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handoutMasterIdLst>
    <p:handoutMasterId r:id="rId24"/>
  </p:handoutMasterIdLst>
  <p:sldIdLst>
    <p:sldId id="257" r:id="rId5"/>
    <p:sldId id="260" r:id="rId6"/>
    <p:sldId id="262" r:id="rId7"/>
    <p:sldId id="279" r:id="rId9"/>
    <p:sldId id="263" r:id="rId10"/>
    <p:sldId id="280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235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0" y="1880870"/>
            <a:ext cx="12192000" cy="3218815"/>
          </a:xfrm>
          <a:custGeom>
            <a:avLst/>
            <a:gdLst>
              <a:gd name="connsiteX0" fmla="*/ 0 w 19205"/>
              <a:gd name="connsiteY0" fmla="*/ 5042 h 5069"/>
              <a:gd name="connsiteX1" fmla="*/ 2204 w 19205"/>
              <a:gd name="connsiteY1" fmla="*/ 5044 h 5069"/>
              <a:gd name="connsiteX2" fmla="*/ 2204 w 19205"/>
              <a:gd name="connsiteY2" fmla="*/ 4474 h 5069"/>
              <a:gd name="connsiteX3" fmla="*/ 3010 w 19205"/>
              <a:gd name="connsiteY3" fmla="*/ 4470 h 5069"/>
              <a:gd name="connsiteX4" fmla="*/ 3014 w 19205"/>
              <a:gd name="connsiteY4" fmla="*/ 3374 h 5069"/>
              <a:gd name="connsiteX5" fmla="*/ 4234 w 19205"/>
              <a:gd name="connsiteY5" fmla="*/ 3374 h 5069"/>
              <a:gd name="connsiteX6" fmla="*/ 4234 w 19205"/>
              <a:gd name="connsiteY6" fmla="*/ 4294 h 5069"/>
              <a:gd name="connsiteX7" fmla="*/ 3914 w 19205"/>
              <a:gd name="connsiteY7" fmla="*/ 4294 h 5069"/>
              <a:gd name="connsiteX8" fmla="*/ 3914 w 19205"/>
              <a:gd name="connsiteY8" fmla="*/ 2524 h 5069"/>
              <a:gd name="connsiteX9" fmla="*/ 4274 w 19205"/>
              <a:gd name="connsiteY9" fmla="*/ 2524 h 5069"/>
              <a:gd name="connsiteX10" fmla="*/ 4278 w 19205"/>
              <a:gd name="connsiteY10" fmla="*/ 0 h 5069"/>
              <a:gd name="connsiteX11" fmla="*/ 5058 w 19205"/>
              <a:gd name="connsiteY11" fmla="*/ 480 h 5069"/>
              <a:gd name="connsiteX12" fmla="*/ 5044 w 19205"/>
              <a:gd name="connsiteY12" fmla="*/ 4864 h 5069"/>
              <a:gd name="connsiteX13" fmla="*/ 4701 w 19205"/>
              <a:gd name="connsiteY13" fmla="*/ 4863 h 5069"/>
              <a:gd name="connsiteX14" fmla="*/ 4701 w 19205"/>
              <a:gd name="connsiteY14" fmla="*/ 1968 h 5069"/>
              <a:gd name="connsiteX15" fmla="*/ 5663 w 19205"/>
              <a:gd name="connsiteY15" fmla="*/ 1965 h 5069"/>
              <a:gd name="connsiteX16" fmla="*/ 5662 w 19205"/>
              <a:gd name="connsiteY16" fmla="*/ 4024 h 5069"/>
              <a:gd name="connsiteX17" fmla="*/ 6454 w 19205"/>
              <a:gd name="connsiteY17" fmla="*/ 4024 h 5069"/>
              <a:gd name="connsiteX18" fmla="*/ 6457 w 19205"/>
              <a:gd name="connsiteY18" fmla="*/ 5069 h 5069"/>
              <a:gd name="connsiteX19" fmla="*/ 19205 w 19205"/>
              <a:gd name="connsiteY19" fmla="*/ 5069 h 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5" h="5069">
                <a:moveTo>
                  <a:pt x="0" y="5042"/>
                </a:moveTo>
                <a:lnTo>
                  <a:pt x="2204" y="5044"/>
                </a:lnTo>
                <a:lnTo>
                  <a:pt x="2204" y="4474"/>
                </a:lnTo>
                <a:lnTo>
                  <a:pt x="3010" y="4470"/>
                </a:lnTo>
                <a:lnTo>
                  <a:pt x="3014" y="3374"/>
                </a:lnTo>
                <a:lnTo>
                  <a:pt x="4234" y="3374"/>
                </a:lnTo>
                <a:lnTo>
                  <a:pt x="4234" y="4294"/>
                </a:lnTo>
                <a:lnTo>
                  <a:pt x="3914" y="4294"/>
                </a:lnTo>
                <a:lnTo>
                  <a:pt x="3914" y="2524"/>
                </a:lnTo>
                <a:lnTo>
                  <a:pt x="4274" y="2524"/>
                </a:lnTo>
                <a:lnTo>
                  <a:pt x="4278" y="0"/>
                </a:lnTo>
                <a:lnTo>
                  <a:pt x="5058" y="480"/>
                </a:lnTo>
                <a:lnTo>
                  <a:pt x="5044" y="4864"/>
                </a:lnTo>
                <a:lnTo>
                  <a:pt x="4701" y="4863"/>
                </a:lnTo>
                <a:lnTo>
                  <a:pt x="4701" y="1968"/>
                </a:lnTo>
                <a:lnTo>
                  <a:pt x="5663" y="1965"/>
                </a:lnTo>
                <a:lnTo>
                  <a:pt x="5662" y="4024"/>
                </a:lnTo>
                <a:lnTo>
                  <a:pt x="6454" y="4024"/>
                </a:lnTo>
                <a:lnTo>
                  <a:pt x="6457" y="5069"/>
                </a:lnTo>
                <a:lnTo>
                  <a:pt x="19205" y="50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96000" y="1476155"/>
            <a:ext cx="5936400" cy="2055445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5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96000" y="3888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8209504" y="5504400"/>
            <a:ext cx="25668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5853760" y="5504400"/>
            <a:ext cx="21636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 userDrawn="1">
            <p:custDataLst>
              <p:tags r:id="rId2"/>
            </p:custDataLst>
          </p:nvPr>
        </p:nvSpPr>
        <p:spPr>
          <a:xfrm>
            <a:off x="7534910" y="2957195"/>
            <a:ext cx="4657090" cy="3030855"/>
          </a:xfrm>
          <a:custGeom>
            <a:avLst/>
            <a:gdLst>
              <a:gd name="connsiteX0" fmla="*/ 0 w 7334"/>
              <a:gd name="connsiteY0" fmla="*/ 4754 h 4773"/>
              <a:gd name="connsiteX1" fmla="*/ 1297 w 7334"/>
              <a:gd name="connsiteY1" fmla="*/ 4754 h 4773"/>
              <a:gd name="connsiteX2" fmla="*/ 1297 w 7334"/>
              <a:gd name="connsiteY2" fmla="*/ 3267 h 4773"/>
              <a:gd name="connsiteX3" fmla="*/ 2032 w 7334"/>
              <a:gd name="connsiteY3" fmla="*/ 2990 h 4773"/>
              <a:gd name="connsiteX4" fmla="*/ 2028 w 7334"/>
              <a:gd name="connsiteY4" fmla="*/ 4767 h 4773"/>
              <a:gd name="connsiteX5" fmla="*/ 1736 w 7334"/>
              <a:gd name="connsiteY5" fmla="*/ 4769 h 4773"/>
              <a:gd name="connsiteX6" fmla="*/ 1736 w 7334"/>
              <a:gd name="connsiteY6" fmla="*/ 1950 h 4773"/>
              <a:gd name="connsiteX7" fmla="*/ 3109 w 7334"/>
              <a:gd name="connsiteY7" fmla="*/ 2275 h 4773"/>
              <a:gd name="connsiteX8" fmla="*/ 3109 w 7334"/>
              <a:gd name="connsiteY8" fmla="*/ 4773 h 4773"/>
              <a:gd name="connsiteX9" fmla="*/ 2594 w 7334"/>
              <a:gd name="connsiteY9" fmla="*/ 4773 h 4773"/>
              <a:gd name="connsiteX10" fmla="*/ 2604 w 7334"/>
              <a:gd name="connsiteY10" fmla="*/ 0 h 4773"/>
              <a:gd name="connsiteX11" fmla="*/ 3656 w 7334"/>
              <a:gd name="connsiteY11" fmla="*/ 7 h 4773"/>
              <a:gd name="connsiteX12" fmla="*/ 3653 w 7334"/>
              <a:gd name="connsiteY12" fmla="*/ 3834 h 4773"/>
              <a:gd name="connsiteX13" fmla="*/ 3404 w 7334"/>
              <a:gd name="connsiteY13" fmla="*/ 3837 h 4773"/>
              <a:gd name="connsiteX14" fmla="*/ 3404 w 7334"/>
              <a:gd name="connsiteY14" fmla="*/ 2979 h 4773"/>
              <a:gd name="connsiteX15" fmla="*/ 4594 w 7334"/>
              <a:gd name="connsiteY15" fmla="*/ 2978 h 4773"/>
              <a:gd name="connsiteX16" fmla="*/ 4593 w 7334"/>
              <a:gd name="connsiteY16" fmla="*/ 4339 h 4773"/>
              <a:gd name="connsiteX17" fmla="*/ 5122 w 7334"/>
              <a:gd name="connsiteY17" fmla="*/ 4338 h 4773"/>
              <a:gd name="connsiteX18" fmla="*/ 5120 w 7334"/>
              <a:gd name="connsiteY18" fmla="*/ 4771 h 4773"/>
              <a:gd name="connsiteX19" fmla="*/ 7334 w 7334"/>
              <a:gd name="connsiteY19" fmla="*/ 4769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34" h="4773">
                <a:moveTo>
                  <a:pt x="0" y="4754"/>
                </a:moveTo>
                <a:lnTo>
                  <a:pt x="1297" y="4754"/>
                </a:lnTo>
                <a:lnTo>
                  <a:pt x="1297" y="3267"/>
                </a:lnTo>
                <a:lnTo>
                  <a:pt x="2032" y="2990"/>
                </a:lnTo>
                <a:lnTo>
                  <a:pt x="2028" y="4767"/>
                </a:lnTo>
                <a:lnTo>
                  <a:pt x="1736" y="4769"/>
                </a:lnTo>
                <a:lnTo>
                  <a:pt x="1736" y="1950"/>
                </a:lnTo>
                <a:lnTo>
                  <a:pt x="3109" y="2275"/>
                </a:lnTo>
                <a:lnTo>
                  <a:pt x="3109" y="4773"/>
                </a:lnTo>
                <a:lnTo>
                  <a:pt x="2594" y="4773"/>
                </a:lnTo>
                <a:lnTo>
                  <a:pt x="2604" y="0"/>
                </a:lnTo>
                <a:lnTo>
                  <a:pt x="3656" y="7"/>
                </a:lnTo>
                <a:lnTo>
                  <a:pt x="3653" y="3834"/>
                </a:lnTo>
                <a:lnTo>
                  <a:pt x="3404" y="3837"/>
                </a:lnTo>
                <a:lnTo>
                  <a:pt x="3404" y="2979"/>
                </a:lnTo>
                <a:lnTo>
                  <a:pt x="4594" y="2978"/>
                </a:lnTo>
                <a:lnTo>
                  <a:pt x="4593" y="4339"/>
                </a:lnTo>
                <a:lnTo>
                  <a:pt x="5122" y="4338"/>
                </a:lnTo>
                <a:lnTo>
                  <a:pt x="5120" y="4771"/>
                </a:lnTo>
                <a:lnTo>
                  <a:pt x="7334" y="47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9528175" y="2393950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" name="椭圆 2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7488000" y="59148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0800" y="511200"/>
            <a:ext cx="2174400" cy="1404000"/>
          </a:xfrm>
        </p:spPr>
        <p:txBody>
          <a:bodyPr wrap="square" lIns="90000" tIns="46800" rIns="90000" bIns="46800" anchor="ctr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7"/>
          <p:cNvSpPr/>
          <p:nvPr>
            <p:custDataLst>
              <p:tags r:id="rId2"/>
            </p:custDataLst>
          </p:nvPr>
        </p:nvSpPr>
        <p:spPr>
          <a:xfrm>
            <a:off x="5881370" y="4941570"/>
            <a:ext cx="6301740" cy="1591310"/>
          </a:xfrm>
          <a:custGeom>
            <a:avLst/>
            <a:gdLst>
              <a:gd name="connsiteX0" fmla="*/ 2 w 9924"/>
              <a:gd name="connsiteY0" fmla="*/ 2235 h 2506"/>
              <a:gd name="connsiteX1" fmla="*/ 0 w 9924"/>
              <a:gd name="connsiteY1" fmla="*/ 230 h 2506"/>
              <a:gd name="connsiteX2" fmla="*/ 220 w 9924"/>
              <a:gd name="connsiteY2" fmla="*/ 0 h 2506"/>
              <a:gd name="connsiteX3" fmla="*/ 500 w 9924"/>
              <a:gd name="connsiteY3" fmla="*/ 0 h 2506"/>
              <a:gd name="connsiteX4" fmla="*/ 710 w 9924"/>
              <a:gd name="connsiteY4" fmla="*/ 220 h 2506"/>
              <a:gd name="connsiteX5" fmla="*/ 710 w 9924"/>
              <a:gd name="connsiteY5" fmla="*/ 2050 h 2506"/>
              <a:gd name="connsiteX6" fmla="*/ 500 w 9924"/>
              <a:gd name="connsiteY6" fmla="*/ 2050 h 2506"/>
              <a:gd name="connsiteX7" fmla="*/ 500 w 9924"/>
              <a:gd name="connsiteY7" fmla="*/ 980 h 2506"/>
              <a:gd name="connsiteX8" fmla="*/ 1153 w 9924"/>
              <a:gd name="connsiteY8" fmla="*/ 982 h 2506"/>
              <a:gd name="connsiteX9" fmla="*/ 1153 w 9924"/>
              <a:gd name="connsiteY9" fmla="*/ 1942 h 2506"/>
              <a:gd name="connsiteX10" fmla="*/ 1936 w 9924"/>
              <a:gd name="connsiteY10" fmla="*/ 1946 h 2506"/>
              <a:gd name="connsiteX11" fmla="*/ 1936 w 9924"/>
              <a:gd name="connsiteY11" fmla="*/ 2268 h 2506"/>
              <a:gd name="connsiteX12" fmla="*/ 2281 w 9924"/>
              <a:gd name="connsiteY12" fmla="*/ 2268 h 2506"/>
              <a:gd name="connsiteX13" fmla="*/ 2283 w 9924"/>
              <a:gd name="connsiteY13" fmla="*/ 2506 h 2506"/>
              <a:gd name="connsiteX14" fmla="*/ 9924 w 9924"/>
              <a:gd name="connsiteY14" fmla="*/ 2501 h 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24" h="2506">
                <a:moveTo>
                  <a:pt x="2" y="2235"/>
                </a:moveTo>
                <a:lnTo>
                  <a:pt x="0" y="230"/>
                </a:lnTo>
                <a:lnTo>
                  <a:pt x="220" y="0"/>
                </a:lnTo>
                <a:lnTo>
                  <a:pt x="500" y="0"/>
                </a:lnTo>
                <a:lnTo>
                  <a:pt x="710" y="220"/>
                </a:lnTo>
                <a:lnTo>
                  <a:pt x="710" y="2050"/>
                </a:lnTo>
                <a:lnTo>
                  <a:pt x="500" y="2050"/>
                </a:lnTo>
                <a:lnTo>
                  <a:pt x="500" y="980"/>
                </a:lnTo>
                <a:lnTo>
                  <a:pt x="1153" y="982"/>
                </a:lnTo>
                <a:lnTo>
                  <a:pt x="1153" y="1942"/>
                </a:lnTo>
                <a:lnTo>
                  <a:pt x="1936" y="1946"/>
                </a:lnTo>
                <a:lnTo>
                  <a:pt x="1936" y="2268"/>
                </a:lnTo>
                <a:lnTo>
                  <a:pt x="2281" y="2268"/>
                </a:lnTo>
                <a:lnTo>
                  <a:pt x="2283" y="2506"/>
                </a:lnTo>
                <a:lnTo>
                  <a:pt x="9924" y="250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 8"/>
          <p:cNvSpPr/>
          <p:nvPr>
            <p:custDataLst>
              <p:tags r:id="rId3"/>
            </p:custDataLst>
          </p:nvPr>
        </p:nvSpPr>
        <p:spPr>
          <a:xfrm>
            <a:off x="0" y="5236845"/>
            <a:ext cx="5894705" cy="1302385"/>
          </a:xfrm>
          <a:custGeom>
            <a:avLst/>
            <a:gdLst>
              <a:gd name="connsiteX0" fmla="*/ 9283 w 9283"/>
              <a:gd name="connsiteY0" fmla="*/ 1758 h 2051"/>
              <a:gd name="connsiteX1" fmla="*/ 9062 w 9283"/>
              <a:gd name="connsiteY1" fmla="*/ 1755 h 2051"/>
              <a:gd name="connsiteX2" fmla="*/ 9062 w 9283"/>
              <a:gd name="connsiteY2" fmla="*/ 0 h 2051"/>
              <a:gd name="connsiteX3" fmla="*/ 8410 w 9283"/>
              <a:gd name="connsiteY3" fmla="*/ 547 h 2051"/>
              <a:gd name="connsiteX4" fmla="*/ 8410 w 9283"/>
              <a:gd name="connsiteY4" fmla="*/ 2028 h 2051"/>
              <a:gd name="connsiteX5" fmla="*/ 8710 w 9283"/>
              <a:gd name="connsiteY5" fmla="*/ 2028 h 2051"/>
              <a:gd name="connsiteX6" fmla="*/ 8710 w 9283"/>
              <a:gd name="connsiteY6" fmla="*/ 1158 h 2051"/>
              <a:gd name="connsiteX7" fmla="*/ 7675 w 9283"/>
              <a:gd name="connsiteY7" fmla="*/ 906 h 2051"/>
              <a:gd name="connsiteX8" fmla="*/ 7674 w 9283"/>
              <a:gd name="connsiteY8" fmla="*/ 1785 h 2051"/>
              <a:gd name="connsiteX9" fmla="*/ 7084 w 9283"/>
              <a:gd name="connsiteY9" fmla="*/ 1785 h 2051"/>
              <a:gd name="connsiteX10" fmla="*/ 7086 w 9283"/>
              <a:gd name="connsiteY10" fmla="*/ 2051 h 2051"/>
              <a:gd name="connsiteX11" fmla="*/ 0 w 9283"/>
              <a:gd name="connsiteY11" fmla="*/ 2047 h 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3" h="2051">
                <a:moveTo>
                  <a:pt x="9283" y="1758"/>
                </a:moveTo>
                <a:lnTo>
                  <a:pt x="9062" y="1755"/>
                </a:lnTo>
                <a:lnTo>
                  <a:pt x="9062" y="0"/>
                </a:lnTo>
                <a:lnTo>
                  <a:pt x="8410" y="547"/>
                </a:lnTo>
                <a:lnTo>
                  <a:pt x="8410" y="2028"/>
                </a:lnTo>
                <a:lnTo>
                  <a:pt x="8710" y="2028"/>
                </a:lnTo>
                <a:lnTo>
                  <a:pt x="8710" y="1158"/>
                </a:lnTo>
                <a:lnTo>
                  <a:pt x="7675" y="906"/>
                </a:lnTo>
                <a:lnTo>
                  <a:pt x="7674" y="1785"/>
                </a:lnTo>
                <a:lnTo>
                  <a:pt x="7084" y="1785"/>
                </a:lnTo>
                <a:lnTo>
                  <a:pt x="7086" y="2051"/>
                </a:lnTo>
                <a:lnTo>
                  <a:pt x="0" y="2047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6106795" y="4594225"/>
            <a:ext cx="0" cy="347345"/>
          </a:xfrm>
          <a:prstGeom prst="line">
            <a:avLst/>
          </a:pr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2233477" y="3106297"/>
            <a:ext cx="7725045" cy="1159200"/>
          </a:xfrm>
        </p:spPr>
        <p:txBody>
          <a:bodyPr wrap="square" lIns="90000" tIns="46800" rIns="90000" bIns="46800" anchor="t">
            <a:normAutofit/>
          </a:bodyPr>
          <a:lstStyle>
            <a:lvl1pPr algn="ctr">
              <a:defRPr sz="5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3513000" y="1376507"/>
            <a:ext cx="5166000" cy="1602000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ctr">
              <a:buNone/>
              <a:defRPr sz="6000" b="1">
                <a:ln w="158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0" y="2167890"/>
            <a:ext cx="12191365" cy="3030855"/>
          </a:xfrm>
          <a:custGeom>
            <a:avLst/>
            <a:gdLst>
              <a:gd name="connsiteX0" fmla="*/ 0 w 19207"/>
              <a:gd name="connsiteY0" fmla="*/ 4755 h 4773"/>
              <a:gd name="connsiteX1" fmla="*/ 2772 w 19207"/>
              <a:gd name="connsiteY1" fmla="*/ 4754 h 4773"/>
              <a:gd name="connsiteX2" fmla="*/ 2772 w 19207"/>
              <a:gd name="connsiteY2" fmla="*/ 3267 h 4773"/>
              <a:gd name="connsiteX3" fmla="*/ 3507 w 19207"/>
              <a:gd name="connsiteY3" fmla="*/ 2990 h 4773"/>
              <a:gd name="connsiteX4" fmla="*/ 3503 w 19207"/>
              <a:gd name="connsiteY4" fmla="*/ 4767 h 4773"/>
              <a:gd name="connsiteX5" fmla="*/ 3211 w 19207"/>
              <a:gd name="connsiteY5" fmla="*/ 4769 h 4773"/>
              <a:gd name="connsiteX6" fmla="*/ 3211 w 19207"/>
              <a:gd name="connsiteY6" fmla="*/ 1950 h 4773"/>
              <a:gd name="connsiteX7" fmla="*/ 4584 w 19207"/>
              <a:gd name="connsiteY7" fmla="*/ 2275 h 4773"/>
              <a:gd name="connsiteX8" fmla="*/ 4584 w 19207"/>
              <a:gd name="connsiteY8" fmla="*/ 4773 h 4773"/>
              <a:gd name="connsiteX9" fmla="*/ 4069 w 19207"/>
              <a:gd name="connsiteY9" fmla="*/ 4773 h 4773"/>
              <a:gd name="connsiteX10" fmla="*/ 4079 w 19207"/>
              <a:gd name="connsiteY10" fmla="*/ 0 h 4773"/>
              <a:gd name="connsiteX11" fmla="*/ 5131 w 19207"/>
              <a:gd name="connsiteY11" fmla="*/ 7 h 4773"/>
              <a:gd name="connsiteX12" fmla="*/ 5128 w 19207"/>
              <a:gd name="connsiteY12" fmla="*/ 3834 h 4773"/>
              <a:gd name="connsiteX13" fmla="*/ 4879 w 19207"/>
              <a:gd name="connsiteY13" fmla="*/ 3837 h 4773"/>
              <a:gd name="connsiteX14" fmla="*/ 4879 w 19207"/>
              <a:gd name="connsiteY14" fmla="*/ 2979 h 4773"/>
              <a:gd name="connsiteX15" fmla="*/ 6069 w 19207"/>
              <a:gd name="connsiteY15" fmla="*/ 2978 h 4773"/>
              <a:gd name="connsiteX16" fmla="*/ 6068 w 19207"/>
              <a:gd name="connsiteY16" fmla="*/ 4339 h 4773"/>
              <a:gd name="connsiteX17" fmla="*/ 6597 w 19207"/>
              <a:gd name="connsiteY17" fmla="*/ 4338 h 4773"/>
              <a:gd name="connsiteX18" fmla="*/ 6595 w 19207"/>
              <a:gd name="connsiteY18" fmla="*/ 4771 h 4773"/>
              <a:gd name="connsiteX19" fmla="*/ 19207 w 19207"/>
              <a:gd name="connsiteY19" fmla="*/ 477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7" h="4773">
                <a:moveTo>
                  <a:pt x="0" y="4755"/>
                </a:moveTo>
                <a:lnTo>
                  <a:pt x="2772" y="4754"/>
                </a:lnTo>
                <a:lnTo>
                  <a:pt x="2772" y="3267"/>
                </a:lnTo>
                <a:lnTo>
                  <a:pt x="3507" y="2990"/>
                </a:lnTo>
                <a:lnTo>
                  <a:pt x="3503" y="4767"/>
                </a:lnTo>
                <a:lnTo>
                  <a:pt x="3211" y="4769"/>
                </a:lnTo>
                <a:lnTo>
                  <a:pt x="3211" y="1950"/>
                </a:lnTo>
                <a:lnTo>
                  <a:pt x="4584" y="2275"/>
                </a:lnTo>
                <a:lnTo>
                  <a:pt x="4584" y="4773"/>
                </a:lnTo>
                <a:lnTo>
                  <a:pt x="4069" y="4773"/>
                </a:lnTo>
                <a:lnTo>
                  <a:pt x="4079" y="0"/>
                </a:lnTo>
                <a:lnTo>
                  <a:pt x="5131" y="7"/>
                </a:lnTo>
                <a:lnTo>
                  <a:pt x="5128" y="3834"/>
                </a:lnTo>
                <a:lnTo>
                  <a:pt x="4879" y="3837"/>
                </a:lnTo>
                <a:lnTo>
                  <a:pt x="4879" y="2979"/>
                </a:lnTo>
                <a:lnTo>
                  <a:pt x="6069" y="2978"/>
                </a:lnTo>
                <a:lnTo>
                  <a:pt x="6068" y="4339"/>
                </a:lnTo>
                <a:lnTo>
                  <a:pt x="6597" y="4338"/>
                </a:lnTo>
                <a:lnTo>
                  <a:pt x="6595" y="4771"/>
                </a:lnTo>
                <a:lnTo>
                  <a:pt x="19207" y="477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2926715" y="1604645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896000" y="1692000"/>
            <a:ext cx="5936400" cy="18252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896000" y="3816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8219870" y="5616000"/>
            <a:ext cx="25668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793470" y="5616000"/>
            <a:ext cx="21636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heme" Target="../theme/theme3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flipH="1">
            <a:off x="695960" y="185497"/>
            <a:ext cx="11491926" cy="1032510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 flipH="1">
            <a:off x="695960" y="185497"/>
            <a:ext cx="11491926" cy="1032510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9.xml"/><Relationship Id="rId1" Type="http://schemas.openxmlformats.org/officeDocument/2006/relationships/tags" Target="../tags/tag148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75.xml"/><Relationship Id="rId8" Type="http://schemas.openxmlformats.org/officeDocument/2006/relationships/tags" Target="../tags/tag174.xml"/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1.jpe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76.xml"/><Relationship Id="rId1" Type="http://schemas.openxmlformats.org/officeDocument/2006/relationships/tags" Target="../tags/tag16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8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image" Target="../media/image3.jpeg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0" Type="http://schemas.openxmlformats.org/officeDocument/2006/relationships/notesSlide" Target="../notesSlides/notesSlide6.xml"/><Relationship Id="rId1" Type="http://schemas.openxmlformats.org/officeDocument/2006/relationships/tags" Target="../tags/tag18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image" Target="../media/image4.jpeg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2" Type="http://schemas.openxmlformats.org/officeDocument/2006/relationships/notesSlide" Target="../notesSlides/notesSlide7.xml"/><Relationship Id="rId21" Type="http://schemas.openxmlformats.org/officeDocument/2006/relationships/slideLayout" Target="../slideLayouts/slideLayout18.xml"/><Relationship Id="rId20" Type="http://schemas.openxmlformats.org/officeDocument/2006/relationships/tags" Target="../tags/tag218.xml"/><Relationship Id="rId2" Type="http://schemas.openxmlformats.org/officeDocument/2006/relationships/tags" Target="../tags/tag200.xml"/><Relationship Id="rId19" Type="http://schemas.openxmlformats.org/officeDocument/2006/relationships/tags" Target="../tags/tag217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tags" Target="../tags/tag199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3.xml"/><Relationship Id="rId7" Type="http://schemas.openxmlformats.org/officeDocument/2006/relationships/tags" Target="../tags/tag227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image" Target="../media/image5.jpeg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34.xml"/><Relationship Id="rId7" Type="http://schemas.openxmlformats.org/officeDocument/2006/relationships/tags" Target="../tags/tag233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image" Target="../media/image6.jpeg"/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896000" y="1476155"/>
            <a:ext cx="5936400" cy="2055445"/>
          </a:xfrm>
        </p:spPr>
        <p:txBody>
          <a:bodyPr>
            <a:normAutofit/>
          </a:bodyPr>
          <a:lstStyle/>
          <a:p>
            <a:r>
              <a:rPr lang="zh-CN" altLang="en-US"/>
              <a:t>关于前端二进制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/data/temp/b05ecd73-66a9-11f0-82bb-caba1c00c92c.jpg@base@tag=imgScale&amp;m=1&amp;w=3384&amp;h=1904&amp;q=95b05ecd73-66a9-11f0-82bb-caba1c00c92c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12500" b="1250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>
            <a:off x="0" y="607060"/>
            <a:ext cx="10895330" cy="5643880"/>
          </a:xfrm>
          <a:custGeom>
            <a:avLst/>
            <a:gdLst>
              <a:gd name="connsiteX0" fmla="*/ 5268375 w 10663767"/>
              <a:gd name="connsiteY0" fmla="*/ 423545 h 5643880"/>
              <a:gd name="connsiteX1" fmla="*/ 5268375 w 10663767"/>
              <a:gd name="connsiteY1" fmla="*/ 5220335 h 5643880"/>
              <a:gd name="connsiteX2" fmla="*/ 10065165 w 10663767"/>
              <a:gd name="connsiteY2" fmla="*/ 5220335 h 5643880"/>
              <a:gd name="connsiteX3" fmla="*/ 10065165 w 10663767"/>
              <a:gd name="connsiteY3" fmla="*/ 423545 h 5643880"/>
              <a:gd name="connsiteX4" fmla="*/ 905880 w 10663767"/>
              <a:gd name="connsiteY4" fmla="*/ 0 h 5643880"/>
              <a:gd name="connsiteX5" fmla="*/ 10663767 w 10663767"/>
              <a:gd name="connsiteY5" fmla="*/ 0 h 5643880"/>
              <a:gd name="connsiteX6" fmla="*/ 10663767 w 10663767"/>
              <a:gd name="connsiteY6" fmla="*/ 5643880 h 5643880"/>
              <a:gd name="connsiteX7" fmla="*/ 905880 w 10663767"/>
              <a:gd name="connsiteY7" fmla="*/ 5643880 h 5643880"/>
              <a:gd name="connsiteX8" fmla="*/ 0 w 10663767"/>
              <a:gd name="connsiteY8" fmla="*/ 0 h 5643880"/>
              <a:gd name="connsiteX9" fmla="*/ 767080 w 10663767"/>
              <a:gd name="connsiteY9" fmla="*/ 0 h 5643880"/>
              <a:gd name="connsiteX10" fmla="*/ 767080 w 10663767"/>
              <a:gd name="connsiteY10" fmla="*/ 5643880 h 5643880"/>
              <a:gd name="connsiteX11" fmla="*/ 0 w 10663767"/>
              <a:gd name="connsiteY11" fmla="*/ 5643880 h 564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93" h="8888">
                <a:moveTo>
                  <a:pt x="9065" y="667"/>
                </a:moveTo>
                <a:lnTo>
                  <a:pt x="9065" y="8221"/>
                </a:lnTo>
                <a:lnTo>
                  <a:pt x="15851" y="8221"/>
                </a:lnTo>
                <a:lnTo>
                  <a:pt x="15851" y="667"/>
                </a:lnTo>
                <a:lnTo>
                  <a:pt x="9065" y="667"/>
                </a:lnTo>
                <a:close/>
                <a:moveTo>
                  <a:pt x="1427" y="0"/>
                </a:moveTo>
                <a:lnTo>
                  <a:pt x="16793" y="0"/>
                </a:lnTo>
                <a:lnTo>
                  <a:pt x="16793" y="8888"/>
                </a:lnTo>
                <a:lnTo>
                  <a:pt x="1427" y="8888"/>
                </a:lnTo>
                <a:lnTo>
                  <a:pt x="1427" y="0"/>
                </a:lnTo>
                <a:close/>
                <a:moveTo>
                  <a:pt x="0" y="0"/>
                </a:moveTo>
                <a:lnTo>
                  <a:pt x="1208" y="0"/>
                </a:lnTo>
                <a:lnTo>
                  <a:pt x="1208" y="8888"/>
                </a:lnTo>
                <a:lnTo>
                  <a:pt x="0" y="88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FF0909">
              <a:shade val="50000"/>
            </a:srgbClr>
          </a:lnRef>
          <a:fillRef idx="1">
            <a:srgbClr val="FF0909"/>
          </a:fillRef>
          <a:effectRef idx="0">
            <a:srgbClr val="FF0909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215265" y="1027430"/>
            <a:ext cx="336550" cy="336550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FF0909">
              <a:shade val="50000"/>
            </a:srgbClr>
          </a:lnRef>
          <a:fillRef idx="1">
            <a:srgbClr val="FF0909"/>
          </a:fillRef>
          <a:effectRef idx="0">
            <a:srgbClr val="FF0909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sp>
        <p:nvSpPr>
          <p:cNvPr id="9" name="等腰三角形 8"/>
          <p:cNvSpPr/>
          <p:nvPr>
            <p:custDataLst>
              <p:tags r:id="rId5"/>
            </p:custDataLst>
          </p:nvPr>
        </p:nvSpPr>
        <p:spPr>
          <a:xfrm rot="5400000">
            <a:off x="346998" y="1151531"/>
            <a:ext cx="102484" cy="88348"/>
          </a:xfrm>
          <a:prstGeom prst="triangle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FF0909">
              <a:shade val="50000"/>
            </a:srgbClr>
          </a:lnRef>
          <a:fillRef idx="1">
            <a:srgbClr val="FF0909"/>
          </a:fillRef>
          <a:effectRef idx="0">
            <a:srgbClr val="FF0909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>
              <a:latin typeface="微软雅黑" charset="-122"/>
              <a:ea typeface="微软雅黑" charset="-122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6"/>
            </p:custDataLst>
          </p:nvPr>
        </p:nvCxnSpPr>
        <p:spPr>
          <a:xfrm>
            <a:off x="281940" y="5753100"/>
            <a:ext cx="203835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1">
            <a:srgbClr val="FF0909"/>
          </a:lnRef>
          <a:fillRef idx="0">
            <a:srgbClr val="FF0909"/>
          </a:fillRef>
          <a:effectRef idx="0">
            <a:srgbClr val="FF0909"/>
          </a:effectRef>
          <a:fontRef idx="minor">
            <a:sysClr val="windowText" lastClr="000000"/>
          </a:fontRef>
        </p:style>
      </p:cxnSp>
      <p:cxnSp>
        <p:nvCxnSpPr>
          <p:cNvPr id="5" name="直接连接符 4"/>
          <p:cNvCxnSpPr/>
          <p:nvPr>
            <p:custDataLst>
              <p:tags r:id="rId7"/>
            </p:custDataLst>
          </p:nvPr>
        </p:nvCxnSpPr>
        <p:spPr>
          <a:xfrm>
            <a:off x="281940" y="5827395"/>
            <a:ext cx="155575" cy="0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1">
            <a:srgbClr val="FF0909"/>
          </a:lnRef>
          <a:fillRef idx="0">
            <a:srgbClr val="FF0909"/>
          </a:fillRef>
          <a:effectRef idx="0">
            <a:srgbClr val="FF0909"/>
          </a:effectRef>
          <a:fontRef idx="minor">
            <a:sysClr val="windowText" lastClr="000000"/>
          </a:fontRef>
        </p:style>
      </p:cxn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1408430" y="1784985"/>
            <a:ext cx="4064000" cy="4042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just" fontAlgn="auto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1500" dirty="0">
                <a:solidFill>
                  <a:srgbClr val="262626"/>
                </a:solidFill>
                <a:latin typeface="+mn-ea"/>
                <a:cs typeface="+mn-ea"/>
                <a:sym typeface="+mn-ea"/>
              </a:rPr>
              <a:t>单击添加正文，文字是您思想的提炼，为了最终演示发布的良好效果，请言简意赅的阐述观点。根据需要可酌情增减文字，以便观者可以准确理解您所传达的信息。单击此处输入你的正文，文字是您思想的提炼，为了最终演示发布的良好效果，请尽量言简意赅的阐述观点。根据需要可酌情增减文字，以便观者理解您所传达的信息。单击添加正文，文字是您思想的提炼，为了最终演示发布的良好效果，请言简意赅的阐述观点。根据需要可酌情增减文字，以便观者可以准确理解您所传达的信息。</a:t>
            </a:r>
            <a:endParaRPr lang="zh-CN" altLang="en-US" sz="1500" dirty="0">
              <a:solidFill>
                <a:srgbClr val="262626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1408430" y="897890"/>
            <a:ext cx="4063365" cy="668655"/>
          </a:xfrm>
        </p:spPr>
        <p:txBody>
          <a:bodyPr anchor="b" anchorCtr="0"/>
          <a:lstStyle/>
          <a:p>
            <a:r>
              <a:rPr lang="zh-CN" altLang="en-US">
                <a:solidFill>
                  <a:srgbClr val="262626"/>
                </a:solidFill>
              </a:rPr>
              <a:t>DataView 代码示例</a:t>
            </a:r>
            <a:endParaRPr lang="zh-CN" altLang="en-US">
              <a:solidFill>
                <a:srgbClr val="262626"/>
              </a:solidFill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3477" y="3106297"/>
            <a:ext cx="7725045" cy="1159200"/>
          </a:xfrm>
        </p:spPr>
        <p:txBody>
          <a:bodyPr/>
          <a:lstStyle/>
          <a:p>
            <a:r>
              <a:rPr lang="zh-CN" altLang="en-US"/>
              <a:t>Blob 与 File 解析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513000" y="1376507"/>
            <a:ext cx="5166000" cy="1602000"/>
          </a:xfrm>
        </p:spPr>
        <p:txBody>
          <a:bodyPr/>
          <a:lstStyle/>
          <a:p>
            <a:r>
              <a:rPr lang="en-US" altLang="zh-CN"/>
              <a:t>PART FIVE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/data/temp/b3016df9-66a9-11f0-82bb-caba1c00c92c.jpgb3016df9-66a9-11f0-82bb-caba1c00c92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14" r="614"/>
          <a:stretch>
            <a:fillRect/>
          </a:stretch>
        </p:blipFill>
        <p:spPr>
          <a:xfrm>
            <a:off x="-9525" y="839788"/>
            <a:ext cx="12211685" cy="3709035"/>
          </a:xfrm>
          <a:prstGeom prst="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847715" y="6031865"/>
            <a:ext cx="76200" cy="762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6057265" y="6031865"/>
            <a:ext cx="76200" cy="762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6266815" y="6031865"/>
            <a:ext cx="76200" cy="762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正文"/>
          <p:cNvSpPr txBox="1"/>
          <p:nvPr>
            <p:custDataLst>
              <p:tags r:id="rId6"/>
            </p:custDataLst>
          </p:nvPr>
        </p:nvSpPr>
        <p:spPr>
          <a:xfrm>
            <a:off x="962660" y="5047615"/>
            <a:ext cx="10266045" cy="79629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14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单击此处输入你的项正文,文字是您思想的提炼，请尽量言简意赅的阐述观点此处输入你的项正文,文字是您思想的提炼，请尽量言简意赅的阐述观点此处输入你的项正文,文字是您思想的提炼，请尽量言简意赅的阐述观点
</a:t>
            </a:r>
            <a:endParaRPr lang="zh-CN" altLang="en-US" sz="14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>
            <a:off x="0" y="836295"/>
            <a:ext cx="5386705" cy="3716020"/>
          </a:xfrm>
          <a:custGeom>
            <a:avLst/>
            <a:gdLst>
              <a:gd name="connsiteX0" fmla="*/ 0 w 5483"/>
              <a:gd name="connsiteY0" fmla="*/ 0 h 7315"/>
              <a:gd name="connsiteX1" fmla="*/ 2742 w 5483"/>
              <a:gd name="connsiteY1" fmla="*/ 0 h 7315"/>
              <a:gd name="connsiteX2" fmla="*/ 5483 w 5483"/>
              <a:gd name="connsiteY2" fmla="*/ 7315 h 7315"/>
              <a:gd name="connsiteX3" fmla="*/ 0 w 5483"/>
              <a:gd name="connsiteY3" fmla="*/ 7315 h 7315"/>
              <a:gd name="connsiteX4" fmla="*/ 0 w 5483"/>
              <a:gd name="connsiteY4" fmla="*/ 0 h 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3" h="7315">
                <a:moveTo>
                  <a:pt x="0" y="0"/>
                </a:moveTo>
                <a:lnTo>
                  <a:pt x="2742" y="0"/>
                </a:lnTo>
                <a:lnTo>
                  <a:pt x="5483" y="7315"/>
                </a:lnTo>
                <a:lnTo>
                  <a:pt x="0" y="73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418465" y="1791335"/>
            <a:ext cx="3507740" cy="1831340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>
                <a:solidFill>
                  <a:srgbClr val="FFFFFF"/>
                </a:solidFill>
                <a:sym typeface="+mn-ea"/>
              </a:rPr>
              <a:t>Blob 定义</a:t>
            </a:r>
            <a:endParaRPr lang="zh-CN" altLang="en-US" sz="4000" dirty="0">
              <a:solidFill>
                <a:srgbClr val="FFFFFF"/>
              </a:solidFill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形 13"/>
          <p:cNvSpPr/>
          <p:nvPr>
            <p:custDataLst>
              <p:tags r:id="rId1"/>
            </p:custDataLst>
          </p:nvPr>
        </p:nvSpPr>
        <p:spPr>
          <a:xfrm>
            <a:off x="-369" y="1624965"/>
            <a:ext cx="12190730" cy="5233035"/>
          </a:xfrm>
          <a:custGeom>
            <a:avLst/>
            <a:gdLst>
              <a:gd name="connsiteX0" fmla="*/ 0 w 19198"/>
              <a:gd name="connsiteY0" fmla="*/ 8241 h 8241"/>
              <a:gd name="connsiteX1" fmla="*/ 0 w 19198"/>
              <a:gd name="connsiteY1" fmla="*/ 2951 h 8241"/>
              <a:gd name="connsiteX2" fmla="*/ 780 w 19198"/>
              <a:gd name="connsiteY2" fmla="*/ 3014 h 8241"/>
              <a:gd name="connsiteX3" fmla="*/ 1608 w 19198"/>
              <a:gd name="connsiteY3" fmla="*/ 2199 h 8241"/>
              <a:gd name="connsiteX4" fmla="*/ 1860 w 19198"/>
              <a:gd name="connsiteY4" fmla="*/ 1592 h 8241"/>
              <a:gd name="connsiteX5" fmla="*/ 3376 w 19198"/>
              <a:gd name="connsiteY5" fmla="*/ 0 h 8241"/>
              <a:gd name="connsiteX6" fmla="*/ 19198 w 19198"/>
              <a:gd name="connsiteY6" fmla="*/ 569 h 8241"/>
              <a:gd name="connsiteX7" fmla="*/ 19193 w 19198"/>
              <a:gd name="connsiteY7" fmla="*/ 8230 h 8241"/>
              <a:gd name="connsiteX8" fmla="*/ 0 w 19198"/>
              <a:gd name="connsiteY8" fmla="*/ 8241 h 8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98" h="8241">
                <a:moveTo>
                  <a:pt x="0" y="8241"/>
                </a:moveTo>
                <a:lnTo>
                  <a:pt x="0" y="2951"/>
                </a:lnTo>
                <a:cubicBezTo>
                  <a:pt x="0" y="2951"/>
                  <a:pt x="374" y="3158"/>
                  <a:pt x="780" y="3014"/>
                </a:cubicBezTo>
                <a:cubicBezTo>
                  <a:pt x="1103" y="2899"/>
                  <a:pt x="1352" y="2647"/>
                  <a:pt x="1608" y="2199"/>
                </a:cubicBezTo>
                <a:cubicBezTo>
                  <a:pt x="1717" y="2008"/>
                  <a:pt x="1802" y="1804"/>
                  <a:pt x="1860" y="1592"/>
                </a:cubicBezTo>
                <a:cubicBezTo>
                  <a:pt x="1969" y="1194"/>
                  <a:pt x="2282" y="82"/>
                  <a:pt x="3376" y="0"/>
                </a:cubicBezTo>
                <a:lnTo>
                  <a:pt x="19198" y="569"/>
                </a:lnTo>
                <a:lnTo>
                  <a:pt x="19193" y="8230"/>
                </a:lnTo>
                <a:cubicBezTo>
                  <a:pt x="12468" y="8242"/>
                  <a:pt x="6398" y="8237"/>
                  <a:pt x="0" y="8241"/>
                </a:cubicBezTo>
                <a:close/>
              </a:path>
            </a:pathLst>
          </a:custGeom>
          <a:solidFill>
            <a:schemeClr val="accent1"/>
          </a:solidFill>
          <a:ln w="1828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highlight>
                <a:srgbClr val="FFFF00"/>
              </a:highlight>
            </a:endParaRPr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735306" y="5096785"/>
            <a:ext cx="167848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 descr="/data/temp/b3b34b27-66a9-11f0-a033-4602461cf702.jpgb3b34b27-66a9-11f0-a033-4602461cf7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136" b="136"/>
          <a:stretch>
            <a:fillRect/>
          </a:stretch>
        </p:blipFill>
        <p:spPr>
          <a:xfrm>
            <a:off x="2057400" y="3781"/>
            <a:ext cx="10134600" cy="6854209"/>
          </a:xfrm>
          <a:custGeom>
            <a:avLst/>
            <a:gdLst>
              <a:gd name="connsiteX0" fmla="*/ 888236 w 10100298"/>
              <a:gd name="connsiteY0" fmla="*/ 0 h 6857075"/>
              <a:gd name="connsiteX1" fmla="*/ 10100298 w 10100298"/>
              <a:gd name="connsiteY1" fmla="*/ 0 h 6857075"/>
              <a:gd name="connsiteX2" fmla="*/ 10100298 w 10100298"/>
              <a:gd name="connsiteY2" fmla="*/ 4983606 h 6857075"/>
              <a:gd name="connsiteX3" fmla="*/ 9993951 w 10100298"/>
              <a:gd name="connsiteY3" fmla="*/ 4928449 h 6857075"/>
              <a:gd name="connsiteX4" fmla="*/ 8509161 w 10100298"/>
              <a:gd name="connsiteY4" fmla="*/ 5581280 h 6857075"/>
              <a:gd name="connsiteX5" fmla="*/ 8429447 w 10100298"/>
              <a:gd name="connsiteY5" fmla="*/ 5826156 h 6857075"/>
              <a:gd name="connsiteX6" fmla="*/ 8142957 w 10100298"/>
              <a:gd name="connsiteY6" fmla="*/ 6338656 h 6857075"/>
              <a:gd name="connsiteX7" fmla="*/ 6872895 w 10100298"/>
              <a:gd name="connsiteY7" fmla="*/ 6327004 h 6857075"/>
              <a:gd name="connsiteX8" fmla="*/ 6576973 w 10100298"/>
              <a:gd name="connsiteY8" fmla="*/ 6155000 h 6857075"/>
              <a:gd name="connsiteX9" fmla="*/ 5963674 w 10100298"/>
              <a:gd name="connsiteY9" fmla="*/ 5977816 h 6857075"/>
              <a:gd name="connsiteX10" fmla="*/ 5528853 w 10100298"/>
              <a:gd name="connsiteY10" fmla="*/ 6243037 h 6857075"/>
              <a:gd name="connsiteX11" fmla="*/ 4834360 w 10100298"/>
              <a:gd name="connsiteY11" fmla="*/ 6856890 h 6857075"/>
              <a:gd name="connsiteX12" fmla="*/ 3872243 w 10100298"/>
              <a:gd name="connsiteY12" fmla="*/ 6857075 h 6857075"/>
              <a:gd name="connsiteX13" fmla="*/ 3604433 w 10100298"/>
              <a:gd name="connsiteY13" fmla="*/ 6295563 h 6857075"/>
              <a:gd name="connsiteX14" fmla="*/ 3548578 w 10100298"/>
              <a:gd name="connsiteY14" fmla="*/ 5800078 h 6857075"/>
              <a:gd name="connsiteX15" fmla="*/ 3566888 w 10100298"/>
              <a:gd name="connsiteY15" fmla="*/ 4915640 h 6857075"/>
              <a:gd name="connsiteX16" fmla="*/ 3578355 w 10100298"/>
              <a:gd name="connsiteY16" fmla="*/ 4643762 h 6857075"/>
              <a:gd name="connsiteX17" fmla="*/ 3409679 w 10100298"/>
              <a:gd name="connsiteY17" fmla="*/ 3594162 h 6857075"/>
              <a:gd name="connsiteX18" fmla="*/ 1442350 w 10100298"/>
              <a:gd name="connsiteY18" fmla="*/ 2927967 h 6857075"/>
              <a:gd name="connsiteX19" fmla="*/ 105151 w 10100298"/>
              <a:gd name="connsiteY19" fmla="*/ 2295803 h 6857075"/>
              <a:gd name="connsiteX20" fmla="*/ 888236 w 10100298"/>
              <a:gd name="connsiteY20" fmla="*/ 0 h 685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00298" h="6857075">
                <a:moveTo>
                  <a:pt x="888236" y="0"/>
                </a:moveTo>
                <a:lnTo>
                  <a:pt x="10100298" y="0"/>
                </a:lnTo>
                <a:lnTo>
                  <a:pt x="10100298" y="4983606"/>
                </a:lnTo>
                <a:lnTo>
                  <a:pt x="9993951" y="4928449"/>
                </a:lnTo>
                <a:cubicBezTo>
                  <a:pt x="8917140" y="4404862"/>
                  <a:pt x="8579934" y="5326678"/>
                  <a:pt x="8509161" y="5581280"/>
                </a:cubicBezTo>
                <a:cubicBezTo>
                  <a:pt x="8486226" y="5664139"/>
                  <a:pt x="8459778" y="5745887"/>
                  <a:pt x="8429447" y="5826156"/>
                </a:cubicBezTo>
                <a:cubicBezTo>
                  <a:pt x="8261881" y="6269855"/>
                  <a:pt x="8142957" y="6338656"/>
                  <a:pt x="8142957" y="6338656"/>
                </a:cubicBezTo>
                <a:cubicBezTo>
                  <a:pt x="7793214" y="6679152"/>
                  <a:pt x="7194341" y="6475706"/>
                  <a:pt x="6872895" y="6327004"/>
                </a:cubicBezTo>
                <a:cubicBezTo>
                  <a:pt x="6769137" y="6278917"/>
                  <a:pt x="6670373" y="6220842"/>
                  <a:pt x="6576973" y="6155000"/>
                </a:cubicBezTo>
                <a:cubicBezTo>
                  <a:pt x="6334132" y="5983550"/>
                  <a:pt x="6127541" y="5950813"/>
                  <a:pt x="5963674" y="5977816"/>
                </a:cubicBezTo>
                <a:cubicBezTo>
                  <a:pt x="5716024" y="6018506"/>
                  <a:pt x="5571947" y="6189771"/>
                  <a:pt x="5528853" y="6243037"/>
                </a:cubicBezTo>
                <a:cubicBezTo>
                  <a:pt x="5369425" y="6444634"/>
                  <a:pt x="5139160" y="6681557"/>
                  <a:pt x="4834360" y="6856890"/>
                </a:cubicBezTo>
                <a:lnTo>
                  <a:pt x="3872243" y="6857075"/>
                </a:lnTo>
                <a:cubicBezTo>
                  <a:pt x="3703012" y="6700422"/>
                  <a:pt x="3650486" y="6503448"/>
                  <a:pt x="3604433" y="6295563"/>
                </a:cubicBezTo>
                <a:cubicBezTo>
                  <a:pt x="3546358" y="6033487"/>
                  <a:pt x="3548578" y="5800078"/>
                  <a:pt x="3548578" y="5800078"/>
                </a:cubicBezTo>
                <a:lnTo>
                  <a:pt x="3566888" y="4915640"/>
                </a:lnTo>
                <a:cubicBezTo>
                  <a:pt x="3568737" y="4824829"/>
                  <a:pt x="3572806" y="4734203"/>
                  <a:pt x="3578355" y="4643762"/>
                </a:cubicBezTo>
                <a:cubicBezTo>
                  <a:pt x="3624038" y="3896003"/>
                  <a:pt x="3409679" y="3594162"/>
                  <a:pt x="3409679" y="3594162"/>
                </a:cubicBezTo>
                <a:cubicBezTo>
                  <a:pt x="2901618" y="2821250"/>
                  <a:pt x="1442350" y="2927967"/>
                  <a:pt x="1442350" y="2927967"/>
                </a:cubicBezTo>
                <a:cubicBezTo>
                  <a:pt x="400149" y="2975684"/>
                  <a:pt x="105151" y="2295803"/>
                  <a:pt x="105151" y="2295803"/>
                </a:cubicBezTo>
                <a:cubicBezTo>
                  <a:pt x="-363886" y="1179805"/>
                  <a:pt x="888236" y="0"/>
                  <a:pt x="88823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>
                <a:lumMod val="20000"/>
                <a:lumOff val="80000"/>
                <a:alpha val="40000"/>
              </a:schemeClr>
            </a:solidFill>
          </a:ln>
        </p:spPr>
      </p:pic>
      <p:sp>
        <p:nvSpPr>
          <p:cNvPr id="3" name="任意多边形: 形状 24"/>
          <p:cNvSpPr/>
          <p:nvPr>
            <p:custDataLst>
              <p:tags r:id="rId5"/>
            </p:custDataLst>
          </p:nvPr>
        </p:nvSpPr>
        <p:spPr>
          <a:xfrm>
            <a:off x="1924050" y="0"/>
            <a:ext cx="10267951" cy="6858000"/>
          </a:xfrm>
          <a:custGeom>
            <a:avLst/>
            <a:gdLst>
              <a:gd name="connsiteX0" fmla="*/ 9553460 w 10267951"/>
              <a:gd name="connsiteY0" fmla="*/ 4764340 h 6842188"/>
              <a:gd name="connsiteX1" fmla="*/ 9559103 w 10267951"/>
              <a:gd name="connsiteY1" fmla="*/ 4764340 h 6842188"/>
              <a:gd name="connsiteX2" fmla="*/ 9628174 w 10267951"/>
              <a:gd name="connsiteY2" fmla="*/ 4766180 h 6842188"/>
              <a:gd name="connsiteX3" fmla="*/ 9634184 w 10267951"/>
              <a:gd name="connsiteY3" fmla="*/ 4766180 h 6842188"/>
              <a:gd name="connsiteX4" fmla="*/ 9706690 w 10267951"/>
              <a:gd name="connsiteY4" fmla="*/ 4773909 h 6842188"/>
              <a:gd name="connsiteX5" fmla="*/ 9712210 w 10267951"/>
              <a:gd name="connsiteY5" fmla="*/ 4774646 h 6842188"/>
              <a:gd name="connsiteX6" fmla="*/ 9789623 w 10267951"/>
              <a:gd name="connsiteY6" fmla="*/ 4788755 h 6842188"/>
              <a:gd name="connsiteX7" fmla="*/ 9794652 w 10267951"/>
              <a:gd name="connsiteY7" fmla="*/ 4789858 h 6842188"/>
              <a:gd name="connsiteX8" fmla="*/ 9876115 w 10267951"/>
              <a:gd name="connsiteY8" fmla="*/ 4810469 h 6842188"/>
              <a:gd name="connsiteX9" fmla="*/ 9880653 w 10267951"/>
              <a:gd name="connsiteY9" fmla="*/ 4811695 h 6842188"/>
              <a:gd name="connsiteX10" fmla="*/ 9966531 w 10267951"/>
              <a:gd name="connsiteY10" fmla="*/ 4839176 h 6842188"/>
              <a:gd name="connsiteX11" fmla="*/ 9971070 w 10267951"/>
              <a:gd name="connsiteY11" fmla="*/ 4840771 h 6842188"/>
              <a:gd name="connsiteX12" fmla="*/ 10061610 w 10267951"/>
              <a:gd name="connsiteY12" fmla="*/ 4875981 h 6842188"/>
              <a:gd name="connsiteX13" fmla="*/ 10065290 w 10267951"/>
              <a:gd name="connsiteY13" fmla="*/ 4877452 h 6842188"/>
              <a:gd name="connsiteX14" fmla="*/ 10160613 w 10267951"/>
              <a:gd name="connsiteY14" fmla="*/ 4920514 h 6842188"/>
              <a:gd name="connsiteX15" fmla="*/ 10164294 w 10267951"/>
              <a:gd name="connsiteY15" fmla="*/ 4922355 h 6842188"/>
              <a:gd name="connsiteX16" fmla="*/ 10267951 w 10267951"/>
              <a:gd name="connsiteY16" fmla="*/ 4975998 h 6842188"/>
              <a:gd name="connsiteX17" fmla="*/ 10267951 w 10267951"/>
              <a:gd name="connsiteY17" fmla="*/ 5146603 h 6842188"/>
              <a:gd name="connsiteX18" fmla="*/ 10097186 w 10267951"/>
              <a:gd name="connsiteY18" fmla="*/ 5058040 h 6842188"/>
              <a:gd name="connsiteX19" fmla="*/ 10005543 w 10267951"/>
              <a:gd name="connsiteY19" fmla="*/ 5016697 h 6842188"/>
              <a:gd name="connsiteX20" fmla="*/ 9919666 w 10267951"/>
              <a:gd name="connsiteY20" fmla="*/ 4983082 h 6842188"/>
              <a:gd name="connsiteX21" fmla="*/ 9837958 w 10267951"/>
              <a:gd name="connsiteY21" fmla="*/ 4957073 h 6842188"/>
              <a:gd name="connsiteX22" fmla="*/ 9761160 w 10267951"/>
              <a:gd name="connsiteY22" fmla="*/ 4937689 h 6842188"/>
              <a:gd name="connsiteX23" fmla="*/ 9689024 w 10267951"/>
              <a:gd name="connsiteY23" fmla="*/ 4924562 h 6842188"/>
              <a:gd name="connsiteX24" fmla="*/ 9622406 w 10267951"/>
              <a:gd name="connsiteY24" fmla="*/ 4917569 h 6842188"/>
              <a:gd name="connsiteX25" fmla="*/ 9559103 w 10267951"/>
              <a:gd name="connsiteY25" fmla="*/ 4915852 h 6842188"/>
              <a:gd name="connsiteX26" fmla="*/ 9500216 w 10267951"/>
              <a:gd name="connsiteY26" fmla="*/ 4918429 h 6842188"/>
              <a:gd name="connsiteX27" fmla="*/ 9445744 w 10267951"/>
              <a:gd name="connsiteY27" fmla="*/ 4925911 h 6842188"/>
              <a:gd name="connsiteX28" fmla="*/ 9394096 w 10267951"/>
              <a:gd name="connsiteY28" fmla="*/ 4937077 h 6842188"/>
              <a:gd name="connsiteX29" fmla="*/ 9345883 w 10267951"/>
              <a:gd name="connsiteY29" fmla="*/ 4951921 h 6842188"/>
              <a:gd name="connsiteX30" fmla="*/ 9299754 w 10267951"/>
              <a:gd name="connsiteY30" fmla="*/ 4970077 h 6842188"/>
              <a:gd name="connsiteX31" fmla="*/ 9257061 w 10267951"/>
              <a:gd name="connsiteY31" fmla="*/ 4991178 h 6842188"/>
              <a:gd name="connsiteX32" fmla="*/ 9215594 w 10267951"/>
              <a:gd name="connsiteY32" fmla="*/ 5014978 h 6842188"/>
              <a:gd name="connsiteX33" fmla="*/ 9177072 w 10267951"/>
              <a:gd name="connsiteY33" fmla="*/ 5042093 h 6842188"/>
              <a:gd name="connsiteX34" fmla="*/ 9140267 w 10267951"/>
              <a:gd name="connsiteY34" fmla="*/ 5071658 h 6842188"/>
              <a:gd name="connsiteX35" fmla="*/ 9106530 w 10267951"/>
              <a:gd name="connsiteY35" fmla="*/ 5102452 h 6842188"/>
              <a:gd name="connsiteX36" fmla="*/ 9074510 w 10267951"/>
              <a:gd name="connsiteY36" fmla="*/ 5135943 h 6842188"/>
              <a:gd name="connsiteX37" fmla="*/ 9043838 w 10267951"/>
              <a:gd name="connsiteY37" fmla="*/ 5171398 h 6842188"/>
              <a:gd name="connsiteX38" fmla="*/ 9015622 w 10267951"/>
              <a:gd name="connsiteY38" fmla="*/ 5207467 h 6842188"/>
              <a:gd name="connsiteX39" fmla="*/ 8989491 w 10267951"/>
              <a:gd name="connsiteY39" fmla="*/ 5244272 h 6842188"/>
              <a:gd name="connsiteX40" fmla="*/ 8964956 w 10267951"/>
              <a:gd name="connsiteY40" fmla="*/ 5282918 h 6842188"/>
              <a:gd name="connsiteX41" fmla="*/ 8942504 w 10267951"/>
              <a:gd name="connsiteY41" fmla="*/ 5320948 h 6842188"/>
              <a:gd name="connsiteX42" fmla="*/ 8922753 w 10267951"/>
              <a:gd name="connsiteY42" fmla="*/ 5357753 h 6842188"/>
              <a:gd name="connsiteX43" fmla="*/ 8886684 w 10267951"/>
              <a:gd name="connsiteY43" fmla="*/ 5433816 h 6842188"/>
              <a:gd name="connsiteX44" fmla="*/ 8857976 w 10267951"/>
              <a:gd name="connsiteY44" fmla="*/ 5503867 h 6842188"/>
              <a:gd name="connsiteX45" fmla="*/ 8846934 w 10267951"/>
              <a:gd name="connsiteY45" fmla="*/ 5534414 h 6842188"/>
              <a:gd name="connsiteX46" fmla="*/ 8829391 w 10267951"/>
              <a:gd name="connsiteY46" fmla="*/ 5588886 h 6842188"/>
              <a:gd name="connsiteX47" fmla="*/ 8822521 w 10267951"/>
              <a:gd name="connsiteY47" fmla="*/ 5613421 h 6842188"/>
              <a:gd name="connsiteX48" fmla="*/ 8822521 w 10267951"/>
              <a:gd name="connsiteY48" fmla="*/ 5615140 h 6842188"/>
              <a:gd name="connsiteX49" fmla="*/ 8784490 w 10267951"/>
              <a:gd name="connsiteY49" fmla="*/ 5740521 h 6842188"/>
              <a:gd name="connsiteX50" fmla="*/ 8783508 w 10267951"/>
              <a:gd name="connsiteY50" fmla="*/ 5743588 h 6842188"/>
              <a:gd name="connsiteX51" fmla="*/ 8739955 w 10267951"/>
              <a:gd name="connsiteY51" fmla="*/ 5867987 h 6842188"/>
              <a:gd name="connsiteX52" fmla="*/ 8738853 w 10267951"/>
              <a:gd name="connsiteY52" fmla="*/ 5870686 h 6842188"/>
              <a:gd name="connsiteX53" fmla="*/ 8707076 w 10267951"/>
              <a:gd name="connsiteY53" fmla="*/ 5951656 h 6842188"/>
              <a:gd name="connsiteX54" fmla="*/ 8706340 w 10267951"/>
              <a:gd name="connsiteY54" fmla="*/ 5953252 h 6842188"/>
              <a:gd name="connsiteX55" fmla="*/ 8675792 w 10267951"/>
              <a:gd name="connsiteY55" fmla="*/ 6026124 h 6842188"/>
              <a:gd name="connsiteX56" fmla="*/ 8674933 w 10267951"/>
              <a:gd name="connsiteY56" fmla="*/ 6027964 h 6842188"/>
              <a:gd name="connsiteX57" fmla="*/ 8645735 w 10267951"/>
              <a:gd name="connsiteY57" fmla="*/ 6092495 h 6842188"/>
              <a:gd name="connsiteX58" fmla="*/ 8644754 w 10267951"/>
              <a:gd name="connsiteY58" fmla="*/ 6094704 h 6842188"/>
              <a:gd name="connsiteX59" fmla="*/ 8616783 w 10267951"/>
              <a:gd name="connsiteY59" fmla="*/ 6151629 h 6842188"/>
              <a:gd name="connsiteX60" fmla="*/ 8616048 w 10267951"/>
              <a:gd name="connsiteY60" fmla="*/ 6153100 h 6842188"/>
              <a:gd name="connsiteX61" fmla="*/ 8589915 w 10267951"/>
              <a:gd name="connsiteY61" fmla="*/ 6202909 h 6842188"/>
              <a:gd name="connsiteX62" fmla="*/ 8588443 w 10267951"/>
              <a:gd name="connsiteY62" fmla="*/ 6205731 h 6842188"/>
              <a:gd name="connsiteX63" fmla="*/ 8563050 w 10267951"/>
              <a:gd name="connsiteY63" fmla="*/ 6249896 h 6842188"/>
              <a:gd name="connsiteX64" fmla="*/ 8561699 w 10267951"/>
              <a:gd name="connsiteY64" fmla="*/ 6252104 h 6842188"/>
              <a:gd name="connsiteX65" fmla="*/ 8538635 w 10267951"/>
              <a:gd name="connsiteY65" fmla="*/ 6288909 h 6842188"/>
              <a:gd name="connsiteX66" fmla="*/ 8537408 w 10267951"/>
              <a:gd name="connsiteY66" fmla="*/ 6290749 h 6842188"/>
              <a:gd name="connsiteX67" fmla="*/ 8515817 w 10267951"/>
              <a:gd name="connsiteY67" fmla="*/ 6323505 h 6842188"/>
              <a:gd name="connsiteX68" fmla="*/ 8513239 w 10267951"/>
              <a:gd name="connsiteY68" fmla="*/ 6327064 h 6842188"/>
              <a:gd name="connsiteX69" fmla="*/ 8492874 w 10267951"/>
              <a:gd name="connsiteY69" fmla="*/ 6354422 h 6842188"/>
              <a:gd name="connsiteX70" fmla="*/ 8491157 w 10267951"/>
              <a:gd name="connsiteY70" fmla="*/ 6356507 h 6842188"/>
              <a:gd name="connsiteX71" fmla="*/ 8473368 w 10267951"/>
              <a:gd name="connsiteY71" fmla="*/ 6378712 h 6842188"/>
              <a:gd name="connsiteX72" fmla="*/ 8471284 w 10267951"/>
              <a:gd name="connsiteY72" fmla="*/ 6381289 h 6842188"/>
              <a:gd name="connsiteX73" fmla="*/ 8454965 w 10267951"/>
              <a:gd name="connsiteY73" fmla="*/ 6400305 h 6842188"/>
              <a:gd name="connsiteX74" fmla="*/ 8452390 w 10267951"/>
              <a:gd name="connsiteY74" fmla="*/ 6403127 h 6842188"/>
              <a:gd name="connsiteX75" fmla="*/ 8437913 w 10267951"/>
              <a:gd name="connsiteY75" fmla="*/ 6417971 h 6842188"/>
              <a:gd name="connsiteX76" fmla="*/ 8434478 w 10267951"/>
              <a:gd name="connsiteY76" fmla="*/ 6421285 h 6842188"/>
              <a:gd name="connsiteX77" fmla="*/ 8422211 w 10267951"/>
              <a:gd name="connsiteY77" fmla="*/ 6432693 h 6842188"/>
              <a:gd name="connsiteX78" fmla="*/ 8418898 w 10267951"/>
              <a:gd name="connsiteY78" fmla="*/ 6435515 h 6842188"/>
              <a:gd name="connsiteX79" fmla="*/ 8409206 w 10267951"/>
              <a:gd name="connsiteY79" fmla="*/ 6443366 h 6842188"/>
              <a:gd name="connsiteX80" fmla="*/ 8405892 w 10267951"/>
              <a:gd name="connsiteY80" fmla="*/ 6445942 h 6842188"/>
              <a:gd name="connsiteX81" fmla="*/ 8404911 w 10267951"/>
              <a:gd name="connsiteY81" fmla="*/ 6445942 h 6842188"/>
              <a:gd name="connsiteX82" fmla="*/ 8375957 w 10267951"/>
              <a:gd name="connsiteY82" fmla="*/ 6472073 h 6842188"/>
              <a:gd name="connsiteX83" fmla="*/ 8371910 w 10267951"/>
              <a:gd name="connsiteY83" fmla="*/ 6475508 h 6842188"/>
              <a:gd name="connsiteX84" fmla="*/ 8332529 w 10267951"/>
              <a:gd name="connsiteY84" fmla="*/ 6506178 h 6842188"/>
              <a:gd name="connsiteX85" fmla="*/ 8327866 w 10267951"/>
              <a:gd name="connsiteY85" fmla="*/ 6509491 h 6842188"/>
              <a:gd name="connsiteX86" fmla="*/ 8287136 w 10267951"/>
              <a:gd name="connsiteY86" fmla="*/ 6536604 h 6842188"/>
              <a:gd name="connsiteX87" fmla="*/ 8282722 w 10267951"/>
              <a:gd name="connsiteY87" fmla="*/ 6539426 h 6842188"/>
              <a:gd name="connsiteX88" fmla="*/ 8241008 w 10267951"/>
              <a:gd name="connsiteY88" fmla="*/ 6563227 h 6842188"/>
              <a:gd name="connsiteX89" fmla="*/ 8236838 w 10267951"/>
              <a:gd name="connsiteY89" fmla="*/ 6565434 h 6842188"/>
              <a:gd name="connsiteX90" fmla="*/ 8193531 w 10267951"/>
              <a:gd name="connsiteY90" fmla="*/ 6586782 h 6842188"/>
              <a:gd name="connsiteX91" fmla="*/ 8188377 w 10267951"/>
              <a:gd name="connsiteY91" fmla="*/ 6589113 h 6842188"/>
              <a:gd name="connsiteX92" fmla="*/ 8144212 w 10267951"/>
              <a:gd name="connsiteY92" fmla="*/ 6606902 h 6842188"/>
              <a:gd name="connsiteX93" fmla="*/ 8140041 w 10267951"/>
              <a:gd name="connsiteY93" fmla="*/ 6608495 h 6842188"/>
              <a:gd name="connsiteX94" fmla="*/ 8095508 w 10267951"/>
              <a:gd name="connsiteY94" fmla="*/ 6623341 h 6842188"/>
              <a:gd name="connsiteX95" fmla="*/ 8091214 w 10267951"/>
              <a:gd name="connsiteY95" fmla="*/ 6624568 h 6842188"/>
              <a:gd name="connsiteX96" fmla="*/ 8044964 w 10267951"/>
              <a:gd name="connsiteY96" fmla="*/ 6636836 h 6842188"/>
              <a:gd name="connsiteX97" fmla="*/ 8038828 w 10267951"/>
              <a:gd name="connsiteY97" fmla="*/ 6638308 h 6842188"/>
              <a:gd name="connsiteX98" fmla="*/ 7947553 w 10267951"/>
              <a:gd name="connsiteY98" fmla="*/ 6654993 h 6842188"/>
              <a:gd name="connsiteX99" fmla="*/ 7939701 w 10267951"/>
              <a:gd name="connsiteY99" fmla="*/ 6655975 h 6842188"/>
              <a:gd name="connsiteX100" fmla="*/ 7846708 w 10267951"/>
              <a:gd name="connsiteY100" fmla="*/ 6663335 h 6842188"/>
              <a:gd name="connsiteX101" fmla="*/ 7840452 w 10267951"/>
              <a:gd name="connsiteY101" fmla="*/ 6663335 h 6842188"/>
              <a:gd name="connsiteX102" fmla="*/ 7746846 w 10267951"/>
              <a:gd name="connsiteY102" fmla="*/ 6663335 h 6842188"/>
              <a:gd name="connsiteX103" fmla="*/ 7741080 w 10267951"/>
              <a:gd name="connsiteY103" fmla="*/ 6663335 h 6842188"/>
              <a:gd name="connsiteX104" fmla="*/ 7647842 w 10267951"/>
              <a:gd name="connsiteY104" fmla="*/ 6655852 h 6842188"/>
              <a:gd name="connsiteX105" fmla="*/ 7643056 w 10267951"/>
              <a:gd name="connsiteY105" fmla="*/ 6655238 h 6842188"/>
              <a:gd name="connsiteX106" fmla="*/ 7551044 w 10267951"/>
              <a:gd name="connsiteY106" fmla="*/ 6641989 h 6842188"/>
              <a:gd name="connsiteX107" fmla="*/ 7546997 w 10267951"/>
              <a:gd name="connsiteY107" fmla="*/ 6641253 h 6842188"/>
              <a:gd name="connsiteX108" fmla="*/ 7456580 w 10267951"/>
              <a:gd name="connsiteY108" fmla="*/ 6622973 h 6842188"/>
              <a:gd name="connsiteX109" fmla="*/ 7452531 w 10267951"/>
              <a:gd name="connsiteY109" fmla="*/ 6622114 h 6842188"/>
              <a:gd name="connsiteX110" fmla="*/ 7364814 w 10267951"/>
              <a:gd name="connsiteY110" fmla="*/ 6599416 h 6842188"/>
              <a:gd name="connsiteX111" fmla="*/ 7362114 w 10267951"/>
              <a:gd name="connsiteY111" fmla="*/ 6598681 h 6842188"/>
              <a:gd name="connsiteX112" fmla="*/ 7277218 w 10267951"/>
              <a:gd name="connsiteY112" fmla="*/ 6573286 h 6842188"/>
              <a:gd name="connsiteX113" fmla="*/ 7274398 w 10267951"/>
              <a:gd name="connsiteY113" fmla="*/ 6572305 h 6842188"/>
              <a:gd name="connsiteX114" fmla="*/ 7193426 w 10267951"/>
              <a:gd name="connsiteY114" fmla="*/ 6544580 h 6842188"/>
              <a:gd name="connsiteX115" fmla="*/ 7191340 w 10267951"/>
              <a:gd name="connsiteY115" fmla="*/ 6543719 h 6842188"/>
              <a:gd name="connsiteX116" fmla="*/ 7114664 w 10267951"/>
              <a:gd name="connsiteY116" fmla="*/ 6514767 h 6842188"/>
              <a:gd name="connsiteX117" fmla="*/ 7112210 w 10267951"/>
              <a:gd name="connsiteY117" fmla="*/ 6513785 h 6842188"/>
              <a:gd name="connsiteX118" fmla="*/ 7041056 w 10267951"/>
              <a:gd name="connsiteY118" fmla="*/ 6484097 h 6842188"/>
              <a:gd name="connsiteX119" fmla="*/ 7039706 w 10267951"/>
              <a:gd name="connsiteY119" fmla="*/ 6483483 h 6842188"/>
              <a:gd name="connsiteX120" fmla="*/ 6973826 w 10267951"/>
              <a:gd name="connsiteY120" fmla="*/ 6454408 h 6842188"/>
              <a:gd name="connsiteX121" fmla="*/ 6970760 w 10267951"/>
              <a:gd name="connsiteY121" fmla="*/ 6453057 h 6842188"/>
              <a:gd name="connsiteX122" fmla="*/ 6891016 w 10267951"/>
              <a:gd name="connsiteY122" fmla="*/ 6413555 h 6842188"/>
              <a:gd name="connsiteX123" fmla="*/ 6888316 w 10267951"/>
              <a:gd name="connsiteY123" fmla="*/ 6412082 h 6842188"/>
              <a:gd name="connsiteX124" fmla="*/ 6809432 w 10267951"/>
              <a:gd name="connsiteY124" fmla="*/ 6369633 h 6842188"/>
              <a:gd name="connsiteX125" fmla="*/ 6806241 w 10267951"/>
              <a:gd name="connsiteY125" fmla="*/ 6367916 h 6842188"/>
              <a:gd name="connsiteX126" fmla="*/ 6730058 w 10267951"/>
              <a:gd name="connsiteY126" fmla="*/ 6321298 h 6842188"/>
              <a:gd name="connsiteX127" fmla="*/ 6727358 w 10267951"/>
              <a:gd name="connsiteY127" fmla="*/ 6319579 h 6842188"/>
              <a:gd name="connsiteX128" fmla="*/ 6611916 w 10267951"/>
              <a:gd name="connsiteY128" fmla="*/ 6241922 h 6842188"/>
              <a:gd name="connsiteX129" fmla="*/ 6573146 w 10267951"/>
              <a:gd name="connsiteY129" fmla="*/ 6217386 h 6842188"/>
              <a:gd name="connsiteX130" fmla="*/ 6536342 w 10267951"/>
              <a:gd name="connsiteY130" fmla="*/ 6196653 h 6842188"/>
              <a:gd name="connsiteX131" fmla="*/ 6498802 w 10267951"/>
              <a:gd name="connsiteY131" fmla="*/ 6178005 h 6842188"/>
              <a:gd name="connsiteX132" fmla="*/ 6463836 w 10267951"/>
              <a:gd name="connsiteY132" fmla="*/ 6161934 h 6842188"/>
              <a:gd name="connsiteX133" fmla="*/ 6430224 w 10267951"/>
              <a:gd name="connsiteY133" fmla="*/ 6148928 h 6842188"/>
              <a:gd name="connsiteX134" fmla="*/ 6397834 w 10267951"/>
              <a:gd name="connsiteY134" fmla="*/ 6138010 h 6842188"/>
              <a:gd name="connsiteX135" fmla="*/ 6368024 w 10267951"/>
              <a:gd name="connsiteY135" fmla="*/ 6129790 h 6842188"/>
              <a:gd name="connsiteX136" fmla="*/ 6305701 w 10267951"/>
              <a:gd name="connsiteY136" fmla="*/ 6117522 h 6842188"/>
              <a:gd name="connsiteX137" fmla="*/ 6250372 w 10267951"/>
              <a:gd name="connsiteY137" fmla="*/ 6112002 h 6842188"/>
              <a:gd name="connsiteX138" fmla="*/ 6198476 w 10267951"/>
              <a:gd name="connsiteY138" fmla="*/ 6112615 h 6842188"/>
              <a:gd name="connsiteX139" fmla="*/ 6149403 w 10267951"/>
              <a:gd name="connsiteY139" fmla="*/ 6118137 h 6842188"/>
              <a:gd name="connsiteX140" fmla="*/ 6115421 w 10267951"/>
              <a:gd name="connsiteY140" fmla="*/ 6124883 h 6842188"/>
              <a:gd name="connsiteX141" fmla="*/ 6083156 w 10267951"/>
              <a:gd name="connsiteY141" fmla="*/ 6133593 h 6842188"/>
              <a:gd name="connsiteX142" fmla="*/ 6052608 w 10267951"/>
              <a:gd name="connsiteY142" fmla="*/ 6144389 h 6842188"/>
              <a:gd name="connsiteX143" fmla="*/ 6022796 w 10267951"/>
              <a:gd name="connsiteY143" fmla="*/ 6156657 h 6842188"/>
              <a:gd name="connsiteX144" fmla="*/ 5995315 w 10267951"/>
              <a:gd name="connsiteY144" fmla="*/ 6170153 h 6842188"/>
              <a:gd name="connsiteX145" fmla="*/ 5969552 w 10267951"/>
              <a:gd name="connsiteY145" fmla="*/ 6184752 h 6842188"/>
              <a:gd name="connsiteX146" fmla="*/ 5945015 w 10267951"/>
              <a:gd name="connsiteY146" fmla="*/ 6200333 h 6842188"/>
              <a:gd name="connsiteX147" fmla="*/ 5922319 w 10267951"/>
              <a:gd name="connsiteY147" fmla="*/ 6216526 h 6842188"/>
              <a:gd name="connsiteX148" fmla="*/ 5901464 w 10267951"/>
              <a:gd name="connsiteY148" fmla="*/ 6232843 h 6842188"/>
              <a:gd name="connsiteX149" fmla="*/ 5882570 w 10267951"/>
              <a:gd name="connsiteY149" fmla="*/ 6249038 h 6842188"/>
              <a:gd name="connsiteX150" fmla="*/ 5850795 w 10267951"/>
              <a:gd name="connsiteY150" fmla="*/ 6279217 h 6842188"/>
              <a:gd name="connsiteX151" fmla="*/ 5807367 w 10267951"/>
              <a:gd name="connsiteY151" fmla="*/ 6328291 h 6842188"/>
              <a:gd name="connsiteX152" fmla="*/ 5743695 w 10267951"/>
              <a:gd name="connsiteY152" fmla="*/ 6406438 h 6842188"/>
              <a:gd name="connsiteX153" fmla="*/ 5742100 w 10267951"/>
              <a:gd name="connsiteY153" fmla="*/ 6408279 h 6842188"/>
              <a:gd name="connsiteX154" fmla="*/ 5670086 w 10267951"/>
              <a:gd name="connsiteY154" fmla="*/ 6489984 h 6842188"/>
              <a:gd name="connsiteX155" fmla="*/ 5667755 w 10267951"/>
              <a:gd name="connsiteY155" fmla="*/ 6492437 h 6842188"/>
              <a:gd name="connsiteX156" fmla="*/ 5588748 w 10267951"/>
              <a:gd name="connsiteY156" fmla="*/ 6574758 h 6842188"/>
              <a:gd name="connsiteX157" fmla="*/ 5586538 w 10267951"/>
              <a:gd name="connsiteY157" fmla="*/ 6576968 h 6842188"/>
              <a:gd name="connsiteX158" fmla="*/ 5500661 w 10267951"/>
              <a:gd name="connsiteY158" fmla="*/ 6659285 h 6842188"/>
              <a:gd name="connsiteX159" fmla="*/ 5498086 w 10267951"/>
              <a:gd name="connsiteY159" fmla="*/ 6661617 h 6842188"/>
              <a:gd name="connsiteX160" fmla="*/ 5404971 w 10267951"/>
              <a:gd name="connsiteY160" fmla="*/ 6742832 h 6842188"/>
              <a:gd name="connsiteX161" fmla="*/ 5402026 w 10267951"/>
              <a:gd name="connsiteY161" fmla="*/ 6745287 h 6842188"/>
              <a:gd name="connsiteX162" fmla="*/ 5302039 w 10267951"/>
              <a:gd name="connsiteY162" fmla="*/ 6824171 h 6842188"/>
              <a:gd name="connsiteX163" fmla="*/ 5298604 w 10267951"/>
              <a:gd name="connsiteY163" fmla="*/ 6826747 h 6842188"/>
              <a:gd name="connsiteX164" fmla="*/ 5276499 w 10267951"/>
              <a:gd name="connsiteY164" fmla="*/ 6842188 h 6842188"/>
              <a:gd name="connsiteX165" fmla="*/ 4998877 w 10267951"/>
              <a:gd name="connsiteY165" fmla="*/ 6842188 h 6842188"/>
              <a:gd name="connsiteX166" fmla="*/ 5105625 w 10267951"/>
              <a:gd name="connsiteY166" fmla="*/ 6776325 h 6842188"/>
              <a:gd name="connsiteX167" fmla="*/ 5209905 w 10267951"/>
              <a:gd name="connsiteY167" fmla="*/ 6703453 h 6842188"/>
              <a:gd name="connsiteX168" fmla="*/ 5306946 w 10267951"/>
              <a:gd name="connsiteY168" fmla="*/ 6627267 h 6842188"/>
              <a:gd name="connsiteX169" fmla="*/ 5397241 w 10267951"/>
              <a:gd name="connsiteY169" fmla="*/ 6548505 h 6842188"/>
              <a:gd name="connsiteX170" fmla="*/ 5480787 w 10267951"/>
              <a:gd name="connsiteY170" fmla="*/ 6468516 h 6842188"/>
              <a:gd name="connsiteX171" fmla="*/ 5557464 w 10267951"/>
              <a:gd name="connsiteY171" fmla="*/ 6388651 h 6842188"/>
              <a:gd name="connsiteX172" fmla="*/ 5627147 w 10267951"/>
              <a:gd name="connsiteY172" fmla="*/ 6309398 h 6842188"/>
              <a:gd name="connsiteX173" fmla="*/ 5699039 w 10267951"/>
              <a:gd name="connsiteY173" fmla="*/ 6222169 h 6842188"/>
              <a:gd name="connsiteX174" fmla="*/ 5700019 w 10267951"/>
              <a:gd name="connsiteY174" fmla="*/ 6220943 h 6842188"/>
              <a:gd name="connsiteX175" fmla="*/ 5710816 w 10267951"/>
              <a:gd name="connsiteY175" fmla="*/ 6208675 h 6842188"/>
              <a:gd name="connsiteX176" fmla="*/ 5712165 w 10267951"/>
              <a:gd name="connsiteY176" fmla="*/ 6207081 h 6842188"/>
              <a:gd name="connsiteX177" fmla="*/ 5740136 w 10267951"/>
              <a:gd name="connsiteY177" fmla="*/ 6176287 h 6842188"/>
              <a:gd name="connsiteX178" fmla="*/ 5743326 w 10267951"/>
              <a:gd name="connsiteY178" fmla="*/ 6172974 h 6842188"/>
              <a:gd name="connsiteX179" fmla="*/ 5759889 w 10267951"/>
              <a:gd name="connsiteY179" fmla="*/ 6156782 h 6842188"/>
              <a:gd name="connsiteX180" fmla="*/ 5761607 w 10267951"/>
              <a:gd name="connsiteY180" fmla="*/ 6155309 h 6842188"/>
              <a:gd name="connsiteX181" fmla="*/ 5780868 w 10267951"/>
              <a:gd name="connsiteY181" fmla="*/ 6137519 h 6842188"/>
              <a:gd name="connsiteX182" fmla="*/ 5782830 w 10267951"/>
              <a:gd name="connsiteY182" fmla="*/ 6135803 h 6842188"/>
              <a:gd name="connsiteX183" fmla="*/ 5803932 w 10267951"/>
              <a:gd name="connsiteY183" fmla="*/ 6117647 h 6842188"/>
              <a:gd name="connsiteX184" fmla="*/ 5806630 w 10267951"/>
              <a:gd name="connsiteY184" fmla="*/ 6115437 h 6842188"/>
              <a:gd name="connsiteX185" fmla="*/ 5830185 w 10267951"/>
              <a:gd name="connsiteY185" fmla="*/ 6096913 h 6842188"/>
              <a:gd name="connsiteX186" fmla="*/ 5832884 w 10267951"/>
              <a:gd name="connsiteY186" fmla="*/ 6094949 h 6842188"/>
              <a:gd name="connsiteX187" fmla="*/ 5858279 w 10267951"/>
              <a:gd name="connsiteY187" fmla="*/ 6076792 h 6842188"/>
              <a:gd name="connsiteX188" fmla="*/ 5861224 w 10267951"/>
              <a:gd name="connsiteY188" fmla="*/ 6074707 h 6842188"/>
              <a:gd name="connsiteX189" fmla="*/ 5888583 w 10267951"/>
              <a:gd name="connsiteY189" fmla="*/ 6057041 h 6842188"/>
              <a:gd name="connsiteX190" fmla="*/ 5892263 w 10267951"/>
              <a:gd name="connsiteY190" fmla="*/ 6054833 h 6842188"/>
              <a:gd name="connsiteX191" fmla="*/ 5921706 w 10267951"/>
              <a:gd name="connsiteY191" fmla="*/ 6038024 h 6842188"/>
              <a:gd name="connsiteX192" fmla="*/ 5925756 w 10267951"/>
              <a:gd name="connsiteY192" fmla="*/ 6035939 h 6842188"/>
              <a:gd name="connsiteX193" fmla="*/ 5957162 w 10267951"/>
              <a:gd name="connsiteY193" fmla="*/ 6020481 h 6842188"/>
              <a:gd name="connsiteX194" fmla="*/ 5961086 w 10267951"/>
              <a:gd name="connsiteY194" fmla="*/ 6018764 h 6842188"/>
              <a:gd name="connsiteX195" fmla="*/ 5994947 w 10267951"/>
              <a:gd name="connsiteY195" fmla="*/ 6004287 h 6842188"/>
              <a:gd name="connsiteX196" fmla="*/ 5999486 w 10267951"/>
              <a:gd name="connsiteY196" fmla="*/ 6002569 h 6842188"/>
              <a:gd name="connsiteX197" fmla="*/ 6035065 w 10267951"/>
              <a:gd name="connsiteY197" fmla="*/ 5990301 h 6842188"/>
              <a:gd name="connsiteX198" fmla="*/ 6040463 w 10267951"/>
              <a:gd name="connsiteY198" fmla="*/ 5988584 h 6842188"/>
              <a:gd name="connsiteX199" fmla="*/ 6077268 w 10267951"/>
              <a:gd name="connsiteY199" fmla="*/ 5978524 h 6842188"/>
              <a:gd name="connsiteX200" fmla="*/ 6082052 w 10267951"/>
              <a:gd name="connsiteY200" fmla="*/ 5977419 h 6842188"/>
              <a:gd name="connsiteX201" fmla="*/ 6121678 w 10267951"/>
              <a:gd name="connsiteY201" fmla="*/ 5969447 h 6842188"/>
              <a:gd name="connsiteX202" fmla="*/ 6128180 w 10267951"/>
              <a:gd name="connsiteY202" fmla="*/ 5968465 h 6842188"/>
              <a:gd name="connsiteX203" fmla="*/ 6184736 w 10267951"/>
              <a:gd name="connsiteY203" fmla="*/ 5962085 h 6842188"/>
              <a:gd name="connsiteX204" fmla="*/ 6192343 w 10267951"/>
              <a:gd name="connsiteY204" fmla="*/ 5962085 h 6842188"/>
              <a:gd name="connsiteX205" fmla="*/ 6252088 w 10267951"/>
              <a:gd name="connsiteY205" fmla="*/ 5961471 h 6842188"/>
              <a:gd name="connsiteX206" fmla="*/ 6260063 w 10267951"/>
              <a:gd name="connsiteY206" fmla="*/ 5961471 h 6842188"/>
              <a:gd name="connsiteX207" fmla="*/ 6323122 w 10267951"/>
              <a:gd name="connsiteY207" fmla="*/ 5967482 h 6842188"/>
              <a:gd name="connsiteX208" fmla="*/ 6331218 w 10267951"/>
              <a:gd name="connsiteY208" fmla="*/ 5968710 h 6842188"/>
              <a:gd name="connsiteX209" fmla="*/ 6399920 w 10267951"/>
              <a:gd name="connsiteY209" fmla="*/ 5982817 h 6842188"/>
              <a:gd name="connsiteX210" fmla="*/ 6404706 w 10267951"/>
              <a:gd name="connsiteY210" fmla="*/ 5983922 h 6842188"/>
              <a:gd name="connsiteX211" fmla="*/ 6439055 w 10267951"/>
              <a:gd name="connsiteY211" fmla="*/ 5993369 h 6842188"/>
              <a:gd name="connsiteX212" fmla="*/ 6443349 w 10267951"/>
              <a:gd name="connsiteY212" fmla="*/ 5994718 h 6842188"/>
              <a:gd name="connsiteX213" fmla="*/ 6479418 w 10267951"/>
              <a:gd name="connsiteY213" fmla="*/ 6006986 h 6842188"/>
              <a:gd name="connsiteX214" fmla="*/ 6482484 w 10267951"/>
              <a:gd name="connsiteY214" fmla="*/ 6008091 h 6842188"/>
              <a:gd name="connsiteX215" fmla="*/ 6519290 w 10267951"/>
              <a:gd name="connsiteY215" fmla="*/ 6022445 h 6842188"/>
              <a:gd name="connsiteX216" fmla="*/ 6523706 w 10267951"/>
              <a:gd name="connsiteY216" fmla="*/ 6024283 h 6842188"/>
              <a:gd name="connsiteX217" fmla="*/ 6561860 w 10267951"/>
              <a:gd name="connsiteY217" fmla="*/ 6041828 h 6842188"/>
              <a:gd name="connsiteX218" fmla="*/ 6563946 w 10267951"/>
              <a:gd name="connsiteY218" fmla="*/ 6042810 h 6842188"/>
              <a:gd name="connsiteX219" fmla="*/ 6604186 w 10267951"/>
              <a:gd name="connsiteY219" fmla="*/ 6062929 h 6842188"/>
              <a:gd name="connsiteX220" fmla="*/ 6607375 w 10267951"/>
              <a:gd name="connsiteY220" fmla="*/ 6064524 h 6842188"/>
              <a:gd name="connsiteX221" fmla="*/ 6647615 w 10267951"/>
              <a:gd name="connsiteY221" fmla="*/ 6086975 h 6842188"/>
              <a:gd name="connsiteX222" fmla="*/ 6650682 w 10267951"/>
              <a:gd name="connsiteY222" fmla="*/ 6088692 h 6842188"/>
              <a:gd name="connsiteX223" fmla="*/ 6692026 w 10267951"/>
              <a:gd name="connsiteY223" fmla="*/ 6114333 h 6842188"/>
              <a:gd name="connsiteX224" fmla="*/ 6694480 w 10267951"/>
              <a:gd name="connsiteY224" fmla="*/ 6115928 h 6842188"/>
              <a:gd name="connsiteX225" fmla="*/ 6809800 w 10267951"/>
              <a:gd name="connsiteY225" fmla="*/ 6193462 h 6842188"/>
              <a:gd name="connsiteX226" fmla="*/ 6883410 w 10267951"/>
              <a:gd name="connsiteY226" fmla="*/ 6238241 h 6842188"/>
              <a:gd name="connsiteX227" fmla="*/ 6958492 w 10267951"/>
              <a:gd name="connsiteY227" fmla="*/ 6279340 h 6842188"/>
              <a:gd name="connsiteX228" fmla="*/ 7035290 w 10267951"/>
              <a:gd name="connsiteY228" fmla="*/ 6317372 h 6842188"/>
              <a:gd name="connsiteX229" fmla="*/ 7098962 w 10267951"/>
              <a:gd name="connsiteY229" fmla="*/ 6345466 h 6842188"/>
              <a:gd name="connsiteX230" fmla="*/ 7168276 w 10267951"/>
              <a:gd name="connsiteY230" fmla="*/ 6374419 h 6842188"/>
              <a:gd name="connsiteX231" fmla="*/ 7242623 w 10267951"/>
              <a:gd name="connsiteY231" fmla="*/ 6402512 h 6842188"/>
              <a:gd name="connsiteX232" fmla="*/ 7321016 w 10267951"/>
              <a:gd name="connsiteY232" fmla="*/ 6429381 h 6842188"/>
              <a:gd name="connsiteX233" fmla="*/ 7402968 w 10267951"/>
              <a:gd name="connsiteY233" fmla="*/ 6453918 h 6842188"/>
              <a:gd name="connsiteX234" fmla="*/ 7487250 w 10267951"/>
              <a:gd name="connsiteY234" fmla="*/ 6475754 h 6842188"/>
              <a:gd name="connsiteX235" fmla="*/ 7573128 w 10267951"/>
              <a:gd name="connsiteY235" fmla="*/ 6493174 h 6842188"/>
              <a:gd name="connsiteX236" fmla="*/ 7660600 w 10267951"/>
              <a:gd name="connsiteY236" fmla="*/ 6505443 h 6842188"/>
              <a:gd name="connsiteX237" fmla="*/ 7748564 w 10267951"/>
              <a:gd name="connsiteY237" fmla="*/ 6512559 h 6842188"/>
              <a:gd name="connsiteX238" fmla="*/ 7836157 w 10267951"/>
              <a:gd name="connsiteY238" fmla="*/ 6512559 h 6842188"/>
              <a:gd name="connsiteX239" fmla="*/ 7922035 w 10267951"/>
              <a:gd name="connsiteY239" fmla="*/ 6505810 h 6842188"/>
              <a:gd name="connsiteX240" fmla="*/ 8006440 w 10267951"/>
              <a:gd name="connsiteY240" fmla="*/ 6490353 h 6842188"/>
              <a:gd name="connsiteX241" fmla="*/ 8047416 w 10267951"/>
              <a:gd name="connsiteY241" fmla="*/ 6479188 h 6842188"/>
              <a:gd name="connsiteX242" fmla="*/ 8087656 w 10267951"/>
              <a:gd name="connsiteY242" fmla="*/ 6465817 h 6842188"/>
              <a:gd name="connsiteX243" fmla="*/ 8127036 w 10267951"/>
              <a:gd name="connsiteY243" fmla="*/ 6449867 h 6842188"/>
              <a:gd name="connsiteX244" fmla="*/ 8165682 w 10267951"/>
              <a:gd name="connsiteY244" fmla="*/ 6430853 h 6842188"/>
              <a:gd name="connsiteX245" fmla="*/ 8203100 w 10267951"/>
              <a:gd name="connsiteY245" fmla="*/ 6409505 h 6842188"/>
              <a:gd name="connsiteX246" fmla="*/ 8239292 w 10267951"/>
              <a:gd name="connsiteY246" fmla="*/ 6384970 h 6842188"/>
              <a:gd name="connsiteX247" fmla="*/ 8274254 w 10267951"/>
              <a:gd name="connsiteY247" fmla="*/ 6357612 h 6842188"/>
              <a:gd name="connsiteX248" fmla="*/ 8304312 w 10267951"/>
              <a:gd name="connsiteY248" fmla="*/ 6330622 h 6842188"/>
              <a:gd name="connsiteX249" fmla="*/ 8310692 w 10267951"/>
              <a:gd name="connsiteY249" fmla="*/ 6325468 h 6842188"/>
              <a:gd name="connsiteX250" fmla="*/ 8319646 w 10267951"/>
              <a:gd name="connsiteY250" fmla="*/ 6318476 h 6842188"/>
              <a:gd name="connsiteX251" fmla="*/ 8328726 w 10267951"/>
              <a:gd name="connsiteY251" fmla="*/ 6310134 h 6842188"/>
              <a:gd name="connsiteX252" fmla="*/ 8340258 w 10267951"/>
              <a:gd name="connsiteY252" fmla="*/ 6297865 h 6842188"/>
              <a:gd name="connsiteX253" fmla="*/ 8354244 w 10267951"/>
              <a:gd name="connsiteY253" fmla="*/ 6282038 h 6842188"/>
              <a:gd name="connsiteX254" fmla="*/ 8370194 w 10267951"/>
              <a:gd name="connsiteY254" fmla="*/ 6262287 h 6842188"/>
              <a:gd name="connsiteX255" fmla="*/ 8388473 w 10267951"/>
              <a:gd name="connsiteY255" fmla="*/ 6237750 h 6842188"/>
              <a:gd name="connsiteX256" fmla="*/ 8408346 w 10267951"/>
              <a:gd name="connsiteY256" fmla="*/ 6207693 h 6842188"/>
              <a:gd name="connsiteX257" fmla="*/ 8430183 w 10267951"/>
              <a:gd name="connsiteY257" fmla="*/ 6172483 h 6842188"/>
              <a:gd name="connsiteX258" fmla="*/ 8454107 w 10267951"/>
              <a:gd name="connsiteY258" fmla="*/ 6130894 h 6842188"/>
              <a:gd name="connsiteX259" fmla="*/ 8478642 w 10267951"/>
              <a:gd name="connsiteY259" fmla="*/ 6082558 h 6842188"/>
              <a:gd name="connsiteX260" fmla="*/ 8505634 w 10267951"/>
              <a:gd name="connsiteY260" fmla="*/ 6027597 h 6842188"/>
              <a:gd name="connsiteX261" fmla="*/ 8533973 w 10267951"/>
              <a:gd name="connsiteY261" fmla="*/ 5965030 h 6842188"/>
              <a:gd name="connsiteX262" fmla="*/ 8563417 w 10267951"/>
              <a:gd name="connsiteY262" fmla="*/ 5894977 h 6842188"/>
              <a:gd name="connsiteX263" fmla="*/ 8596050 w 10267951"/>
              <a:gd name="connsiteY263" fmla="*/ 5817565 h 6842188"/>
              <a:gd name="connsiteX264" fmla="*/ 8638988 w 10267951"/>
              <a:gd name="connsiteY264" fmla="*/ 5694883 h 6842188"/>
              <a:gd name="connsiteX265" fmla="*/ 8683275 w 10267951"/>
              <a:gd name="connsiteY265" fmla="*/ 5547664 h 6842188"/>
              <a:gd name="connsiteX266" fmla="*/ 8683275 w 10267951"/>
              <a:gd name="connsiteY266" fmla="*/ 5545456 h 6842188"/>
              <a:gd name="connsiteX267" fmla="*/ 8691864 w 10267951"/>
              <a:gd name="connsiteY267" fmla="*/ 5517976 h 6842188"/>
              <a:gd name="connsiteX268" fmla="*/ 8691864 w 10267951"/>
              <a:gd name="connsiteY268" fmla="*/ 5516503 h 6842188"/>
              <a:gd name="connsiteX269" fmla="*/ 8702048 w 10267951"/>
              <a:gd name="connsiteY269" fmla="*/ 5486077 h 6842188"/>
              <a:gd name="connsiteX270" fmla="*/ 8702048 w 10267951"/>
              <a:gd name="connsiteY270" fmla="*/ 5484360 h 6842188"/>
              <a:gd name="connsiteX271" fmla="*/ 8714316 w 10267951"/>
              <a:gd name="connsiteY271" fmla="*/ 5451482 h 6842188"/>
              <a:gd name="connsiteX272" fmla="*/ 8715419 w 10267951"/>
              <a:gd name="connsiteY272" fmla="*/ 5448538 h 6842188"/>
              <a:gd name="connsiteX273" fmla="*/ 8745476 w 10267951"/>
              <a:gd name="connsiteY273" fmla="*/ 5374929 h 6842188"/>
              <a:gd name="connsiteX274" fmla="*/ 8747072 w 10267951"/>
              <a:gd name="connsiteY274" fmla="*/ 5371248 h 6842188"/>
              <a:gd name="connsiteX275" fmla="*/ 8784859 w 10267951"/>
              <a:gd name="connsiteY275" fmla="*/ 5291626 h 6842188"/>
              <a:gd name="connsiteX276" fmla="*/ 8786453 w 10267951"/>
              <a:gd name="connsiteY276" fmla="*/ 5288314 h 6842188"/>
              <a:gd name="connsiteX277" fmla="*/ 8807923 w 10267951"/>
              <a:gd name="connsiteY277" fmla="*/ 5248197 h 6842188"/>
              <a:gd name="connsiteX278" fmla="*/ 8809518 w 10267951"/>
              <a:gd name="connsiteY278" fmla="*/ 5245377 h 6842188"/>
              <a:gd name="connsiteX279" fmla="*/ 8833439 w 10267951"/>
              <a:gd name="connsiteY279" fmla="*/ 5204768 h 6842188"/>
              <a:gd name="connsiteX280" fmla="*/ 8834911 w 10267951"/>
              <a:gd name="connsiteY280" fmla="*/ 5202437 h 6842188"/>
              <a:gd name="connsiteX281" fmla="*/ 8861166 w 10267951"/>
              <a:gd name="connsiteY281" fmla="*/ 5161462 h 6842188"/>
              <a:gd name="connsiteX282" fmla="*/ 8862884 w 10267951"/>
              <a:gd name="connsiteY282" fmla="*/ 5158762 h 6842188"/>
              <a:gd name="connsiteX283" fmla="*/ 8891101 w 10267951"/>
              <a:gd name="connsiteY283" fmla="*/ 5118522 h 6842188"/>
              <a:gd name="connsiteX284" fmla="*/ 8893431 w 10267951"/>
              <a:gd name="connsiteY284" fmla="*/ 5115456 h 6842188"/>
              <a:gd name="connsiteX285" fmla="*/ 8923978 w 10267951"/>
              <a:gd name="connsiteY285" fmla="*/ 5076198 h 6842188"/>
              <a:gd name="connsiteX286" fmla="*/ 8926554 w 10267951"/>
              <a:gd name="connsiteY286" fmla="*/ 5073131 h 6842188"/>
              <a:gd name="connsiteX287" fmla="*/ 8959802 w 10267951"/>
              <a:gd name="connsiteY287" fmla="*/ 5034731 h 6842188"/>
              <a:gd name="connsiteX288" fmla="*/ 8962256 w 10267951"/>
              <a:gd name="connsiteY288" fmla="*/ 5032156 h 6842188"/>
              <a:gd name="connsiteX289" fmla="*/ 8997344 w 10267951"/>
              <a:gd name="connsiteY289" fmla="*/ 4995350 h 6842188"/>
              <a:gd name="connsiteX290" fmla="*/ 9001146 w 10267951"/>
              <a:gd name="connsiteY290" fmla="*/ 4991548 h 6842188"/>
              <a:gd name="connsiteX291" fmla="*/ 9038810 w 10267951"/>
              <a:gd name="connsiteY291" fmla="*/ 4957441 h 6842188"/>
              <a:gd name="connsiteX292" fmla="*/ 9042366 w 10267951"/>
              <a:gd name="connsiteY292" fmla="*/ 4954252 h 6842188"/>
              <a:gd name="connsiteX293" fmla="*/ 9083221 w 10267951"/>
              <a:gd name="connsiteY293" fmla="*/ 4921618 h 6842188"/>
              <a:gd name="connsiteX294" fmla="*/ 9087024 w 10267951"/>
              <a:gd name="connsiteY294" fmla="*/ 4918796 h 6842188"/>
              <a:gd name="connsiteX295" fmla="*/ 9129963 w 10267951"/>
              <a:gd name="connsiteY295" fmla="*/ 4888616 h 6842188"/>
              <a:gd name="connsiteX296" fmla="*/ 9134870 w 10267951"/>
              <a:gd name="connsiteY296" fmla="*/ 4885426 h 6842188"/>
              <a:gd name="connsiteX297" fmla="*/ 9180017 w 10267951"/>
              <a:gd name="connsiteY297" fmla="*/ 4858804 h 6842188"/>
              <a:gd name="connsiteX298" fmla="*/ 9185045 w 10267951"/>
              <a:gd name="connsiteY298" fmla="*/ 4855982 h 6842188"/>
              <a:gd name="connsiteX299" fmla="*/ 9233260 w 10267951"/>
              <a:gd name="connsiteY299" fmla="*/ 4832184 h 6842188"/>
              <a:gd name="connsiteX300" fmla="*/ 9239026 w 10267951"/>
              <a:gd name="connsiteY300" fmla="*/ 4829607 h 6842188"/>
              <a:gd name="connsiteX301" fmla="*/ 9290675 w 10267951"/>
              <a:gd name="connsiteY301" fmla="*/ 4809241 h 6842188"/>
              <a:gd name="connsiteX302" fmla="*/ 9296073 w 10267951"/>
              <a:gd name="connsiteY302" fmla="*/ 4807402 h 6842188"/>
              <a:gd name="connsiteX303" fmla="*/ 9350176 w 10267951"/>
              <a:gd name="connsiteY303" fmla="*/ 4790593 h 6842188"/>
              <a:gd name="connsiteX304" fmla="*/ 9356554 w 10267951"/>
              <a:gd name="connsiteY304" fmla="*/ 4788876 h 6842188"/>
              <a:gd name="connsiteX305" fmla="*/ 9414462 w 10267951"/>
              <a:gd name="connsiteY305" fmla="*/ 4776608 h 6842188"/>
              <a:gd name="connsiteX306" fmla="*/ 9420228 w 10267951"/>
              <a:gd name="connsiteY306" fmla="*/ 4775504 h 6842188"/>
              <a:gd name="connsiteX307" fmla="*/ 9481568 w 10267951"/>
              <a:gd name="connsiteY307" fmla="*/ 4767284 h 6842188"/>
              <a:gd name="connsiteX308" fmla="*/ 9488438 w 10267951"/>
              <a:gd name="connsiteY308" fmla="*/ 4767284 h 6842188"/>
              <a:gd name="connsiteX309" fmla="*/ 10267950 w 10267951"/>
              <a:gd name="connsiteY309" fmla="*/ 0 h 6842188"/>
              <a:gd name="connsiteX310" fmla="*/ 10267951 w 10267951"/>
              <a:gd name="connsiteY310" fmla="*/ 0 h 6842188"/>
              <a:gd name="connsiteX311" fmla="*/ 10267951 w 10267951"/>
              <a:gd name="connsiteY311" fmla="*/ 5627 h 6842188"/>
              <a:gd name="connsiteX312" fmla="*/ 10267950 w 10267951"/>
              <a:gd name="connsiteY312" fmla="*/ 5627 h 6842188"/>
              <a:gd name="connsiteX313" fmla="*/ 830077 w 10267951"/>
              <a:gd name="connsiteY313" fmla="*/ 0 h 6842188"/>
              <a:gd name="connsiteX314" fmla="*/ 1037467 w 10267951"/>
              <a:gd name="connsiteY314" fmla="*/ 0 h 6842188"/>
              <a:gd name="connsiteX315" fmla="*/ 1037467 w 10267951"/>
              <a:gd name="connsiteY315" fmla="*/ 7656 h 6842188"/>
              <a:gd name="connsiteX316" fmla="*/ 1036387 w 10267951"/>
              <a:gd name="connsiteY316" fmla="*/ 8694 h 6842188"/>
              <a:gd name="connsiteX317" fmla="*/ 1035283 w 10267951"/>
              <a:gd name="connsiteY317" fmla="*/ 9799 h 6842188"/>
              <a:gd name="connsiteX318" fmla="*/ 1025469 w 10267951"/>
              <a:gd name="connsiteY318" fmla="*/ 19123 h 6842188"/>
              <a:gd name="connsiteX319" fmla="*/ 986947 w 10267951"/>
              <a:gd name="connsiteY319" fmla="*/ 58381 h 6842188"/>
              <a:gd name="connsiteX320" fmla="*/ 927200 w 10267951"/>
              <a:gd name="connsiteY320" fmla="*/ 121684 h 6842188"/>
              <a:gd name="connsiteX321" fmla="*/ 891131 w 10267951"/>
              <a:gd name="connsiteY321" fmla="*/ 161925 h 6842188"/>
              <a:gd name="connsiteX322" fmla="*/ 851260 w 10267951"/>
              <a:gd name="connsiteY322" fmla="*/ 207440 h 6842188"/>
              <a:gd name="connsiteX323" fmla="*/ 809180 w 10267951"/>
              <a:gd name="connsiteY323" fmla="*/ 257248 h 6842188"/>
              <a:gd name="connsiteX324" fmla="*/ 763788 w 10267951"/>
              <a:gd name="connsiteY324" fmla="*/ 312700 h 6842188"/>
              <a:gd name="connsiteX325" fmla="*/ 716800 w 10267951"/>
              <a:gd name="connsiteY325" fmla="*/ 372447 h 6842188"/>
              <a:gd name="connsiteX326" fmla="*/ 668343 w 10267951"/>
              <a:gd name="connsiteY326" fmla="*/ 436610 h 6842188"/>
              <a:gd name="connsiteX327" fmla="*/ 619269 w 10267951"/>
              <a:gd name="connsiteY327" fmla="*/ 505066 h 6842188"/>
              <a:gd name="connsiteX328" fmla="*/ 569581 w 10267951"/>
              <a:gd name="connsiteY328" fmla="*/ 577448 h 6842188"/>
              <a:gd name="connsiteX329" fmla="*/ 520509 w 10267951"/>
              <a:gd name="connsiteY329" fmla="*/ 653511 h 6842188"/>
              <a:gd name="connsiteX330" fmla="*/ 471436 w 10267951"/>
              <a:gd name="connsiteY330" fmla="*/ 733500 h 6842188"/>
              <a:gd name="connsiteX331" fmla="*/ 424450 w 10267951"/>
              <a:gd name="connsiteY331" fmla="*/ 816187 h 6842188"/>
              <a:gd name="connsiteX332" fmla="*/ 379548 w 10267951"/>
              <a:gd name="connsiteY332" fmla="*/ 902065 h 6842188"/>
              <a:gd name="connsiteX333" fmla="*/ 336978 w 10267951"/>
              <a:gd name="connsiteY333" fmla="*/ 990763 h 6842188"/>
              <a:gd name="connsiteX334" fmla="*/ 298086 w 10267951"/>
              <a:gd name="connsiteY334" fmla="*/ 1082040 h 6842188"/>
              <a:gd name="connsiteX335" fmla="*/ 261282 w 10267951"/>
              <a:gd name="connsiteY335" fmla="*/ 1175401 h 6842188"/>
              <a:gd name="connsiteX336" fmla="*/ 229508 w 10267951"/>
              <a:gd name="connsiteY336" fmla="*/ 1271215 h 6842188"/>
              <a:gd name="connsiteX337" fmla="*/ 202395 w 10267951"/>
              <a:gd name="connsiteY337" fmla="*/ 1369361 h 6842188"/>
              <a:gd name="connsiteX338" fmla="*/ 180189 w 10267951"/>
              <a:gd name="connsiteY338" fmla="*/ 1468733 h 6842188"/>
              <a:gd name="connsiteX339" fmla="*/ 163873 w 10267951"/>
              <a:gd name="connsiteY339" fmla="*/ 1569210 h 6842188"/>
              <a:gd name="connsiteX340" fmla="*/ 153935 w 10267951"/>
              <a:gd name="connsiteY340" fmla="*/ 1671281 h 6842188"/>
              <a:gd name="connsiteX341" fmla="*/ 150256 w 10267951"/>
              <a:gd name="connsiteY341" fmla="*/ 1774211 h 6842188"/>
              <a:gd name="connsiteX342" fmla="*/ 154672 w 10267951"/>
              <a:gd name="connsiteY342" fmla="*/ 1877878 h 6842188"/>
              <a:gd name="connsiteX343" fmla="*/ 166940 w 10267951"/>
              <a:gd name="connsiteY343" fmla="*/ 1981912 h 6842188"/>
              <a:gd name="connsiteX344" fmla="*/ 187673 w 10267951"/>
              <a:gd name="connsiteY344" fmla="*/ 2086805 h 6842188"/>
              <a:gd name="connsiteX345" fmla="*/ 201168 w 10267951"/>
              <a:gd name="connsiteY345" fmla="*/ 2139068 h 6842188"/>
              <a:gd name="connsiteX346" fmla="*/ 217117 w 10267951"/>
              <a:gd name="connsiteY346" fmla="*/ 2191207 h 6842188"/>
              <a:gd name="connsiteX347" fmla="*/ 235396 w 10267951"/>
              <a:gd name="connsiteY347" fmla="*/ 2243592 h 6842188"/>
              <a:gd name="connsiteX348" fmla="*/ 259319 w 10267951"/>
              <a:gd name="connsiteY348" fmla="*/ 2302603 h 6842188"/>
              <a:gd name="connsiteX349" fmla="*/ 259932 w 10267951"/>
              <a:gd name="connsiteY349" fmla="*/ 2303830 h 6842188"/>
              <a:gd name="connsiteX350" fmla="*/ 263982 w 10267951"/>
              <a:gd name="connsiteY350" fmla="*/ 2312417 h 6842188"/>
              <a:gd name="connsiteX351" fmla="*/ 279562 w 10267951"/>
              <a:gd name="connsiteY351" fmla="*/ 2340021 h 6842188"/>
              <a:gd name="connsiteX352" fmla="*/ 302994 w 10267951"/>
              <a:gd name="connsiteY352" fmla="*/ 2378421 h 6842188"/>
              <a:gd name="connsiteX353" fmla="*/ 318453 w 10267951"/>
              <a:gd name="connsiteY353" fmla="*/ 2400994 h 6842188"/>
              <a:gd name="connsiteX354" fmla="*/ 336363 w 10267951"/>
              <a:gd name="connsiteY354" fmla="*/ 2425531 h 6842188"/>
              <a:gd name="connsiteX355" fmla="*/ 356239 w 10267951"/>
              <a:gd name="connsiteY355" fmla="*/ 2451662 h 6842188"/>
              <a:gd name="connsiteX356" fmla="*/ 404330 w 10267951"/>
              <a:gd name="connsiteY356" fmla="*/ 2507850 h 6842188"/>
              <a:gd name="connsiteX357" fmla="*/ 432669 w 10267951"/>
              <a:gd name="connsiteY357" fmla="*/ 2537171 h 6842188"/>
              <a:gd name="connsiteX358" fmla="*/ 463709 w 10267951"/>
              <a:gd name="connsiteY358" fmla="*/ 2567719 h 6842188"/>
              <a:gd name="connsiteX359" fmla="*/ 497445 w 10267951"/>
              <a:gd name="connsiteY359" fmla="*/ 2598143 h 6842188"/>
              <a:gd name="connsiteX360" fmla="*/ 534249 w 10267951"/>
              <a:gd name="connsiteY360" fmla="*/ 2629060 h 6842188"/>
              <a:gd name="connsiteX361" fmla="*/ 573998 w 10267951"/>
              <a:gd name="connsiteY361" fmla="*/ 2659484 h 6842188"/>
              <a:gd name="connsiteX362" fmla="*/ 616937 w 10267951"/>
              <a:gd name="connsiteY362" fmla="*/ 2689542 h 6842188"/>
              <a:gd name="connsiteX363" fmla="*/ 663189 w 10267951"/>
              <a:gd name="connsiteY363" fmla="*/ 2718864 h 6842188"/>
              <a:gd name="connsiteX364" fmla="*/ 712874 w 10267951"/>
              <a:gd name="connsiteY364" fmla="*/ 2747816 h 6842188"/>
              <a:gd name="connsiteX365" fmla="*/ 765751 w 10267951"/>
              <a:gd name="connsiteY365" fmla="*/ 2775174 h 6842188"/>
              <a:gd name="connsiteX366" fmla="*/ 822307 w 10267951"/>
              <a:gd name="connsiteY366" fmla="*/ 2801306 h 6842188"/>
              <a:gd name="connsiteX367" fmla="*/ 881931 w 10267951"/>
              <a:gd name="connsiteY367" fmla="*/ 2825842 h 6842188"/>
              <a:gd name="connsiteX368" fmla="*/ 945603 w 10267951"/>
              <a:gd name="connsiteY368" fmla="*/ 2848415 h 6842188"/>
              <a:gd name="connsiteX369" fmla="*/ 1013323 w 10267951"/>
              <a:gd name="connsiteY369" fmla="*/ 2868658 h 6842188"/>
              <a:gd name="connsiteX370" fmla="*/ 1084110 w 10267951"/>
              <a:gd name="connsiteY370" fmla="*/ 2886446 h 6842188"/>
              <a:gd name="connsiteX371" fmla="*/ 1159315 w 10267951"/>
              <a:gd name="connsiteY371" fmla="*/ 2901537 h 6842188"/>
              <a:gd name="connsiteX372" fmla="*/ 1238444 w 10267951"/>
              <a:gd name="connsiteY372" fmla="*/ 2913805 h 6842188"/>
              <a:gd name="connsiteX373" fmla="*/ 1321254 w 10267951"/>
              <a:gd name="connsiteY373" fmla="*/ 2922515 h 6842188"/>
              <a:gd name="connsiteX374" fmla="*/ 1408726 w 10267951"/>
              <a:gd name="connsiteY374" fmla="*/ 2928037 h 6842188"/>
              <a:gd name="connsiteX375" fmla="*/ 1499879 w 10267951"/>
              <a:gd name="connsiteY375" fmla="*/ 2929630 h 6842188"/>
              <a:gd name="connsiteX376" fmla="*/ 1599253 w 10267951"/>
              <a:gd name="connsiteY376" fmla="*/ 2926932 h 6842188"/>
              <a:gd name="connsiteX377" fmla="*/ 1601092 w 10267951"/>
              <a:gd name="connsiteY377" fmla="*/ 2926932 h 6842188"/>
              <a:gd name="connsiteX378" fmla="*/ 1611520 w 10267951"/>
              <a:gd name="connsiteY378" fmla="*/ 2926196 h 6842188"/>
              <a:gd name="connsiteX379" fmla="*/ 1613360 w 10267951"/>
              <a:gd name="connsiteY379" fmla="*/ 2926196 h 6842188"/>
              <a:gd name="connsiteX380" fmla="*/ 1658631 w 10267951"/>
              <a:gd name="connsiteY380" fmla="*/ 2924355 h 6842188"/>
              <a:gd name="connsiteX381" fmla="*/ 1660225 w 10267951"/>
              <a:gd name="connsiteY381" fmla="*/ 2924355 h 6842188"/>
              <a:gd name="connsiteX382" fmla="*/ 1733834 w 10267951"/>
              <a:gd name="connsiteY382" fmla="*/ 2922882 h 6842188"/>
              <a:gd name="connsiteX383" fmla="*/ 1779717 w 10267951"/>
              <a:gd name="connsiteY383" fmla="*/ 2922882 h 6842188"/>
              <a:gd name="connsiteX384" fmla="*/ 1781067 w 10267951"/>
              <a:gd name="connsiteY384" fmla="*/ 2922882 h 6842188"/>
              <a:gd name="connsiteX385" fmla="*/ 1831612 w 10267951"/>
              <a:gd name="connsiteY385" fmla="*/ 2922882 h 6842188"/>
              <a:gd name="connsiteX386" fmla="*/ 1888292 w 10267951"/>
              <a:gd name="connsiteY386" fmla="*/ 2923988 h 6842188"/>
              <a:gd name="connsiteX387" fmla="*/ 1889640 w 10267951"/>
              <a:gd name="connsiteY387" fmla="*/ 2923988 h 6842188"/>
              <a:gd name="connsiteX388" fmla="*/ 1950000 w 10267951"/>
              <a:gd name="connsiteY388" fmla="*/ 2926318 h 6842188"/>
              <a:gd name="connsiteX389" fmla="*/ 2015267 w 10267951"/>
              <a:gd name="connsiteY389" fmla="*/ 2929875 h 6842188"/>
              <a:gd name="connsiteX390" fmla="*/ 2084827 w 10267951"/>
              <a:gd name="connsiteY390" fmla="*/ 2934537 h 6842188"/>
              <a:gd name="connsiteX391" fmla="*/ 2156719 w 10267951"/>
              <a:gd name="connsiteY391" fmla="*/ 2940427 h 6842188"/>
              <a:gd name="connsiteX392" fmla="*/ 2158804 w 10267951"/>
              <a:gd name="connsiteY392" fmla="*/ 2940427 h 6842188"/>
              <a:gd name="connsiteX393" fmla="*/ 2232413 w 10267951"/>
              <a:gd name="connsiteY393" fmla="*/ 2948524 h 6842188"/>
              <a:gd name="connsiteX394" fmla="*/ 2234376 w 10267951"/>
              <a:gd name="connsiteY394" fmla="*/ 2948524 h 6842188"/>
              <a:gd name="connsiteX395" fmla="*/ 2389446 w 10267951"/>
              <a:gd name="connsiteY395" fmla="*/ 2969870 h 6842188"/>
              <a:gd name="connsiteX396" fmla="*/ 2392269 w 10267951"/>
              <a:gd name="connsiteY396" fmla="*/ 2969870 h 6842188"/>
              <a:gd name="connsiteX397" fmla="*/ 2471030 w 10267951"/>
              <a:gd name="connsiteY397" fmla="*/ 2983733 h 6842188"/>
              <a:gd name="connsiteX398" fmla="*/ 2472993 w 10267951"/>
              <a:gd name="connsiteY398" fmla="*/ 2983733 h 6842188"/>
              <a:gd name="connsiteX399" fmla="*/ 2553103 w 10267951"/>
              <a:gd name="connsiteY399" fmla="*/ 2999927 h 6842188"/>
              <a:gd name="connsiteX400" fmla="*/ 2555434 w 10267951"/>
              <a:gd name="connsiteY400" fmla="*/ 2999927 h 6842188"/>
              <a:gd name="connsiteX401" fmla="*/ 2635792 w 10267951"/>
              <a:gd name="connsiteY401" fmla="*/ 3018696 h 6842188"/>
              <a:gd name="connsiteX402" fmla="*/ 2638122 w 10267951"/>
              <a:gd name="connsiteY402" fmla="*/ 3019312 h 6842188"/>
              <a:gd name="connsiteX403" fmla="*/ 2718602 w 10267951"/>
              <a:gd name="connsiteY403" fmla="*/ 3040903 h 6842188"/>
              <a:gd name="connsiteX404" fmla="*/ 2720810 w 10267951"/>
              <a:gd name="connsiteY404" fmla="*/ 3041517 h 6842188"/>
              <a:gd name="connsiteX405" fmla="*/ 2801044 w 10267951"/>
              <a:gd name="connsiteY405" fmla="*/ 3066052 h 6842188"/>
              <a:gd name="connsiteX406" fmla="*/ 2803743 w 10267951"/>
              <a:gd name="connsiteY406" fmla="*/ 3066913 h 6842188"/>
              <a:gd name="connsiteX407" fmla="*/ 2882750 w 10267951"/>
              <a:gd name="connsiteY407" fmla="*/ 3094024 h 6842188"/>
              <a:gd name="connsiteX408" fmla="*/ 2885694 w 10267951"/>
              <a:gd name="connsiteY408" fmla="*/ 3095128 h 6842188"/>
              <a:gd name="connsiteX409" fmla="*/ 2963720 w 10267951"/>
              <a:gd name="connsiteY409" fmla="*/ 3125553 h 6842188"/>
              <a:gd name="connsiteX410" fmla="*/ 2966911 w 10267951"/>
              <a:gd name="connsiteY410" fmla="*/ 3126903 h 6842188"/>
              <a:gd name="connsiteX411" fmla="*/ 3042728 w 10267951"/>
              <a:gd name="connsiteY411" fmla="*/ 3160764 h 6842188"/>
              <a:gd name="connsiteX412" fmla="*/ 3046040 w 10267951"/>
              <a:gd name="connsiteY412" fmla="*/ 3162235 h 6842188"/>
              <a:gd name="connsiteX413" fmla="*/ 3119649 w 10267951"/>
              <a:gd name="connsiteY413" fmla="*/ 3199040 h 6842188"/>
              <a:gd name="connsiteX414" fmla="*/ 3123453 w 10267951"/>
              <a:gd name="connsiteY414" fmla="*/ 3201003 h 6842188"/>
              <a:gd name="connsiteX415" fmla="*/ 3194118 w 10267951"/>
              <a:gd name="connsiteY415" fmla="*/ 3241733 h 6842188"/>
              <a:gd name="connsiteX416" fmla="*/ 3197675 w 10267951"/>
              <a:gd name="connsiteY416" fmla="*/ 3243819 h 6842188"/>
              <a:gd name="connsiteX417" fmla="*/ 3265763 w 10267951"/>
              <a:gd name="connsiteY417" fmla="*/ 3287984 h 6842188"/>
              <a:gd name="connsiteX418" fmla="*/ 3269934 w 10267951"/>
              <a:gd name="connsiteY418" fmla="*/ 3290928 h 6842188"/>
              <a:gd name="connsiteX419" fmla="*/ 3334219 w 10267951"/>
              <a:gd name="connsiteY419" fmla="*/ 3339388 h 6842188"/>
              <a:gd name="connsiteX420" fmla="*/ 3338268 w 10267951"/>
              <a:gd name="connsiteY420" fmla="*/ 3342578 h 6842188"/>
              <a:gd name="connsiteX421" fmla="*/ 3398628 w 10267951"/>
              <a:gd name="connsiteY421" fmla="*/ 3394472 h 6842188"/>
              <a:gd name="connsiteX422" fmla="*/ 3402677 w 10267951"/>
              <a:gd name="connsiteY422" fmla="*/ 3398275 h 6842188"/>
              <a:gd name="connsiteX423" fmla="*/ 3458620 w 10267951"/>
              <a:gd name="connsiteY423" fmla="*/ 3453971 h 6842188"/>
              <a:gd name="connsiteX424" fmla="*/ 3462668 w 10267951"/>
              <a:gd name="connsiteY424" fmla="*/ 3458389 h 6842188"/>
              <a:gd name="connsiteX425" fmla="*/ 3514440 w 10267951"/>
              <a:gd name="connsiteY425" fmla="*/ 3518626 h 6842188"/>
              <a:gd name="connsiteX426" fmla="*/ 3518243 w 10267951"/>
              <a:gd name="connsiteY426" fmla="*/ 3523534 h 6842188"/>
              <a:gd name="connsiteX427" fmla="*/ 3566090 w 10267951"/>
              <a:gd name="connsiteY427" fmla="*/ 3589537 h 6842188"/>
              <a:gd name="connsiteX428" fmla="*/ 3567806 w 10267951"/>
              <a:gd name="connsiteY428" fmla="*/ 3591867 h 6842188"/>
              <a:gd name="connsiteX429" fmla="*/ 3568788 w 10267951"/>
              <a:gd name="connsiteY429" fmla="*/ 3593463 h 6842188"/>
              <a:gd name="connsiteX430" fmla="*/ 3569770 w 10267951"/>
              <a:gd name="connsiteY430" fmla="*/ 3595057 h 6842188"/>
              <a:gd name="connsiteX431" fmla="*/ 3575045 w 10267951"/>
              <a:gd name="connsiteY431" fmla="*/ 3603399 h 6842188"/>
              <a:gd name="connsiteX432" fmla="*/ 3577008 w 10267951"/>
              <a:gd name="connsiteY432" fmla="*/ 3606467 h 6842188"/>
              <a:gd name="connsiteX433" fmla="*/ 3585472 w 10267951"/>
              <a:gd name="connsiteY433" fmla="*/ 3621435 h 6842188"/>
              <a:gd name="connsiteX434" fmla="*/ 3587312 w 10267951"/>
              <a:gd name="connsiteY434" fmla="*/ 3624870 h 6842188"/>
              <a:gd name="connsiteX435" fmla="*/ 3598846 w 10267951"/>
              <a:gd name="connsiteY435" fmla="*/ 3647934 h 6842188"/>
              <a:gd name="connsiteX436" fmla="*/ 3600195 w 10267951"/>
              <a:gd name="connsiteY436" fmla="*/ 3650509 h 6842188"/>
              <a:gd name="connsiteX437" fmla="*/ 3614426 w 10267951"/>
              <a:gd name="connsiteY437" fmla="*/ 3681916 h 6842188"/>
              <a:gd name="connsiteX438" fmla="*/ 3615653 w 10267951"/>
              <a:gd name="connsiteY438" fmla="*/ 3684738 h 6842188"/>
              <a:gd name="connsiteX439" fmla="*/ 3631601 w 10267951"/>
              <a:gd name="connsiteY439" fmla="*/ 3723872 h 6842188"/>
              <a:gd name="connsiteX440" fmla="*/ 3632705 w 10267951"/>
              <a:gd name="connsiteY440" fmla="*/ 3726573 h 6842188"/>
              <a:gd name="connsiteX441" fmla="*/ 3649758 w 10267951"/>
              <a:gd name="connsiteY441" fmla="*/ 3773559 h 6842188"/>
              <a:gd name="connsiteX442" fmla="*/ 3651108 w 10267951"/>
              <a:gd name="connsiteY442" fmla="*/ 3777485 h 6842188"/>
              <a:gd name="connsiteX443" fmla="*/ 3667916 w 10267951"/>
              <a:gd name="connsiteY443" fmla="*/ 3833061 h 6842188"/>
              <a:gd name="connsiteX444" fmla="*/ 3668774 w 10267951"/>
              <a:gd name="connsiteY444" fmla="*/ 3836005 h 6842188"/>
              <a:gd name="connsiteX445" fmla="*/ 3685458 w 10267951"/>
              <a:gd name="connsiteY445" fmla="*/ 3900168 h 6842188"/>
              <a:gd name="connsiteX446" fmla="*/ 3686195 w 10267951"/>
              <a:gd name="connsiteY446" fmla="*/ 3903481 h 6842188"/>
              <a:gd name="connsiteX447" fmla="*/ 3701899 w 10267951"/>
              <a:gd name="connsiteY447" fmla="*/ 3977090 h 6842188"/>
              <a:gd name="connsiteX448" fmla="*/ 3701899 w 10267951"/>
              <a:gd name="connsiteY448" fmla="*/ 3980034 h 6842188"/>
              <a:gd name="connsiteX449" fmla="*/ 3716130 w 10267951"/>
              <a:gd name="connsiteY449" fmla="*/ 4062477 h 6842188"/>
              <a:gd name="connsiteX450" fmla="*/ 3716130 w 10267951"/>
              <a:gd name="connsiteY450" fmla="*/ 4065666 h 6842188"/>
              <a:gd name="connsiteX451" fmla="*/ 3721772 w 10267951"/>
              <a:gd name="connsiteY451" fmla="*/ 4109830 h 6842188"/>
              <a:gd name="connsiteX452" fmla="*/ 3727294 w 10267951"/>
              <a:gd name="connsiteY452" fmla="*/ 4158291 h 6842188"/>
              <a:gd name="connsiteX453" fmla="*/ 3727294 w 10267951"/>
              <a:gd name="connsiteY453" fmla="*/ 4159885 h 6842188"/>
              <a:gd name="connsiteX454" fmla="*/ 3731956 w 10267951"/>
              <a:gd name="connsiteY454" fmla="*/ 4209940 h 6842188"/>
              <a:gd name="connsiteX455" fmla="*/ 3731956 w 10267951"/>
              <a:gd name="connsiteY455" fmla="*/ 4211290 h 6842188"/>
              <a:gd name="connsiteX456" fmla="*/ 3735757 w 10267951"/>
              <a:gd name="connsiteY456" fmla="*/ 4263061 h 6842188"/>
              <a:gd name="connsiteX457" fmla="*/ 3735757 w 10267951"/>
              <a:gd name="connsiteY457" fmla="*/ 4264901 h 6842188"/>
              <a:gd name="connsiteX458" fmla="*/ 3738457 w 10267951"/>
              <a:gd name="connsiteY458" fmla="*/ 4319004 h 6842188"/>
              <a:gd name="connsiteX459" fmla="*/ 3738457 w 10267951"/>
              <a:gd name="connsiteY459" fmla="*/ 4320844 h 6842188"/>
              <a:gd name="connsiteX460" fmla="*/ 3740052 w 10267951"/>
              <a:gd name="connsiteY460" fmla="*/ 4377769 h 6842188"/>
              <a:gd name="connsiteX461" fmla="*/ 3740052 w 10267951"/>
              <a:gd name="connsiteY461" fmla="*/ 4379241 h 6842188"/>
              <a:gd name="connsiteX462" fmla="*/ 3740052 w 10267951"/>
              <a:gd name="connsiteY462" fmla="*/ 4438742 h 6842188"/>
              <a:gd name="connsiteX463" fmla="*/ 3740052 w 10267951"/>
              <a:gd name="connsiteY463" fmla="*/ 4440215 h 6842188"/>
              <a:gd name="connsiteX464" fmla="*/ 3739317 w 10267951"/>
              <a:gd name="connsiteY464" fmla="*/ 4502537 h 6842188"/>
              <a:gd name="connsiteX465" fmla="*/ 3739317 w 10267951"/>
              <a:gd name="connsiteY465" fmla="*/ 4503886 h 6842188"/>
              <a:gd name="connsiteX466" fmla="*/ 3737354 w 10267951"/>
              <a:gd name="connsiteY466" fmla="*/ 4568416 h 6842188"/>
              <a:gd name="connsiteX467" fmla="*/ 3737354 w 10267951"/>
              <a:gd name="connsiteY467" fmla="*/ 4570134 h 6842188"/>
              <a:gd name="connsiteX468" fmla="*/ 3726679 w 10267951"/>
              <a:gd name="connsiteY468" fmla="*/ 4773173 h 6842188"/>
              <a:gd name="connsiteX469" fmla="*/ 3722754 w 10267951"/>
              <a:gd name="connsiteY469" fmla="*/ 4909227 h 6842188"/>
              <a:gd name="connsiteX470" fmla="*/ 3703985 w 10267951"/>
              <a:gd name="connsiteY470" fmla="*/ 5801740 h 6842188"/>
              <a:gd name="connsiteX471" fmla="*/ 3706438 w 10267951"/>
              <a:gd name="connsiteY471" fmla="*/ 5878906 h 6842188"/>
              <a:gd name="connsiteX472" fmla="*/ 3710363 w 10267951"/>
              <a:gd name="connsiteY472" fmla="*/ 5940247 h 6842188"/>
              <a:gd name="connsiteX473" fmla="*/ 3716743 w 10267951"/>
              <a:gd name="connsiteY473" fmla="*/ 6013856 h 6842188"/>
              <a:gd name="connsiteX474" fmla="*/ 3726679 w 10267951"/>
              <a:gd name="connsiteY474" fmla="*/ 6097648 h 6842188"/>
              <a:gd name="connsiteX475" fmla="*/ 3741034 w 10267951"/>
              <a:gd name="connsiteY475" fmla="*/ 6188678 h 6842188"/>
              <a:gd name="connsiteX476" fmla="*/ 3760173 w 10267951"/>
              <a:gd name="connsiteY476" fmla="*/ 6284862 h 6842188"/>
              <a:gd name="connsiteX477" fmla="*/ 3777960 w 10267951"/>
              <a:gd name="connsiteY477" fmla="*/ 6362028 h 6842188"/>
              <a:gd name="connsiteX478" fmla="*/ 3797468 w 10267951"/>
              <a:gd name="connsiteY478" fmla="*/ 6437968 h 6842188"/>
              <a:gd name="connsiteX479" fmla="*/ 3820531 w 10267951"/>
              <a:gd name="connsiteY479" fmla="*/ 6511576 h 6842188"/>
              <a:gd name="connsiteX480" fmla="*/ 3848012 w 10267951"/>
              <a:gd name="connsiteY480" fmla="*/ 6583469 h 6842188"/>
              <a:gd name="connsiteX481" fmla="*/ 3881014 w 10267951"/>
              <a:gd name="connsiteY481" fmla="*/ 6653152 h 6842188"/>
              <a:gd name="connsiteX482" fmla="*/ 3921499 w 10267951"/>
              <a:gd name="connsiteY482" fmla="*/ 6720014 h 6842188"/>
              <a:gd name="connsiteX483" fmla="*/ 3944685 w 10267951"/>
              <a:gd name="connsiteY483" fmla="*/ 6752525 h 6842188"/>
              <a:gd name="connsiteX484" fmla="*/ 3970081 w 10267951"/>
              <a:gd name="connsiteY484" fmla="*/ 6784176 h 6842188"/>
              <a:gd name="connsiteX485" fmla="*/ 3997929 w 10267951"/>
              <a:gd name="connsiteY485" fmla="*/ 6814602 h 6842188"/>
              <a:gd name="connsiteX486" fmla="*/ 4027527 w 10267951"/>
              <a:gd name="connsiteY486" fmla="*/ 6842188 h 6842188"/>
              <a:gd name="connsiteX487" fmla="*/ 3823538 w 10267951"/>
              <a:gd name="connsiteY487" fmla="*/ 6842188 h 6842188"/>
              <a:gd name="connsiteX488" fmla="*/ 3797835 w 10267951"/>
              <a:gd name="connsiteY488" fmla="*/ 6805644 h 6842188"/>
              <a:gd name="connsiteX489" fmla="*/ 3794769 w 10267951"/>
              <a:gd name="connsiteY489" fmla="*/ 6800983 h 6842188"/>
              <a:gd name="connsiteX490" fmla="*/ 3750725 w 10267951"/>
              <a:gd name="connsiteY490" fmla="*/ 6728356 h 6842188"/>
              <a:gd name="connsiteX491" fmla="*/ 3747044 w 10267951"/>
              <a:gd name="connsiteY491" fmla="*/ 6721608 h 6842188"/>
              <a:gd name="connsiteX492" fmla="*/ 3711099 w 10267951"/>
              <a:gd name="connsiteY492" fmla="*/ 6645669 h 6842188"/>
              <a:gd name="connsiteX493" fmla="*/ 3708767 w 10267951"/>
              <a:gd name="connsiteY493" fmla="*/ 6640148 h 6842188"/>
              <a:gd name="connsiteX494" fmla="*/ 3679448 w 10267951"/>
              <a:gd name="connsiteY494" fmla="*/ 6563227 h 6842188"/>
              <a:gd name="connsiteX495" fmla="*/ 3677852 w 10267951"/>
              <a:gd name="connsiteY495" fmla="*/ 6558686 h 6842188"/>
              <a:gd name="connsiteX496" fmla="*/ 3653315 w 10267951"/>
              <a:gd name="connsiteY496" fmla="*/ 6480660 h 6842188"/>
              <a:gd name="connsiteX497" fmla="*/ 3652212 w 10267951"/>
              <a:gd name="connsiteY497" fmla="*/ 6476858 h 6842188"/>
              <a:gd name="connsiteX498" fmla="*/ 3632092 w 10267951"/>
              <a:gd name="connsiteY498" fmla="*/ 6398220 h 6842188"/>
              <a:gd name="connsiteX499" fmla="*/ 3632092 w 10267951"/>
              <a:gd name="connsiteY499" fmla="*/ 6396502 h 6842188"/>
              <a:gd name="connsiteX500" fmla="*/ 3613690 w 10267951"/>
              <a:gd name="connsiteY500" fmla="*/ 6317249 h 6842188"/>
              <a:gd name="connsiteX501" fmla="*/ 3613690 w 10267951"/>
              <a:gd name="connsiteY501" fmla="*/ 6314917 h 6842188"/>
              <a:gd name="connsiteX502" fmla="*/ 3594061 w 10267951"/>
              <a:gd name="connsiteY502" fmla="*/ 6216035 h 6842188"/>
              <a:gd name="connsiteX503" fmla="*/ 3594061 w 10267951"/>
              <a:gd name="connsiteY503" fmla="*/ 6213091 h 6842188"/>
              <a:gd name="connsiteX504" fmla="*/ 3579340 w 10267951"/>
              <a:gd name="connsiteY504" fmla="*/ 6119118 h 6842188"/>
              <a:gd name="connsiteX505" fmla="*/ 3579340 w 10267951"/>
              <a:gd name="connsiteY505" fmla="*/ 6116420 h 6842188"/>
              <a:gd name="connsiteX506" fmla="*/ 3569034 w 10267951"/>
              <a:gd name="connsiteY506" fmla="*/ 6029806 h 6842188"/>
              <a:gd name="connsiteX507" fmla="*/ 3569034 w 10267951"/>
              <a:gd name="connsiteY507" fmla="*/ 6028088 h 6842188"/>
              <a:gd name="connsiteX508" fmla="*/ 3562408 w 10267951"/>
              <a:gd name="connsiteY508" fmla="*/ 5951166 h 6842188"/>
              <a:gd name="connsiteX509" fmla="*/ 3559955 w 10267951"/>
              <a:gd name="connsiteY509" fmla="*/ 5916937 h 6842188"/>
              <a:gd name="connsiteX510" fmla="*/ 3559955 w 10267951"/>
              <a:gd name="connsiteY510" fmla="*/ 5915588 h 6842188"/>
              <a:gd name="connsiteX511" fmla="*/ 3557010 w 10267951"/>
              <a:gd name="connsiteY511" fmla="*/ 5858419 h 6842188"/>
              <a:gd name="connsiteX512" fmla="*/ 3557010 w 10267951"/>
              <a:gd name="connsiteY512" fmla="*/ 5856209 h 6842188"/>
              <a:gd name="connsiteX513" fmla="*/ 3555785 w 10267951"/>
              <a:gd name="connsiteY513" fmla="*/ 5804561 h 6842188"/>
              <a:gd name="connsiteX514" fmla="*/ 3555785 w 10267951"/>
              <a:gd name="connsiteY514" fmla="*/ 5787877 h 6842188"/>
              <a:gd name="connsiteX515" fmla="*/ 3574432 w 10267951"/>
              <a:gd name="connsiteY515" fmla="*/ 4904564 h 6842188"/>
              <a:gd name="connsiteX516" fmla="*/ 3578479 w 10267951"/>
              <a:gd name="connsiteY516" fmla="*/ 4766917 h 6842188"/>
              <a:gd name="connsiteX517" fmla="*/ 3578479 w 10267951"/>
              <a:gd name="connsiteY517" fmla="*/ 4765198 h 6842188"/>
              <a:gd name="connsiteX518" fmla="*/ 3589154 w 10267951"/>
              <a:gd name="connsiteY518" fmla="*/ 4562160 h 6842188"/>
              <a:gd name="connsiteX519" fmla="*/ 3590993 w 10267951"/>
              <a:gd name="connsiteY519" fmla="*/ 4499102 h 6842188"/>
              <a:gd name="connsiteX520" fmla="*/ 3591852 w 10267951"/>
              <a:gd name="connsiteY520" fmla="*/ 4437760 h 6842188"/>
              <a:gd name="connsiteX521" fmla="*/ 3591852 w 10267951"/>
              <a:gd name="connsiteY521" fmla="*/ 4379855 h 6842188"/>
              <a:gd name="connsiteX522" fmla="*/ 3590380 w 10267951"/>
              <a:gd name="connsiteY522" fmla="*/ 4324524 h 6842188"/>
              <a:gd name="connsiteX523" fmla="*/ 3587803 w 10267951"/>
              <a:gd name="connsiteY523" fmla="*/ 4272262 h 6842188"/>
              <a:gd name="connsiteX524" fmla="*/ 3584122 w 10267951"/>
              <a:gd name="connsiteY524" fmla="*/ 4222085 h 6842188"/>
              <a:gd name="connsiteX525" fmla="*/ 3579584 w 10267951"/>
              <a:gd name="connsiteY525" fmla="*/ 4173625 h 6842188"/>
              <a:gd name="connsiteX526" fmla="*/ 3568911 w 10267951"/>
              <a:gd name="connsiteY526" fmla="*/ 4085663 h 6842188"/>
              <a:gd name="connsiteX527" fmla="*/ 3555169 w 10267951"/>
              <a:gd name="connsiteY527" fmla="*/ 4006165 h 6842188"/>
              <a:gd name="connsiteX528" fmla="*/ 3540203 w 10267951"/>
              <a:gd name="connsiteY528" fmla="*/ 3935623 h 6842188"/>
              <a:gd name="connsiteX529" fmla="*/ 3524378 w 10267951"/>
              <a:gd name="connsiteY529" fmla="*/ 3874282 h 6842188"/>
              <a:gd name="connsiteX530" fmla="*/ 3508550 w 10267951"/>
              <a:gd name="connsiteY530" fmla="*/ 3822142 h 6842188"/>
              <a:gd name="connsiteX531" fmla="*/ 3492602 w 10267951"/>
              <a:gd name="connsiteY531" fmla="*/ 3778467 h 6842188"/>
              <a:gd name="connsiteX532" fmla="*/ 3477759 w 10267951"/>
              <a:gd name="connsiteY532" fmla="*/ 3741663 h 6842188"/>
              <a:gd name="connsiteX533" fmla="*/ 3464753 w 10267951"/>
              <a:gd name="connsiteY533" fmla="*/ 3713077 h 6842188"/>
              <a:gd name="connsiteX534" fmla="*/ 3454695 w 10267951"/>
              <a:gd name="connsiteY534" fmla="*/ 3692958 h 6842188"/>
              <a:gd name="connsiteX535" fmla="*/ 3444389 w 10267951"/>
              <a:gd name="connsiteY535" fmla="*/ 3675537 h 6842188"/>
              <a:gd name="connsiteX536" fmla="*/ 3399365 w 10267951"/>
              <a:gd name="connsiteY536" fmla="*/ 3613337 h 6842188"/>
              <a:gd name="connsiteX537" fmla="*/ 3351641 w 10267951"/>
              <a:gd name="connsiteY537" fmla="*/ 3557762 h 6842188"/>
              <a:gd name="connsiteX538" fmla="*/ 3299746 w 10267951"/>
              <a:gd name="connsiteY538" fmla="*/ 3506114 h 6842188"/>
              <a:gd name="connsiteX539" fmla="*/ 3240982 w 10267951"/>
              <a:gd name="connsiteY539" fmla="*/ 3459494 h 6842188"/>
              <a:gd name="connsiteX540" fmla="*/ 3180868 w 10267951"/>
              <a:gd name="connsiteY540" fmla="*/ 3414591 h 6842188"/>
              <a:gd name="connsiteX541" fmla="*/ 3116459 w 10267951"/>
              <a:gd name="connsiteY541" fmla="*/ 3372758 h 6842188"/>
              <a:gd name="connsiteX542" fmla="*/ 3049353 w 10267951"/>
              <a:gd name="connsiteY542" fmla="*/ 3334235 h 6842188"/>
              <a:gd name="connsiteX543" fmla="*/ 2979179 w 10267951"/>
              <a:gd name="connsiteY543" fmla="*/ 3298904 h 6842188"/>
              <a:gd name="connsiteX544" fmla="*/ 2906673 w 10267951"/>
              <a:gd name="connsiteY544" fmla="*/ 3266639 h 6842188"/>
              <a:gd name="connsiteX545" fmla="*/ 2831715 w 10267951"/>
              <a:gd name="connsiteY545" fmla="*/ 3237440 h 6842188"/>
              <a:gd name="connsiteX546" fmla="*/ 2755530 w 10267951"/>
              <a:gd name="connsiteY546" fmla="*/ 3211308 h 6842188"/>
              <a:gd name="connsiteX547" fmla="*/ 2677872 w 10267951"/>
              <a:gd name="connsiteY547" fmla="*/ 3187877 h 6842188"/>
              <a:gd name="connsiteX548" fmla="*/ 2599722 w 10267951"/>
              <a:gd name="connsiteY548" fmla="*/ 3166898 h 6842188"/>
              <a:gd name="connsiteX549" fmla="*/ 2521697 w 10267951"/>
              <a:gd name="connsiteY549" fmla="*/ 3148617 h 6842188"/>
              <a:gd name="connsiteX550" fmla="*/ 2443550 w 10267951"/>
              <a:gd name="connsiteY550" fmla="*/ 3132915 h 6842188"/>
              <a:gd name="connsiteX551" fmla="*/ 2367118 w 10267951"/>
              <a:gd name="connsiteY551" fmla="*/ 3119420 h 6842188"/>
              <a:gd name="connsiteX552" fmla="*/ 2214379 w 10267951"/>
              <a:gd name="connsiteY552" fmla="*/ 3098319 h 6842188"/>
              <a:gd name="connsiteX553" fmla="*/ 2143469 w 10267951"/>
              <a:gd name="connsiteY553" fmla="*/ 3090467 h 6842188"/>
              <a:gd name="connsiteX554" fmla="*/ 2073663 w 10267951"/>
              <a:gd name="connsiteY554" fmla="*/ 3084700 h 6842188"/>
              <a:gd name="connsiteX555" fmla="*/ 2006188 w 10267951"/>
              <a:gd name="connsiteY555" fmla="*/ 3080162 h 6842188"/>
              <a:gd name="connsiteX556" fmla="*/ 1943129 w 10267951"/>
              <a:gd name="connsiteY556" fmla="*/ 3076727 h 6842188"/>
              <a:gd name="connsiteX557" fmla="*/ 1884610 w 10267951"/>
              <a:gd name="connsiteY557" fmla="*/ 3074518 h 6842188"/>
              <a:gd name="connsiteX558" fmla="*/ 1829649 w 10267951"/>
              <a:gd name="connsiteY558" fmla="*/ 3073292 h 6842188"/>
              <a:gd name="connsiteX559" fmla="*/ 1780576 w 10267951"/>
              <a:gd name="connsiteY559" fmla="*/ 3073292 h 6842188"/>
              <a:gd name="connsiteX560" fmla="*/ 1664764 w 10267951"/>
              <a:gd name="connsiteY560" fmla="*/ 3075255 h 6842188"/>
              <a:gd name="connsiteX561" fmla="*/ 1607227 w 10267951"/>
              <a:gd name="connsiteY561" fmla="*/ 3078075 h 6842188"/>
              <a:gd name="connsiteX562" fmla="*/ 1602320 w 10267951"/>
              <a:gd name="connsiteY562" fmla="*/ 3078075 h 6842188"/>
              <a:gd name="connsiteX563" fmla="*/ 1502333 w 10267951"/>
              <a:gd name="connsiteY563" fmla="*/ 3080652 h 6842188"/>
              <a:gd name="connsiteX564" fmla="*/ 1498897 w 10267951"/>
              <a:gd name="connsiteY564" fmla="*/ 3080652 h 6842188"/>
              <a:gd name="connsiteX565" fmla="*/ 1404433 w 10267951"/>
              <a:gd name="connsiteY565" fmla="*/ 3078935 h 6842188"/>
              <a:gd name="connsiteX566" fmla="*/ 1400875 w 10267951"/>
              <a:gd name="connsiteY566" fmla="*/ 3078935 h 6842188"/>
              <a:gd name="connsiteX567" fmla="*/ 1310090 w 10267951"/>
              <a:gd name="connsiteY567" fmla="*/ 3073168 h 6842188"/>
              <a:gd name="connsiteX568" fmla="*/ 1306901 w 10267951"/>
              <a:gd name="connsiteY568" fmla="*/ 3073168 h 6842188"/>
              <a:gd name="connsiteX569" fmla="*/ 1221024 w 10267951"/>
              <a:gd name="connsiteY569" fmla="*/ 3064090 h 6842188"/>
              <a:gd name="connsiteX570" fmla="*/ 1217711 w 10267951"/>
              <a:gd name="connsiteY570" fmla="*/ 3064090 h 6842188"/>
              <a:gd name="connsiteX571" fmla="*/ 1135024 w 10267951"/>
              <a:gd name="connsiteY571" fmla="*/ 3051821 h 6842188"/>
              <a:gd name="connsiteX572" fmla="*/ 1131465 w 10267951"/>
              <a:gd name="connsiteY572" fmla="*/ 3051209 h 6842188"/>
              <a:gd name="connsiteX573" fmla="*/ 1052582 w 10267951"/>
              <a:gd name="connsiteY573" fmla="*/ 3035383 h 6842188"/>
              <a:gd name="connsiteX574" fmla="*/ 1048901 w 10267951"/>
              <a:gd name="connsiteY574" fmla="*/ 3034525 h 6842188"/>
              <a:gd name="connsiteX575" fmla="*/ 975291 w 10267951"/>
              <a:gd name="connsiteY575" fmla="*/ 3015876 h 6842188"/>
              <a:gd name="connsiteX576" fmla="*/ 972102 w 10267951"/>
              <a:gd name="connsiteY576" fmla="*/ 3015017 h 6842188"/>
              <a:gd name="connsiteX577" fmla="*/ 901070 w 10267951"/>
              <a:gd name="connsiteY577" fmla="*/ 2993793 h 6842188"/>
              <a:gd name="connsiteX578" fmla="*/ 897389 w 10267951"/>
              <a:gd name="connsiteY578" fmla="*/ 2992566 h 6842188"/>
              <a:gd name="connsiteX579" fmla="*/ 830404 w 10267951"/>
              <a:gd name="connsiteY579" fmla="*/ 2968767 h 6842188"/>
              <a:gd name="connsiteX580" fmla="*/ 827214 w 10267951"/>
              <a:gd name="connsiteY580" fmla="*/ 2967662 h 6842188"/>
              <a:gd name="connsiteX581" fmla="*/ 764279 w 10267951"/>
              <a:gd name="connsiteY581" fmla="*/ 2942143 h 6842188"/>
              <a:gd name="connsiteX582" fmla="*/ 760844 w 10267951"/>
              <a:gd name="connsiteY582" fmla="*/ 2940671 h 6842188"/>
              <a:gd name="connsiteX583" fmla="*/ 701465 w 10267951"/>
              <a:gd name="connsiteY583" fmla="*/ 2912087 h 6842188"/>
              <a:gd name="connsiteX584" fmla="*/ 698521 w 10267951"/>
              <a:gd name="connsiteY584" fmla="*/ 2910614 h 6842188"/>
              <a:gd name="connsiteX585" fmla="*/ 642456 w 10267951"/>
              <a:gd name="connsiteY585" fmla="*/ 2881786 h 6842188"/>
              <a:gd name="connsiteX586" fmla="*/ 639143 w 10267951"/>
              <a:gd name="connsiteY586" fmla="*/ 2879945 h 6842188"/>
              <a:gd name="connsiteX587" fmla="*/ 586513 w 10267951"/>
              <a:gd name="connsiteY587" fmla="*/ 2849274 h 6842188"/>
              <a:gd name="connsiteX588" fmla="*/ 583937 w 10267951"/>
              <a:gd name="connsiteY588" fmla="*/ 2847802 h 6842188"/>
              <a:gd name="connsiteX589" fmla="*/ 534863 w 10267951"/>
              <a:gd name="connsiteY589" fmla="*/ 2816764 h 6842188"/>
              <a:gd name="connsiteX590" fmla="*/ 531920 w 10267951"/>
              <a:gd name="connsiteY590" fmla="*/ 2814800 h 6842188"/>
              <a:gd name="connsiteX591" fmla="*/ 486282 w 10267951"/>
              <a:gd name="connsiteY591" fmla="*/ 2782781 h 6842188"/>
              <a:gd name="connsiteX592" fmla="*/ 483582 w 10267951"/>
              <a:gd name="connsiteY592" fmla="*/ 2780941 h 6842188"/>
              <a:gd name="connsiteX593" fmla="*/ 441258 w 10267951"/>
              <a:gd name="connsiteY593" fmla="*/ 2748429 h 6842188"/>
              <a:gd name="connsiteX594" fmla="*/ 438804 w 10267951"/>
              <a:gd name="connsiteY594" fmla="*/ 2746466 h 6842188"/>
              <a:gd name="connsiteX595" fmla="*/ 399177 w 10267951"/>
              <a:gd name="connsiteY595" fmla="*/ 2713711 h 6842188"/>
              <a:gd name="connsiteX596" fmla="*/ 397093 w 10267951"/>
              <a:gd name="connsiteY596" fmla="*/ 2711869 h 6842188"/>
              <a:gd name="connsiteX597" fmla="*/ 360900 w 10267951"/>
              <a:gd name="connsiteY597" fmla="*/ 2679359 h 6842188"/>
              <a:gd name="connsiteX598" fmla="*/ 358569 w 10267951"/>
              <a:gd name="connsiteY598" fmla="*/ 2677150 h 6842188"/>
              <a:gd name="connsiteX599" fmla="*/ 325691 w 10267951"/>
              <a:gd name="connsiteY599" fmla="*/ 2644764 h 6842188"/>
              <a:gd name="connsiteX600" fmla="*/ 324217 w 10267951"/>
              <a:gd name="connsiteY600" fmla="*/ 2643291 h 6842188"/>
              <a:gd name="connsiteX601" fmla="*/ 293793 w 10267951"/>
              <a:gd name="connsiteY601" fmla="*/ 2611761 h 6842188"/>
              <a:gd name="connsiteX602" fmla="*/ 291094 w 10267951"/>
              <a:gd name="connsiteY602" fmla="*/ 2608816 h 6842188"/>
              <a:gd name="connsiteX603" fmla="*/ 239199 w 10267951"/>
              <a:gd name="connsiteY603" fmla="*/ 2548089 h 6842188"/>
              <a:gd name="connsiteX604" fmla="*/ 236746 w 10267951"/>
              <a:gd name="connsiteY604" fmla="*/ 2545145 h 6842188"/>
              <a:gd name="connsiteX605" fmla="*/ 215277 w 10267951"/>
              <a:gd name="connsiteY605" fmla="*/ 2516928 h 6842188"/>
              <a:gd name="connsiteX606" fmla="*/ 214295 w 10267951"/>
              <a:gd name="connsiteY606" fmla="*/ 2515578 h 6842188"/>
              <a:gd name="connsiteX607" fmla="*/ 195280 w 10267951"/>
              <a:gd name="connsiteY607" fmla="*/ 2489569 h 6842188"/>
              <a:gd name="connsiteX608" fmla="*/ 194052 w 10267951"/>
              <a:gd name="connsiteY608" fmla="*/ 2487852 h 6842188"/>
              <a:gd name="connsiteX609" fmla="*/ 176877 w 10267951"/>
              <a:gd name="connsiteY609" fmla="*/ 2463318 h 6842188"/>
              <a:gd name="connsiteX610" fmla="*/ 174914 w 10267951"/>
              <a:gd name="connsiteY610" fmla="*/ 2460249 h 6842188"/>
              <a:gd name="connsiteX611" fmla="*/ 149397 w 10267951"/>
              <a:gd name="connsiteY611" fmla="*/ 2417434 h 6842188"/>
              <a:gd name="connsiteX612" fmla="*/ 148415 w 10267951"/>
              <a:gd name="connsiteY612" fmla="*/ 2415593 h 6842188"/>
              <a:gd name="connsiteX613" fmla="*/ 130505 w 10267951"/>
              <a:gd name="connsiteY613" fmla="*/ 2383695 h 6842188"/>
              <a:gd name="connsiteX614" fmla="*/ 128541 w 10267951"/>
              <a:gd name="connsiteY614" fmla="*/ 2379893 h 6842188"/>
              <a:gd name="connsiteX615" fmla="*/ 120200 w 10267951"/>
              <a:gd name="connsiteY615" fmla="*/ 2362962 h 6842188"/>
              <a:gd name="connsiteX616" fmla="*/ 117621 w 10267951"/>
              <a:gd name="connsiteY616" fmla="*/ 2357073 h 6842188"/>
              <a:gd name="connsiteX617" fmla="*/ 94067 w 10267951"/>
              <a:gd name="connsiteY617" fmla="*/ 2297818 h 6842188"/>
              <a:gd name="connsiteX618" fmla="*/ 93085 w 10267951"/>
              <a:gd name="connsiteY618" fmla="*/ 2294997 h 6842188"/>
              <a:gd name="connsiteX619" fmla="*/ 73701 w 10267951"/>
              <a:gd name="connsiteY619" fmla="*/ 2239790 h 6842188"/>
              <a:gd name="connsiteX620" fmla="*/ 72720 w 10267951"/>
              <a:gd name="connsiteY620" fmla="*/ 2236845 h 6842188"/>
              <a:gd name="connsiteX621" fmla="*/ 55913 w 10267951"/>
              <a:gd name="connsiteY621" fmla="*/ 2181515 h 6842188"/>
              <a:gd name="connsiteX622" fmla="*/ 55054 w 10267951"/>
              <a:gd name="connsiteY622" fmla="*/ 2178448 h 6842188"/>
              <a:gd name="connsiteX623" fmla="*/ 40577 w 10267951"/>
              <a:gd name="connsiteY623" fmla="*/ 2122505 h 6842188"/>
              <a:gd name="connsiteX624" fmla="*/ 39596 w 10267951"/>
              <a:gd name="connsiteY624" fmla="*/ 2118211 h 6842188"/>
              <a:gd name="connsiteX625" fmla="*/ 17882 w 10267951"/>
              <a:gd name="connsiteY625" fmla="*/ 2007797 h 6842188"/>
              <a:gd name="connsiteX626" fmla="*/ 16900 w 10267951"/>
              <a:gd name="connsiteY626" fmla="*/ 2001664 h 6842188"/>
              <a:gd name="connsiteX627" fmla="*/ 4631 w 10267951"/>
              <a:gd name="connsiteY627" fmla="*/ 1891250 h 6842188"/>
              <a:gd name="connsiteX628" fmla="*/ 4631 w 10267951"/>
              <a:gd name="connsiteY628" fmla="*/ 1885852 h 6842188"/>
              <a:gd name="connsiteX629" fmla="*/ 92 w 10267951"/>
              <a:gd name="connsiteY629" fmla="*/ 1776419 h 6842188"/>
              <a:gd name="connsiteX630" fmla="*/ 92 w 10267951"/>
              <a:gd name="connsiteY630" fmla="*/ 1770654 h 6842188"/>
              <a:gd name="connsiteX631" fmla="*/ 3772 w 10267951"/>
              <a:gd name="connsiteY631" fmla="*/ 1662448 h 6842188"/>
              <a:gd name="connsiteX632" fmla="*/ 3772 w 10267951"/>
              <a:gd name="connsiteY632" fmla="*/ 1657786 h 6842188"/>
              <a:gd name="connsiteX633" fmla="*/ 14202 w 10267951"/>
              <a:gd name="connsiteY633" fmla="*/ 1550929 h 6842188"/>
              <a:gd name="connsiteX634" fmla="*/ 14202 w 10267951"/>
              <a:gd name="connsiteY634" fmla="*/ 1546022 h 6842188"/>
              <a:gd name="connsiteX635" fmla="*/ 31253 w 10267951"/>
              <a:gd name="connsiteY635" fmla="*/ 1440884 h 6842188"/>
              <a:gd name="connsiteX636" fmla="*/ 32113 w 10267951"/>
              <a:gd name="connsiteY636" fmla="*/ 1436468 h 6842188"/>
              <a:gd name="connsiteX637" fmla="*/ 55299 w 10267951"/>
              <a:gd name="connsiteY637" fmla="*/ 1333047 h 6842188"/>
              <a:gd name="connsiteX638" fmla="*/ 56158 w 10267951"/>
              <a:gd name="connsiteY638" fmla="*/ 1329489 h 6842188"/>
              <a:gd name="connsiteX639" fmla="*/ 84252 w 10267951"/>
              <a:gd name="connsiteY639" fmla="*/ 1228030 h 6842188"/>
              <a:gd name="connsiteX640" fmla="*/ 85356 w 10267951"/>
              <a:gd name="connsiteY640" fmla="*/ 1224351 h 6842188"/>
              <a:gd name="connsiteX641" fmla="*/ 118359 w 10267951"/>
              <a:gd name="connsiteY641" fmla="*/ 1124977 h 6842188"/>
              <a:gd name="connsiteX642" fmla="*/ 119584 w 10267951"/>
              <a:gd name="connsiteY642" fmla="*/ 1121421 h 6842188"/>
              <a:gd name="connsiteX643" fmla="*/ 156390 w 10267951"/>
              <a:gd name="connsiteY643" fmla="*/ 1024869 h 6842188"/>
              <a:gd name="connsiteX644" fmla="*/ 157616 w 10267951"/>
              <a:gd name="connsiteY644" fmla="*/ 1022048 h 6842188"/>
              <a:gd name="connsiteX645" fmla="*/ 198591 w 10267951"/>
              <a:gd name="connsiteY645" fmla="*/ 927951 h 6842188"/>
              <a:gd name="connsiteX646" fmla="*/ 199695 w 10267951"/>
              <a:gd name="connsiteY646" fmla="*/ 925375 h 6842188"/>
              <a:gd name="connsiteX647" fmla="*/ 243494 w 10267951"/>
              <a:gd name="connsiteY647" fmla="*/ 834222 h 6842188"/>
              <a:gd name="connsiteX648" fmla="*/ 244597 w 10267951"/>
              <a:gd name="connsiteY648" fmla="*/ 831890 h 6842188"/>
              <a:gd name="connsiteX649" fmla="*/ 290726 w 10267951"/>
              <a:gd name="connsiteY649" fmla="*/ 743683 h 6842188"/>
              <a:gd name="connsiteX650" fmla="*/ 291954 w 10267951"/>
              <a:gd name="connsiteY650" fmla="*/ 741474 h 6842188"/>
              <a:gd name="connsiteX651" fmla="*/ 340168 w 10267951"/>
              <a:gd name="connsiteY651" fmla="*/ 656578 h 6842188"/>
              <a:gd name="connsiteX652" fmla="*/ 341271 w 10267951"/>
              <a:gd name="connsiteY652" fmla="*/ 654737 h 6842188"/>
              <a:gd name="connsiteX653" fmla="*/ 390344 w 10267951"/>
              <a:gd name="connsiteY653" fmla="*/ 572908 h 6842188"/>
              <a:gd name="connsiteX654" fmla="*/ 391447 w 10267951"/>
              <a:gd name="connsiteY654" fmla="*/ 571192 h 6842188"/>
              <a:gd name="connsiteX655" fmla="*/ 441501 w 10267951"/>
              <a:gd name="connsiteY655" fmla="*/ 493410 h 6842188"/>
              <a:gd name="connsiteX656" fmla="*/ 442730 w 10267951"/>
              <a:gd name="connsiteY656" fmla="*/ 491570 h 6842188"/>
              <a:gd name="connsiteX657" fmla="*/ 493519 w 10267951"/>
              <a:gd name="connsiteY657" fmla="*/ 417962 h 6842188"/>
              <a:gd name="connsiteX658" fmla="*/ 494378 w 10267951"/>
              <a:gd name="connsiteY658" fmla="*/ 416857 h 6842188"/>
              <a:gd name="connsiteX659" fmla="*/ 544310 w 10267951"/>
              <a:gd name="connsiteY659" fmla="*/ 346928 h 6842188"/>
              <a:gd name="connsiteX660" fmla="*/ 545536 w 10267951"/>
              <a:gd name="connsiteY660" fmla="*/ 345210 h 6842188"/>
              <a:gd name="connsiteX661" fmla="*/ 594609 w 10267951"/>
              <a:gd name="connsiteY661" fmla="*/ 279698 h 6842188"/>
              <a:gd name="connsiteX662" fmla="*/ 595468 w 10267951"/>
              <a:gd name="connsiteY662" fmla="*/ 278718 h 6842188"/>
              <a:gd name="connsiteX663" fmla="*/ 643191 w 10267951"/>
              <a:gd name="connsiteY663" fmla="*/ 217376 h 6842188"/>
              <a:gd name="connsiteX664" fmla="*/ 644172 w 10267951"/>
              <a:gd name="connsiteY664" fmla="*/ 216148 h 6842188"/>
              <a:gd name="connsiteX665" fmla="*/ 690425 w 10267951"/>
              <a:gd name="connsiteY665" fmla="*/ 159714 h 6842188"/>
              <a:gd name="connsiteX666" fmla="*/ 691282 w 10267951"/>
              <a:gd name="connsiteY666" fmla="*/ 158735 h 6842188"/>
              <a:gd name="connsiteX667" fmla="*/ 734590 w 10267951"/>
              <a:gd name="connsiteY667" fmla="*/ 107576 h 6842188"/>
              <a:gd name="connsiteX668" fmla="*/ 775810 w 10267951"/>
              <a:gd name="connsiteY668" fmla="*/ 60344 h 6842188"/>
              <a:gd name="connsiteX669" fmla="*/ 812615 w 10267951"/>
              <a:gd name="connsiteY669" fmla="*/ 18754 h 6842188"/>
              <a:gd name="connsiteX670" fmla="*/ 813720 w 10267951"/>
              <a:gd name="connsiteY670" fmla="*/ 17405 h 684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</a:cxnLst>
            <a:rect l="l" t="t" r="r" b="b"/>
            <a:pathLst>
              <a:path w="10267951" h="6842188">
                <a:moveTo>
                  <a:pt x="9553460" y="4764340"/>
                </a:moveTo>
                <a:lnTo>
                  <a:pt x="9559103" y="4764340"/>
                </a:lnTo>
                <a:lnTo>
                  <a:pt x="9628174" y="4766180"/>
                </a:lnTo>
                <a:cubicBezTo>
                  <a:pt x="9630177" y="4766057"/>
                  <a:pt x="9632182" y="4766057"/>
                  <a:pt x="9634184" y="4766180"/>
                </a:cubicBezTo>
                <a:lnTo>
                  <a:pt x="9706690" y="4773909"/>
                </a:lnTo>
                <a:cubicBezTo>
                  <a:pt x="9708530" y="4773909"/>
                  <a:pt x="9710371" y="4773909"/>
                  <a:pt x="9712210" y="4774646"/>
                </a:cubicBezTo>
                <a:lnTo>
                  <a:pt x="9789623" y="4788755"/>
                </a:lnTo>
                <a:lnTo>
                  <a:pt x="9794652" y="4789858"/>
                </a:lnTo>
                <a:lnTo>
                  <a:pt x="9876115" y="4810469"/>
                </a:lnTo>
                <a:lnTo>
                  <a:pt x="9880653" y="4811695"/>
                </a:lnTo>
                <a:lnTo>
                  <a:pt x="9966531" y="4839176"/>
                </a:lnTo>
                <a:lnTo>
                  <a:pt x="9971070" y="4840771"/>
                </a:lnTo>
                <a:lnTo>
                  <a:pt x="10061610" y="4875981"/>
                </a:lnTo>
                <a:lnTo>
                  <a:pt x="10065290" y="4877452"/>
                </a:lnTo>
                <a:lnTo>
                  <a:pt x="10160613" y="4920514"/>
                </a:lnTo>
                <a:lnTo>
                  <a:pt x="10164294" y="4922355"/>
                </a:lnTo>
                <a:lnTo>
                  <a:pt x="10267951" y="4975998"/>
                </a:lnTo>
                <a:lnTo>
                  <a:pt x="10267951" y="5146603"/>
                </a:lnTo>
                <a:lnTo>
                  <a:pt x="10097186" y="5058040"/>
                </a:lnTo>
                <a:lnTo>
                  <a:pt x="10005543" y="5016697"/>
                </a:lnTo>
                <a:lnTo>
                  <a:pt x="9919666" y="4983082"/>
                </a:lnTo>
                <a:lnTo>
                  <a:pt x="9837958" y="4957073"/>
                </a:lnTo>
                <a:lnTo>
                  <a:pt x="9761160" y="4937689"/>
                </a:lnTo>
                <a:lnTo>
                  <a:pt x="9689024" y="4924562"/>
                </a:lnTo>
                <a:lnTo>
                  <a:pt x="9622406" y="4917569"/>
                </a:lnTo>
                <a:lnTo>
                  <a:pt x="9559103" y="4915852"/>
                </a:lnTo>
                <a:lnTo>
                  <a:pt x="9500216" y="4918429"/>
                </a:lnTo>
                <a:lnTo>
                  <a:pt x="9445744" y="4925911"/>
                </a:lnTo>
                <a:lnTo>
                  <a:pt x="9394096" y="4937077"/>
                </a:lnTo>
                <a:lnTo>
                  <a:pt x="9345883" y="4951921"/>
                </a:lnTo>
                <a:lnTo>
                  <a:pt x="9299754" y="4970077"/>
                </a:lnTo>
                <a:lnTo>
                  <a:pt x="9257061" y="4991178"/>
                </a:lnTo>
                <a:lnTo>
                  <a:pt x="9215594" y="5014978"/>
                </a:lnTo>
                <a:lnTo>
                  <a:pt x="9177072" y="5042093"/>
                </a:lnTo>
                <a:lnTo>
                  <a:pt x="9140267" y="5071658"/>
                </a:lnTo>
                <a:lnTo>
                  <a:pt x="9106530" y="5102452"/>
                </a:lnTo>
                <a:lnTo>
                  <a:pt x="9074510" y="5135943"/>
                </a:lnTo>
                <a:lnTo>
                  <a:pt x="9043838" y="5171398"/>
                </a:lnTo>
                <a:lnTo>
                  <a:pt x="9015622" y="5207467"/>
                </a:lnTo>
                <a:lnTo>
                  <a:pt x="8989491" y="5244272"/>
                </a:lnTo>
                <a:lnTo>
                  <a:pt x="8964956" y="5282918"/>
                </a:lnTo>
                <a:lnTo>
                  <a:pt x="8942504" y="5320948"/>
                </a:lnTo>
                <a:lnTo>
                  <a:pt x="8922753" y="5357753"/>
                </a:lnTo>
                <a:lnTo>
                  <a:pt x="8886684" y="5433816"/>
                </a:lnTo>
                <a:lnTo>
                  <a:pt x="8857976" y="5503867"/>
                </a:lnTo>
                <a:lnTo>
                  <a:pt x="8846934" y="5534414"/>
                </a:lnTo>
                <a:lnTo>
                  <a:pt x="8829391" y="5588886"/>
                </a:lnTo>
                <a:lnTo>
                  <a:pt x="8822521" y="5613421"/>
                </a:lnTo>
                <a:cubicBezTo>
                  <a:pt x="8822575" y="5613994"/>
                  <a:pt x="8822575" y="5614568"/>
                  <a:pt x="8822521" y="5615140"/>
                </a:cubicBezTo>
                <a:lnTo>
                  <a:pt x="8784490" y="5740521"/>
                </a:lnTo>
                <a:cubicBezTo>
                  <a:pt x="8784490" y="5741625"/>
                  <a:pt x="8784490" y="5742608"/>
                  <a:pt x="8783508" y="5743588"/>
                </a:cubicBezTo>
                <a:lnTo>
                  <a:pt x="8739955" y="5867987"/>
                </a:lnTo>
                <a:lnTo>
                  <a:pt x="8738853" y="5870686"/>
                </a:lnTo>
                <a:lnTo>
                  <a:pt x="8707076" y="5951656"/>
                </a:lnTo>
                <a:lnTo>
                  <a:pt x="8706340" y="5953252"/>
                </a:lnTo>
                <a:lnTo>
                  <a:pt x="8675792" y="6026124"/>
                </a:lnTo>
                <a:cubicBezTo>
                  <a:pt x="8675457" y="6026713"/>
                  <a:pt x="8675169" y="6027329"/>
                  <a:pt x="8674933" y="6027964"/>
                </a:cubicBezTo>
                <a:lnTo>
                  <a:pt x="8645735" y="6092495"/>
                </a:lnTo>
                <a:cubicBezTo>
                  <a:pt x="8645461" y="6093252"/>
                  <a:pt x="8645131" y="6093992"/>
                  <a:pt x="8644754" y="6094704"/>
                </a:cubicBezTo>
                <a:lnTo>
                  <a:pt x="8616783" y="6151629"/>
                </a:lnTo>
                <a:lnTo>
                  <a:pt x="8616048" y="6153100"/>
                </a:lnTo>
                <a:lnTo>
                  <a:pt x="8589915" y="6202909"/>
                </a:lnTo>
                <a:lnTo>
                  <a:pt x="8588443" y="6205731"/>
                </a:lnTo>
                <a:lnTo>
                  <a:pt x="8563050" y="6249896"/>
                </a:lnTo>
                <a:cubicBezTo>
                  <a:pt x="8562643" y="6250658"/>
                  <a:pt x="8562193" y="6251395"/>
                  <a:pt x="8561699" y="6252104"/>
                </a:cubicBezTo>
                <a:lnTo>
                  <a:pt x="8538635" y="6288909"/>
                </a:lnTo>
                <a:lnTo>
                  <a:pt x="8537408" y="6290749"/>
                </a:lnTo>
                <a:lnTo>
                  <a:pt x="8515817" y="6323505"/>
                </a:lnTo>
                <a:lnTo>
                  <a:pt x="8513239" y="6327064"/>
                </a:lnTo>
                <a:lnTo>
                  <a:pt x="8492874" y="6354422"/>
                </a:lnTo>
                <a:cubicBezTo>
                  <a:pt x="8492340" y="6355146"/>
                  <a:pt x="8491766" y="6355843"/>
                  <a:pt x="8491157" y="6356507"/>
                </a:cubicBezTo>
                <a:lnTo>
                  <a:pt x="8473368" y="6378712"/>
                </a:lnTo>
                <a:lnTo>
                  <a:pt x="8471284" y="6381289"/>
                </a:lnTo>
                <a:lnTo>
                  <a:pt x="8454965" y="6400305"/>
                </a:lnTo>
                <a:lnTo>
                  <a:pt x="8452390" y="6403127"/>
                </a:lnTo>
                <a:lnTo>
                  <a:pt x="8437913" y="6417971"/>
                </a:lnTo>
                <a:lnTo>
                  <a:pt x="8434478" y="6421285"/>
                </a:lnTo>
                <a:lnTo>
                  <a:pt x="8422211" y="6432693"/>
                </a:lnTo>
                <a:lnTo>
                  <a:pt x="8418898" y="6435515"/>
                </a:lnTo>
                <a:lnTo>
                  <a:pt x="8409206" y="6443366"/>
                </a:lnTo>
                <a:lnTo>
                  <a:pt x="8405892" y="6445942"/>
                </a:lnTo>
                <a:lnTo>
                  <a:pt x="8404911" y="6445942"/>
                </a:lnTo>
                <a:lnTo>
                  <a:pt x="8375957" y="6472073"/>
                </a:lnTo>
                <a:lnTo>
                  <a:pt x="8371910" y="6475508"/>
                </a:lnTo>
                <a:lnTo>
                  <a:pt x="8332529" y="6506178"/>
                </a:lnTo>
                <a:lnTo>
                  <a:pt x="8327866" y="6509491"/>
                </a:lnTo>
                <a:lnTo>
                  <a:pt x="8287136" y="6536604"/>
                </a:lnTo>
                <a:lnTo>
                  <a:pt x="8282722" y="6539426"/>
                </a:lnTo>
                <a:lnTo>
                  <a:pt x="8241008" y="6563227"/>
                </a:lnTo>
                <a:cubicBezTo>
                  <a:pt x="8239684" y="6564082"/>
                  <a:pt x="8238289" y="6564821"/>
                  <a:pt x="8236838" y="6565434"/>
                </a:cubicBezTo>
                <a:lnTo>
                  <a:pt x="8193531" y="6586782"/>
                </a:lnTo>
                <a:lnTo>
                  <a:pt x="8188377" y="6589113"/>
                </a:lnTo>
                <a:lnTo>
                  <a:pt x="8144212" y="6606902"/>
                </a:lnTo>
                <a:lnTo>
                  <a:pt x="8140041" y="6608495"/>
                </a:lnTo>
                <a:lnTo>
                  <a:pt x="8095508" y="6623341"/>
                </a:lnTo>
                <a:lnTo>
                  <a:pt x="8091214" y="6624568"/>
                </a:lnTo>
                <a:lnTo>
                  <a:pt x="8044964" y="6636836"/>
                </a:lnTo>
                <a:cubicBezTo>
                  <a:pt x="8042950" y="6637455"/>
                  <a:pt x="8040903" y="6637947"/>
                  <a:pt x="8038828" y="6638308"/>
                </a:cubicBezTo>
                <a:lnTo>
                  <a:pt x="7947553" y="6654993"/>
                </a:lnTo>
                <a:cubicBezTo>
                  <a:pt x="7944964" y="6655508"/>
                  <a:pt x="7942338" y="6655836"/>
                  <a:pt x="7939701" y="6655975"/>
                </a:cubicBezTo>
                <a:lnTo>
                  <a:pt x="7846708" y="6663335"/>
                </a:lnTo>
                <a:lnTo>
                  <a:pt x="7840452" y="6663335"/>
                </a:lnTo>
                <a:lnTo>
                  <a:pt x="7746846" y="6663335"/>
                </a:lnTo>
                <a:lnTo>
                  <a:pt x="7741080" y="6663335"/>
                </a:lnTo>
                <a:lnTo>
                  <a:pt x="7647842" y="6655852"/>
                </a:lnTo>
                <a:lnTo>
                  <a:pt x="7643056" y="6655238"/>
                </a:lnTo>
                <a:lnTo>
                  <a:pt x="7551044" y="6641989"/>
                </a:lnTo>
                <a:lnTo>
                  <a:pt x="7546997" y="6641253"/>
                </a:lnTo>
                <a:lnTo>
                  <a:pt x="7456580" y="6622973"/>
                </a:lnTo>
                <a:lnTo>
                  <a:pt x="7452531" y="6622114"/>
                </a:lnTo>
                <a:lnTo>
                  <a:pt x="7364814" y="6599416"/>
                </a:lnTo>
                <a:lnTo>
                  <a:pt x="7362114" y="6598681"/>
                </a:lnTo>
                <a:lnTo>
                  <a:pt x="7277218" y="6573286"/>
                </a:lnTo>
                <a:lnTo>
                  <a:pt x="7274398" y="6572305"/>
                </a:lnTo>
                <a:lnTo>
                  <a:pt x="7193426" y="6544580"/>
                </a:lnTo>
                <a:lnTo>
                  <a:pt x="7191340" y="6543719"/>
                </a:lnTo>
                <a:lnTo>
                  <a:pt x="7114664" y="6514767"/>
                </a:lnTo>
                <a:lnTo>
                  <a:pt x="7112210" y="6513785"/>
                </a:lnTo>
                <a:lnTo>
                  <a:pt x="7041056" y="6484097"/>
                </a:lnTo>
                <a:lnTo>
                  <a:pt x="7039706" y="6483483"/>
                </a:lnTo>
                <a:lnTo>
                  <a:pt x="6973826" y="6454408"/>
                </a:lnTo>
                <a:lnTo>
                  <a:pt x="6970760" y="6453057"/>
                </a:lnTo>
                <a:lnTo>
                  <a:pt x="6891016" y="6413555"/>
                </a:lnTo>
                <a:lnTo>
                  <a:pt x="6888316" y="6412082"/>
                </a:lnTo>
                <a:lnTo>
                  <a:pt x="6809432" y="6369633"/>
                </a:lnTo>
                <a:lnTo>
                  <a:pt x="6806241" y="6367916"/>
                </a:lnTo>
                <a:lnTo>
                  <a:pt x="6730058" y="6321298"/>
                </a:lnTo>
                <a:lnTo>
                  <a:pt x="6727358" y="6319579"/>
                </a:lnTo>
                <a:lnTo>
                  <a:pt x="6611916" y="6241922"/>
                </a:lnTo>
                <a:lnTo>
                  <a:pt x="6573146" y="6217386"/>
                </a:lnTo>
                <a:lnTo>
                  <a:pt x="6536342" y="6196653"/>
                </a:lnTo>
                <a:lnTo>
                  <a:pt x="6498802" y="6178005"/>
                </a:lnTo>
                <a:lnTo>
                  <a:pt x="6463836" y="6161934"/>
                </a:lnTo>
                <a:lnTo>
                  <a:pt x="6430224" y="6148928"/>
                </a:lnTo>
                <a:lnTo>
                  <a:pt x="6397834" y="6138010"/>
                </a:lnTo>
                <a:lnTo>
                  <a:pt x="6368024" y="6129790"/>
                </a:lnTo>
                <a:lnTo>
                  <a:pt x="6305701" y="6117522"/>
                </a:lnTo>
                <a:lnTo>
                  <a:pt x="6250372" y="6112002"/>
                </a:lnTo>
                <a:lnTo>
                  <a:pt x="6198476" y="6112615"/>
                </a:lnTo>
                <a:lnTo>
                  <a:pt x="6149403" y="6118137"/>
                </a:lnTo>
                <a:lnTo>
                  <a:pt x="6115421" y="6124883"/>
                </a:lnTo>
                <a:lnTo>
                  <a:pt x="6083156" y="6133593"/>
                </a:lnTo>
                <a:lnTo>
                  <a:pt x="6052608" y="6144389"/>
                </a:lnTo>
                <a:lnTo>
                  <a:pt x="6022796" y="6156657"/>
                </a:lnTo>
                <a:lnTo>
                  <a:pt x="5995315" y="6170153"/>
                </a:lnTo>
                <a:lnTo>
                  <a:pt x="5969552" y="6184752"/>
                </a:lnTo>
                <a:lnTo>
                  <a:pt x="5945015" y="6200333"/>
                </a:lnTo>
                <a:lnTo>
                  <a:pt x="5922319" y="6216526"/>
                </a:lnTo>
                <a:lnTo>
                  <a:pt x="5901464" y="6232843"/>
                </a:lnTo>
                <a:lnTo>
                  <a:pt x="5882570" y="6249038"/>
                </a:lnTo>
                <a:lnTo>
                  <a:pt x="5850795" y="6279217"/>
                </a:lnTo>
                <a:lnTo>
                  <a:pt x="5807367" y="6328291"/>
                </a:lnTo>
                <a:lnTo>
                  <a:pt x="5743695" y="6406438"/>
                </a:lnTo>
                <a:lnTo>
                  <a:pt x="5742100" y="6408279"/>
                </a:lnTo>
                <a:lnTo>
                  <a:pt x="5670086" y="6489984"/>
                </a:lnTo>
                <a:lnTo>
                  <a:pt x="5667755" y="6492437"/>
                </a:lnTo>
                <a:lnTo>
                  <a:pt x="5588748" y="6574758"/>
                </a:lnTo>
                <a:lnTo>
                  <a:pt x="5586538" y="6576968"/>
                </a:lnTo>
                <a:lnTo>
                  <a:pt x="5500661" y="6659285"/>
                </a:lnTo>
                <a:lnTo>
                  <a:pt x="5498086" y="6661617"/>
                </a:lnTo>
                <a:lnTo>
                  <a:pt x="5404971" y="6742832"/>
                </a:lnTo>
                <a:cubicBezTo>
                  <a:pt x="5404071" y="6743745"/>
                  <a:pt x="5403086" y="6744567"/>
                  <a:pt x="5402026" y="6745287"/>
                </a:cubicBezTo>
                <a:lnTo>
                  <a:pt x="5302039" y="6824171"/>
                </a:lnTo>
                <a:cubicBezTo>
                  <a:pt x="5300954" y="6825108"/>
                  <a:pt x="5299807" y="6825969"/>
                  <a:pt x="5298604" y="6826747"/>
                </a:cubicBezTo>
                <a:lnTo>
                  <a:pt x="5276499" y="6842188"/>
                </a:lnTo>
                <a:lnTo>
                  <a:pt x="4998877" y="6842188"/>
                </a:lnTo>
                <a:lnTo>
                  <a:pt x="5105625" y="6776325"/>
                </a:lnTo>
                <a:lnTo>
                  <a:pt x="5209905" y="6703453"/>
                </a:lnTo>
                <a:lnTo>
                  <a:pt x="5306946" y="6627267"/>
                </a:lnTo>
                <a:lnTo>
                  <a:pt x="5397241" y="6548505"/>
                </a:lnTo>
                <a:lnTo>
                  <a:pt x="5480787" y="6468516"/>
                </a:lnTo>
                <a:lnTo>
                  <a:pt x="5557464" y="6388651"/>
                </a:lnTo>
                <a:lnTo>
                  <a:pt x="5627147" y="6309398"/>
                </a:lnTo>
                <a:lnTo>
                  <a:pt x="5699039" y="6222169"/>
                </a:lnTo>
                <a:lnTo>
                  <a:pt x="5700019" y="6220943"/>
                </a:lnTo>
                <a:lnTo>
                  <a:pt x="5710816" y="6208675"/>
                </a:lnTo>
                <a:lnTo>
                  <a:pt x="5712165" y="6207081"/>
                </a:lnTo>
                <a:lnTo>
                  <a:pt x="5740136" y="6176287"/>
                </a:lnTo>
                <a:lnTo>
                  <a:pt x="5743326" y="6172974"/>
                </a:lnTo>
                <a:lnTo>
                  <a:pt x="5759889" y="6156782"/>
                </a:lnTo>
                <a:lnTo>
                  <a:pt x="5761607" y="6155309"/>
                </a:lnTo>
                <a:lnTo>
                  <a:pt x="5780868" y="6137519"/>
                </a:lnTo>
                <a:cubicBezTo>
                  <a:pt x="5781464" y="6136883"/>
                  <a:pt x="5782122" y="6136309"/>
                  <a:pt x="5782830" y="6135803"/>
                </a:cubicBezTo>
                <a:lnTo>
                  <a:pt x="5803932" y="6117647"/>
                </a:lnTo>
                <a:cubicBezTo>
                  <a:pt x="5804768" y="6116836"/>
                  <a:pt x="5805672" y="6116098"/>
                  <a:pt x="5806630" y="6115437"/>
                </a:cubicBezTo>
                <a:lnTo>
                  <a:pt x="5830185" y="6096913"/>
                </a:lnTo>
                <a:lnTo>
                  <a:pt x="5832884" y="6094949"/>
                </a:lnTo>
                <a:lnTo>
                  <a:pt x="5858279" y="6076792"/>
                </a:lnTo>
                <a:lnTo>
                  <a:pt x="5861224" y="6074707"/>
                </a:lnTo>
                <a:lnTo>
                  <a:pt x="5888583" y="6057041"/>
                </a:lnTo>
                <a:lnTo>
                  <a:pt x="5892263" y="6054833"/>
                </a:lnTo>
                <a:lnTo>
                  <a:pt x="5921706" y="6038024"/>
                </a:lnTo>
                <a:lnTo>
                  <a:pt x="5925756" y="6035939"/>
                </a:lnTo>
                <a:lnTo>
                  <a:pt x="5957162" y="6020481"/>
                </a:lnTo>
                <a:lnTo>
                  <a:pt x="5961086" y="6018764"/>
                </a:lnTo>
                <a:lnTo>
                  <a:pt x="5994947" y="6004287"/>
                </a:lnTo>
                <a:lnTo>
                  <a:pt x="5999486" y="6002569"/>
                </a:lnTo>
                <a:lnTo>
                  <a:pt x="6035065" y="5990301"/>
                </a:lnTo>
                <a:lnTo>
                  <a:pt x="6040463" y="5988584"/>
                </a:lnTo>
                <a:lnTo>
                  <a:pt x="6077268" y="5978524"/>
                </a:lnTo>
                <a:cubicBezTo>
                  <a:pt x="6078833" y="5978040"/>
                  <a:pt x="6080431" y="5977670"/>
                  <a:pt x="6082052" y="5977419"/>
                </a:cubicBezTo>
                <a:lnTo>
                  <a:pt x="6121678" y="5969447"/>
                </a:lnTo>
                <a:cubicBezTo>
                  <a:pt x="6123826" y="5969008"/>
                  <a:pt x="6125997" y="5968680"/>
                  <a:pt x="6128180" y="5968465"/>
                </a:cubicBezTo>
                <a:lnTo>
                  <a:pt x="6184736" y="5962085"/>
                </a:lnTo>
                <a:cubicBezTo>
                  <a:pt x="6187312" y="5962085"/>
                  <a:pt x="6189766" y="5962085"/>
                  <a:pt x="6192343" y="5962085"/>
                </a:cubicBezTo>
                <a:lnTo>
                  <a:pt x="6252088" y="5961471"/>
                </a:lnTo>
                <a:cubicBezTo>
                  <a:pt x="6254744" y="5961289"/>
                  <a:pt x="6257408" y="5961289"/>
                  <a:pt x="6260063" y="5961471"/>
                </a:cubicBezTo>
                <a:lnTo>
                  <a:pt x="6323122" y="5967482"/>
                </a:lnTo>
                <a:cubicBezTo>
                  <a:pt x="6325844" y="5967711"/>
                  <a:pt x="6328549" y="5968121"/>
                  <a:pt x="6331218" y="5968710"/>
                </a:cubicBezTo>
                <a:lnTo>
                  <a:pt x="6399920" y="5982817"/>
                </a:lnTo>
                <a:lnTo>
                  <a:pt x="6404706" y="5983922"/>
                </a:lnTo>
                <a:lnTo>
                  <a:pt x="6439055" y="5993369"/>
                </a:lnTo>
                <a:lnTo>
                  <a:pt x="6443349" y="5994718"/>
                </a:lnTo>
                <a:lnTo>
                  <a:pt x="6479418" y="6006986"/>
                </a:lnTo>
                <a:lnTo>
                  <a:pt x="6482484" y="6008091"/>
                </a:lnTo>
                <a:lnTo>
                  <a:pt x="6519290" y="6022445"/>
                </a:lnTo>
                <a:lnTo>
                  <a:pt x="6523706" y="6024283"/>
                </a:lnTo>
                <a:lnTo>
                  <a:pt x="6561860" y="6041828"/>
                </a:lnTo>
                <a:lnTo>
                  <a:pt x="6563946" y="6042810"/>
                </a:lnTo>
                <a:lnTo>
                  <a:pt x="6604186" y="6062929"/>
                </a:lnTo>
                <a:lnTo>
                  <a:pt x="6607375" y="6064524"/>
                </a:lnTo>
                <a:lnTo>
                  <a:pt x="6647615" y="6086975"/>
                </a:lnTo>
                <a:lnTo>
                  <a:pt x="6650682" y="6088692"/>
                </a:lnTo>
                <a:lnTo>
                  <a:pt x="6692026" y="6114333"/>
                </a:lnTo>
                <a:lnTo>
                  <a:pt x="6694480" y="6115928"/>
                </a:lnTo>
                <a:lnTo>
                  <a:pt x="6809800" y="6193462"/>
                </a:lnTo>
                <a:lnTo>
                  <a:pt x="6883410" y="6238241"/>
                </a:lnTo>
                <a:lnTo>
                  <a:pt x="6958492" y="6279340"/>
                </a:lnTo>
                <a:lnTo>
                  <a:pt x="7035290" y="6317372"/>
                </a:lnTo>
                <a:lnTo>
                  <a:pt x="7098962" y="6345466"/>
                </a:lnTo>
                <a:lnTo>
                  <a:pt x="7168276" y="6374419"/>
                </a:lnTo>
                <a:lnTo>
                  <a:pt x="7242623" y="6402512"/>
                </a:lnTo>
                <a:lnTo>
                  <a:pt x="7321016" y="6429381"/>
                </a:lnTo>
                <a:lnTo>
                  <a:pt x="7402968" y="6453918"/>
                </a:lnTo>
                <a:lnTo>
                  <a:pt x="7487250" y="6475754"/>
                </a:lnTo>
                <a:lnTo>
                  <a:pt x="7573128" y="6493174"/>
                </a:lnTo>
                <a:lnTo>
                  <a:pt x="7660600" y="6505443"/>
                </a:lnTo>
                <a:lnTo>
                  <a:pt x="7748564" y="6512559"/>
                </a:lnTo>
                <a:lnTo>
                  <a:pt x="7836157" y="6512559"/>
                </a:lnTo>
                <a:lnTo>
                  <a:pt x="7922035" y="6505810"/>
                </a:lnTo>
                <a:lnTo>
                  <a:pt x="8006440" y="6490353"/>
                </a:lnTo>
                <a:lnTo>
                  <a:pt x="8047416" y="6479188"/>
                </a:lnTo>
                <a:lnTo>
                  <a:pt x="8087656" y="6465817"/>
                </a:lnTo>
                <a:lnTo>
                  <a:pt x="8127036" y="6449867"/>
                </a:lnTo>
                <a:lnTo>
                  <a:pt x="8165682" y="6430853"/>
                </a:lnTo>
                <a:lnTo>
                  <a:pt x="8203100" y="6409505"/>
                </a:lnTo>
                <a:lnTo>
                  <a:pt x="8239292" y="6384970"/>
                </a:lnTo>
                <a:lnTo>
                  <a:pt x="8274254" y="6357612"/>
                </a:lnTo>
                <a:lnTo>
                  <a:pt x="8304312" y="6330622"/>
                </a:lnTo>
                <a:cubicBezTo>
                  <a:pt x="8306328" y="6328770"/>
                  <a:pt x="8308459" y="6327050"/>
                  <a:pt x="8310692" y="6325468"/>
                </a:cubicBezTo>
                <a:lnTo>
                  <a:pt x="8319646" y="6318476"/>
                </a:lnTo>
                <a:lnTo>
                  <a:pt x="8328726" y="6310134"/>
                </a:lnTo>
                <a:lnTo>
                  <a:pt x="8340258" y="6297865"/>
                </a:lnTo>
                <a:lnTo>
                  <a:pt x="8354244" y="6282038"/>
                </a:lnTo>
                <a:lnTo>
                  <a:pt x="8370194" y="6262287"/>
                </a:lnTo>
                <a:lnTo>
                  <a:pt x="8388473" y="6237750"/>
                </a:lnTo>
                <a:lnTo>
                  <a:pt x="8408346" y="6207693"/>
                </a:lnTo>
                <a:lnTo>
                  <a:pt x="8430183" y="6172483"/>
                </a:lnTo>
                <a:lnTo>
                  <a:pt x="8454107" y="6130894"/>
                </a:lnTo>
                <a:lnTo>
                  <a:pt x="8478642" y="6082558"/>
                </a:lnTo>
                <a:lnTo>
                  <a:pt x="8505634" y="6027597"/>
                </a:lnTo>
                <a:lnTo>
                  <a:pt x="8533973" y="5965030"/>
                </a:lnTo>
                <a:lnTo>
                  <a:pt x="8563417" y="5894977"/>
                </a:lnTo>
                <a:lnTo>
                  <a:pt x="8596050" y="5817565"/>
                </a:lnTo>
                <a:lnTo>
                  <a:pt x="8638988" y="5694883"/>
                </a:lnTo>
                <a:lnTo>
                  <a:pt x="8683275" y="5547664"/>
                </a:lnTo>
                <a:cubicBezTo>
                  <a:pt x="8683221" y="5546929"/>
                  <a:pt x="8683221" y="5546192"/>
                  <a:pt x="8683275" y="5545456"/>
                </a:cubicBezTo>
                <a:lnTo>
                  <a:pt x="8691864" y="5517976"/>
                </a:lnTo>
                <a:cubicBezTo>
                  <a:pt x="8691811" y="5517486"/>
                  <a:pt x="8691811" y="5516992"/>
                  <a:pt x="8691864" y="5516503"/>
                </a:cubicBezTo>
                <a:lnTo>
                  <a:pt x="8702048" y="5486077"/>
                </a:lnTo>
                <a:cubicBezTo>
                  <a:pt x="8701997" y="5485507"/>
                  <a:pt x="8701997" y="5484931"/>
                  <a:pt x="8702048" y="5484360"/>
                </a:cubicBezTo>
                <a:lnTo>
                  <a:pt x="8714316" y="5451482"/>
                </a:lnTo>
                <a:lnTo>
                  <a:pt x="8715419" y="5448538"/>
                </a:lnTo>
                <a:lnTo>
                  <a:pt x="8745476" y="5374929"/>
                </a:lnTo>
                <a:lnTo>
                  <a:pt x="8747072" y="5371248"/>
                </a:lnTo>
                <a:lnTo>
                  <a:pt x="8784859" y="5291626"/>
                </a:lnTo>
                <a:lnTo>
                  <a:pt x="8786453" y="5288314"/>
                </a:lnTo>
                <a:lnTo>
                  <a:pt x="8807923" y="5248197"/>
                </a:lnTo>
                <a:lnTo>
                  <a:pt x="8809518" y="5245377"/>
                </a:lnTo>
                <a:lnTo>
                  <a:pt x="8833439" y="5204768"/>
                </a:lnTo>
                <a:lnTo>
                  <a:pt x="8834911" y="5202437"/>
                </a:lnTo>
                <a:lnTo>
                  <a:pt x="8861166" y="5161462"/>
                </a:lnTo>
                <a:lnTo>
                  <a:pt x="8862884" y="5158762"/>
                </a:lnTo>
                <a:lnTo>
                  <a:pt x="8891101" y="5118522"/>
                </a:lnTo>
                <a:cubicBezTo>
                  <a:pt x="8891835" y="5117542"/>
                  <a:pt x="8892572" y="5116438"/>
                  <a:pt x="8893431" y="5115456"/>
                </a:cubicBezTo>
                <a:lnTo>
                  <a:pt x="8923978" y="5076198"/>
                </a:lnTo>
                <a:lnTo>
                  <a:pt x="8926554" y="5073131"/>
                </a:lnTo>
                <a:lnTo>
                  <a:pt x="8959802" y="5034731"/>
                </a:lnTo>
                <a:lnTo>
                  <a:pt x="8962256" y="5032156"/>
                </a:lnTo>
                <a:lnTo>
                  <a:pt x="8997344" y="4995350"/>
                </a:lnTo>
                <a:lnTo>
                  <a:pt x="9001146" y="4991548"/>
                </a:lnTo>
                <a:lnTo>
                  <a:pt x="9038810" y="4957441"/>
                </a:lnTo>
                <a:lnTo>
                  <a:pt x="9042366" y="4954252"/>
                </a:lnTo>
                <a:lnTo>
                  <a:pt x="9083221" y="4921618"/>
                </a:lnTo>
                <a:cubicBezTo>
                  <a:pt x="9084435" y="4920610"/>
                  <a:pt x="9085705" y="4919668"/>
                  <a:pt x="9087024" y="4918796"/>
                </a:cubicBezTo>
                <a:lnTo>
                  <a:pt x="9129963" y="4888616"/>
                </a:lnTo>
                <a:lnTo>
                  <a:pt x="9134870" y="4885426"/>
                </a:lnTo>
                <a:lnTo>
                  <a:pt x="9180017" y="4858804"/>
                </a:lnTo>
                <a:cubicBezTo>
                  <a:pt x="9181624" y="4857746"/>
                  <a:pt x="9183305" y="4856803"/>
                  <a:pt x="9185045" y="4855982"/>
                </a:cubicBezTo>
                <a:lnTo>
                  <a:pt x="9233260" y="4832184"/>
                </a:lnTo>
                <a:cubicBezTo>
                  <a:pt x="9235135" y="4831222"/>
                  <a:pt x="9237059" y="4830363"/>
                  <a:pt x="9239026" y="4829607"/>
                </a:cubicBezTo>
                <a:lnTo>
                  <a:pt x="9290675" y="4809241"/>
                </a:lnTo>
                <a:cubicBezTo>
                  <a:pt x="9292515" y="4808629"/>
                  <a:pt x="9294232" y="4807893"/>
                  <a:pt x="9296073" y="4807402"/>
                </a:cubicBezTo>
                <a:lnTo>
                  <a:pt x="9350176" y="4790593"/>
                </a:lnTo>
                <a:lnTo>
                  <a:pt x="9356554" y="4788876"/>
                </a:lnTo>
                <a:lnTo>
                  <a:pt x="9414462" y="4776608"/>
                </a:lnTo>
                <a:cubicBezTo>
                  <a:pt x="9416357" y="4776111"/>
                  <a:pt x="9418283" y="4775742"/>
                  <a:pt x="9420228" y="4775504"/>
                </a:cubicBezTo>
                <a:lnTo>
                  <a:pt x="9481568" y="4767284"/>
                </a:lnTo>
                <a:cubicBezTo>
                  <a:pt x="9483857" y="4767159"/>
                  <a:pt x="9486151" y="4767159"/>
                  <a:pt x="9488438" y="4767284"/>
                </a:cubicBezTo>
                <a:close/>
                <a:moveTo>
                  <a:pt x="10267950" y="0"/>
                </a:moveTo>
                <a:lnTo>
                  <a:pt x="10267951" y="0"/>
                </a:lnTo>
                <a:lnTo>
                  <a:pt x="10267951" y="5627"/>
                </a:lnTo>
                <a:lnTo>
                  <a:pt x="10267950" y="5627"/>
                </a:lnTo>
                <a:close/>
                <a:moveTo>
                  <a:pt x="830077" y="0"/>
                </a:moveTo>
                <a:lnTo>
                  <a:pt x="1037467" y="0"/>
                </a:lnTo>
                <a:lnTo>
                  <a:pt x="1037467" y="7656"/>
                </a:lnTo>
                <a:lnTo>
                  <a:pt x="1036387" y="8694"/>
                </a:lnTo>
                <a:lnTo>
                  <a:pt x="1035283" y="9799"/>
                </a:lnTo>
                <a:lnTo>
                  <a:pt x="1025469" y="19123"/>
                </a:lnTo>
                <a:lnTo>
                  <a:pt x="986947" y="58381"/>
                </a:lnTo>
                <a:lnTo>
                  <a:pt x="927200" y="121684"/>
                </a:lnTo>
                <a:lnTo>
                  <a:pt x="891131" y="161925"/>
                </a:lnTo>
                <a:lnTo>
                  <a:pt x="851260" y="207440"/>
                </a:lnTo>
                <a:lnTo>
                  <a:pt x="809180" y="257248"/>
                </a:lnTo>
                <a:lnTo>
                  <a:pt x="763788" y="312700"/>
                </a:lnTo>
                <a:lnTo>
                  <a:pt x="716800" y="372447"/>
                </a:lnTo>
                <a:lnTo>
                  <a:pt x="668343" y="436610"/>
                </a:lnTo>
                <a:lnTo>
                  <a:pt x="619269" y="505066"/>
                </a:lnTo>
                <a:lnTo>
                  <a:pt x="569581" y="577448"/>
                </a:lnTo>
                <a:lnTo>
                  <a:pt x="520509" y="653511"/>
                </a:lnTo>
                <a:lnTo>
                  <a:pt x="471436" y="733500"/>
                </a:lnTo>
                <a:lnTo>
                  <a:pt x="424450" y="816187"/>
                </a:lnTo>
                <a:lnTo>
                  <a:pt x="379548" y="902065"/>
                </a:lnTo>
                <a:lnTo>
                  <a:pt x="336978" y="990763"/>
                </a:lnTo>
                <a:lnTo>
                  <a:pt x="298086" y="1082040"/>
                </a:lnTo>
                <a:lnTo>
                  <a:pt x="261282" y="1175401"/>
                </a:lnTo>
                <a:lnTo>
                  <a:pt x="229508" y="1271215"/>
                </a:lnTo>
                <a:lnTo>
                  <a:pt x="202395" y="1369361"/>
                </a:lnTo>
                <a:lnTo>
                  <a:pt x="180189" y="1468733"/>
                </a:lnTo>
                <a:lnTo>
                  <a:pt x="163873" y="1569210"/>
                </a:lnTo>
                <a:lnTo>
                  <a:pt x="153935" y="1671281"/>
                </a:lnTo>
                <a:lnTo>
                  <a:pt x="150256" y="1774211"/>
                </a:lnTo>
                <a:lnTo>
                  <a:pt x="154672" y="1877878"/>
                </a:lnTo>
                <a:lnTo>
                  <a:pt x="166940" y="1981912"/>
                </a:lnTo>
                <a:lnTo>
                  <a:pt x="187673" y="2086805"/>
                </a:lnTo>
                <a:lnTo>
                  <a:pt x="201168" y="2139068"/>
                </a:lnTo>
                <a:lnTo>
                  <a:pt x="217117" y="2191207"/>
                </a:lnTo>
                <a:lnTo>
                  <a:pt x="235396" y="2243592"/>
                </a:lnTo>
                <a:lnTo>
                  <a:pt x="259319" y="2302603"/>
                </a:lnTo>
                <a:cubicBezTo>
                  <a:pt x="259499" y="2303023"/>
                  <a:pt x="259704" y="2303433"/>
                  <a:pt x="259932" y="2303830"/>
                </a:cubicBezTo>
                <a:lnTo>
                  <a:pt x="263982" y="2312417"/>
                </a:lnTo>
                <a:lnTo>
                  <a:pt x="279562" y="2340021"/>
                </a:lnTo>
                <a:lnTo>
                  <a:pt x="302994" y="2378421"/>
                </a:lnTo>
                <a:lnTo>
                  <a:pt x="318453" y="2400994"/>
                </a:lnTo>
                <a:lnTo>
                  <a:pt x="336363" y="2425531"/>
                </a:lnTo>
                <a:lnTo>
                  <a:pt x="356239" y="2451662"/>
                </a:lnTo>
                <a:lnTo>
                  <a:pt x="404330" y="2507850"/>
                </a:lnTo>
                <a:lnTo>
                  <a:pt x="432669" y="2537171"/>
                </a:lnTo>
                <a:lnTo>
                  <a:pt x="463709" y="2567719"/>
                </a:lnTo>
                <a:lnTo>
                  <a:pt x="497445" y="2598143"/>
                </a:lnTo>
                <a:lnTo>
                  <a:pt x="534249" y="2629060"/>
                </a:lnTo>
                <a:lnTo>
                  <a:pt x="573998" y="2659484"/>
                </a:lnTo>
                <a:lnTo>
                  <a:pt x="616937" y="2689542"/>
                </a:lnTo>
                <a:lnTo>
                  <a:pt x="663189" y="2718864"/>
                </a:lnTo>
                <a:lnTo>
                  <a:pt x="712874" y="2747816"/>
                </a:lnTo>
                <a:lnTo>
                  <a:pt x="765751" y="2775174"/>
                </a:lnTo>
                <a:lnTo>
                  <a:pt x="822307" y="2801306"/>
                </a:lnTo>
                <a:lnTo>
                  <a:pt x="881931" y="2825842"/>
                </a:lnTo>
                <a:lnTo>
                  <a:pt x="945603" y="2848415"/>
                </a:lnTo>
                <a:lnTo>
                  <a:pt x="1013323" y="2868658"/>
                </a:lnTo>
                <a:lnTo>
                  <a:pt x="1084110" y="2886446"/>
                </a:lnTo>
                <a:lnTo>
                  <a:pt x="1159315" y="2901537"/>
                </a:lnTo>
                <a:lnTo>
                  <a:pt x="1238444" y="2913805"/>
                </a:lnTo>
                <a:lnTo>
                  <a:pt x="1321254" y="2922515"/>
                </a:lnTo>
                <a:lnTo>
                  <a:pt x="1408726" y="2928037"/>
                </a:lnTo>
                <a:lnTo>
                  <a:pt x="1499879" y="2929630"/>
                </a:lnTo>
                <a:lnTo>
                  <a:pt x="1599253" y="2926932"/>
                </a:lnTo>
                <a:lnTo>
                  <a:pt x="1601092" y="2926932"/>
                </a:lnTo>
                <a:lnTo>
                  <a:pt x="1611520" y="2926196"/>
                </a:lnTo>
                <a:lnTo>
                  <a:pt x="1613360" y="2926196"/>
                </a:lnTo>
                <a:lnTo>
                  <a:pt x="1658631" y="2924355"/>
                </a:lnTo>
                <a:lnTo>
                  <a:pt x="1660225" y="2924355"/>
                </a:lnTo>
                <a:lnTo>
                  <a:pt x="1733834" y="2922882"/>
                </a:lnTo>
                <a:lnTo>
                  <a:pt x="1779717" y="2922882"/>
                </a:lnTo>
                <a:lnTo>
                  <a:pt x="1781067" y="2922882"/>
                </a:lnTo>
                <a:lnTo>
                  <a:pt x="1831612" y="2922882"/>
                </a:lnTo>
                <a:lnTo>
                  <a:pt x="1888292" y="2923988"/>
                </a:lnTo>
                <a:lnTo>
                  <a:pt x="1889640" y="2923988"/>
                </a:lnTo>
                <a:lnTo>
                  <a:pt x="1950000" y="2926318"/>
                </a:lnTo>
                <a:lnTo>
                  <a:pt x="2015267" y="2929875"/>
                </a:lnTo>
                <a:lnTo>
                  <a:pt x="2084827" y="2934537"/>
                </a:lnTo>
                <a:lnTo>
                  <a:pt x="2156719" y="2940427"/>
                </a:lnTo>
                <a:lnTo>
                  <a:pt x="2158804" y="2940427"/>
                </a:lnTo>
                <a:lnTo>
                  <a:pt x="2232413" y="2948524"/>
                </a:lnTo>
                <a:lnTo>
                  <a:pt x="2234376" y="2948524"/>
                </a:lnTo>
                <a:lnTo>
                  <a:pt x="2389446" y="2969870"/>
                </a:lnTo>
                <a:lnTo>
                  <a:pt x="2392269" y="2969870"/>
                </a:lnTo>
                <a:lnTo>
                  <a:pt x="2471030" y="2983733"/>
                </a:lnTo>
                <a:lnTo>
                  <a:pt x="2472993" y="2983733"/>
                </a:lnTo>
                <a:lnTo>
                  <a:pt x="2553103" y="2999927"/>
                </a:lnTo>
                <a:lnTo>
                  <a:pt x="2555434" y="2999927"/>
                </a:lnTo>
                <a:lnTo>
                  <a:pt x="2635792" y="3018696"/>
                </a:lnTo>
                <a:lnTo>
                  <a:pt x="2638122" y="3019312"/>
                </a:lnTo>
                <a:lnTo>
                  <a:pt x="2718602" y="3040903"/>
                </a:lnTo>
                <a:lnTo>
                  <a:pt x="2720810" y="3041517"/>
                </a:lnTo>
                <a:lnTo>
                  <a:pt x="2801044" y="3066052"/>
                </a:lnTo>
                <a:lnTo>
                  <a:pt x="2803743" y="3066913"/>
                </a:lnTo>
                <a:lnTo>
                  <a:pt x="2882750" y="3094024"/>
                </a:lnTo>
                <a:lnTo>
                  <a:pt x="2885694" y="3095128"/>
                </a:lnTo>
                <a:lnTo>
                  <a:pt x="2963720" y="3125553"/>
                </a:lnTo>
                <a:lnTo>
                  <a:pt x="2966911" y="3126903"/>
                </a:lnTo>
                <a:lnTo>
                  <a:pt x="3042728" y="3160764"/>
                </a:lnTo>
                <a:lnTo>
                  <a:pt x="3046040" y="3162235"/>
                </a:lnTo>
                <a:lnTo>
                  <a:pt x="3119649" y="3199040"/>
                </a:lnTo>
                <a:lnTo>
                  <a:pt x="3123453" y="3201003"/>
                </a:lnTo>
                <a:lnTo>
                  <a:pt x="3194118" y="3241733"/>
                </a:lnTo>
                <a:lnTo>
                  <a:pt x="3197675" y="3243819"/>
                </a:lnTo>
                <a:lnTo>
                  <a:pt x="3265763" y="3287984"/>
                </a:lnTo>
                <a:cubicBezTo>
                  <a:pt x="3267203" y="3288895"/>
                  <a:pt x="3268593" y="3289878"/>
                  <a:pt x="3269934" y="3290928"/>
                </a:cubicBezTo>
                <a:lnTo>
                  <a:pt x="3334219" y="3339388"/>
                </a:lnTo>
                <a:lnTo>
                  <a:pt x="3338268" y="3342578"/>
                </a:lnTo>
                <a:lnTo>
                  <a:pt x="3398628" y="3394472"/>
                </a:lnTo>
                <a:lnTo>
                  <a:pt x="3402677" y="3398275"/>
                </a:lnTo>
                <a:lnTo>
                  <a:pt x="3458620" y="3453971"/>
                </a:lnTo>
                <a:cubicBezTo>
                  <a:pt x="3460062" y="3455357"/>
                  <a:pt x="3461415" y="3456832"/>
                  <a:pt x="3462668" y="3458389"/>
                </a:cubicBezTo>
                <a:lnTo>
                  <a:pt x="3514440" y="3518626"/>
                </a:lnTo>
                <a:cubicBezTo>
                  <a:pt x="3515789" y="3520220"/>
                  <a:pt x="3517017" y="3521816"/>
                  <a:pt x="3518243" y="3523534"/>
                </a:cubicBezTo>
                <a:lnTo>
                  <a:pt x="3566090" y="3589537"/>
                </a:lnTo>
                <a:lnTo>
                  <a:pt x="3567806" y="3591867"/>
                </a:lnTo>
                <a:lnTo>
                  <a:pt x="3568788" y="3593463"/>
                </a:lnTo>
                <a:cubicBezTo>
                  <a:pt x="3569186" y="3593948"/>
                  <a:pt x="3569516" y="3594485"/>
                  <a:pt x="3569770" y="3595057"/>
                </a:cubicBezTo>
                <a:lnTo>
                  <a:pt x="3575045" y="3603399"/>
                </a:lnTo>
                <a:cubicBezTo>
                  <a:pt x="3575770" y="3604375"/>
                  <a:pt x="3576425" y="3605400"/>
                  <a:pt x="3577008" y="3606467"/>
                </a:cubicBezTo>
                <a:lnTo>
                  <a:pt x="3585472" y="3621435"/>
                </a:lnTo>
                <a:lnTo>
                  <a:pt x="3587312" y="3624870"/>
                </a:lnTo>
                <a:lnTo>
                  <a:pt x="3598846" y="3647934"/>
                </a:lnTo>
                <a:lnTo>
                  <a:pt x="3600195" y="3650509"/>
                </a:lnTo>
                <a:lnTo>
                  <a:pt x="3614426" y="3681916"/>
                </a:lnTo>
                <a:cubicBezTo>
                  <a:pt x="3614426" y="3682776"/>
                  <a:pt x="3615284" y="3683757"/>
                  <a:pt x="3615653" y="3684738"/>
                </a:cubicBezTo>
                <a:lnTo>
                  <a:pt x="3631601" y="3723872"/>
                </a:lnTo>
                <a:lnTo>
                  <a:pt x="3632705" y="3726573"/>
                </a:lnTo>
                <a:lnTo>
                  <a:pt x="3649758" y="3773559"/>
                </a:lnTo>
                <a:lnTo>
                  <a:pt x="3651108" y="3777485"/>
                </a:lnTo>
                <a:lnTo>
                  <a:pt x="3667916" y="3833061"/>
                </a:lnTo>
                <a:cubicBezTo>
                  <a:pt x="3667916" y="3834042"/>
                  <a:pt x="3668528" y="3835023"/>
                  <a:pt x="3668774" y="3836005"/>
                </a:cubicBezTo>
                <a:lnTo>
                  <a:pt x="3685458" y="3900168"/>
                </a:lnTo>
                <a:lnTo>
                  <a:pt x="3686195" y="3903481"/>
                </a:lnTo>
                <a:lnTo>
                  <a:pt x="3701899" y="3977090"/>
                </a:lnTo>
                <a:cubicBezTo>
                  <a:pt x="3701899" y="3978071"/>
                  <a:pt x="3701899" y="3979053"/>
                  <a:pt x="3701899" y="3980034"/>
                </a:cubicBezTo>
                <a:lnTo>
                  <a:pt x="3716130" y="4062477"/>
                </a:lnTo>
                <a:cubicBezTo>
                  <a:pt x="3716130" y="4063581"/>
                  <a:pt x="3716130" y="4064685"/>
                  <a:pt x="3716130" y="4065666"/>
                </a:cubicBezTo>
                <a:lnTo>
                  <a:pt x="3721772" y="4109830"/>
                </a:lnTo>
                <a:lnTo>
                  <a:pt x="3727294" y="4158291"/>
                </a:lnTo>
                <a:cubicBezTo>
                  <a:pt x="3727294" y="4158291"/>
                  <a:pt x="3727294" y="4159394"/>
                  <a:pt x="3727294" y="4159885"/>
                </a:cubicBezTo>
                <a:lnTo>
                  <a:pt x="3731956" y="4209940"/>
                </a:lnTo>
                <a:cubicBezTo>
                  <a:pt x="3731901" y="4210389"/>
                  <a:pt x="3731901" y="4210842"/>
                  <a:pt x="3731956" y="4211290"/>
                </a:cubicBezTo>
                <a:lnTo>
                  <a:pt x="3735757" y="4263061"/>
                </a:lnTo>
                <a:cubicBezTo>
                  <a:pt x="3735757" y="4263674"/>
                  <a:pt x="3735757" y="4264288"/>
                  <a:pt x="3735757" y="4264901"/>
                </a:cubicBezTo>
                <a:lnTo>
                  <a:pt x="3738457" y="4319004"/>
                </a:lnTo>
                <a:lnTo>
                  <a:pt x="3738457" y="4320844"/>
                </a:lnTo>
                <a:lnTo>
                  <a:pt x="3740052" y="4377769"/>
                </a:lnTo>
                <a:lnTo>
                  <a:pt x="3740052" y="4379241"/>
                </a:lnTo>
                <a:lnTo>
                  <a:pt x="3740052" y="4438742"/>
                </a:lnTo>
                <a:lnTo>
                  <a:pt x="3740052" y="4440215"/>
                </a:lnTo>
                <a:lnTo>
                  <a:pt x="3739317" y="4502537"/>
                </a:lnTo>
                <a:lnTo>
                  <a:pt x="3739317" y="4503886"/>
                </a:lnTo>
                <a:lnTo>
                  <a:pt x="3737354" y="4568416"/>
                </a:lnTo>
                <a:cubicBezTo>
                  <a:pt x="3737419" y="4568987"/>
                  <a:pt x="3737419" y="4569564"/>
                  <a:pt x="3737354" y="4570134"/>
                </a:cubicBezTo>
                <a:lnTo>
                  <a:pt x="3726679" y="4773173"/>
                </a:lnTo>
                <a:lnTo>
                  <a:pt x="3722754" y="4909227"/>
                </a:lnTo>
                <a:lnTo>
                  <a:pt x="3703985" y="5801740"/>
                </a:lnTo>
                <a:lnTo>
                  <a:pt x="3706438" y="5878906"/>
                </a:lnTo>
                <a:lnTo>
                  <a:pt x="3710363" y="5940247"/>
                </a:lnTo>
                <a:lnTo>
                  <a:pt x="3716743" y="6013856"/>
                </a:lnTo>
                <a:lnTo>
                  <a:pt x="3726679" y="6097648"/>
                </a:lnTo>
                <a:lnTo>
                  <a:pt x="3741034" y="6188678"/>
                </a:lnTo>
                <a:lnTo>
                  <a:pt x="3760173" y="6284862"/>
                </a:lnTo>
                <a:lnTo>
                  <a:pt x="3777960" y="6362028"/>
                </a:lnTo>
                <a:lnTo>
                  <a:pt x="3797468" y="6437968"/>
                </a:lnTo>
                <a:lnTo>
                  <a:pt x="3820531" y="6511576"/>
                </a:lnTo>
                <a:lnTo>
                  <a:pt x="3848012" y="6583469"/>
                </a:lnTo>
                <a:lnTo>
                  <a:pt x="3881014" y="6653152"/>
                </a:lnTo>
                <a:lnTo>
                  <a:pt x="3921499" y="6720014"/>
                </a:lnTo>
                <a:lnTo>
                  <a:pt x="3944685" y="6752525"/>
                </a:lnTo>
                <a:lnTo>
                  <a:pt x="3970081" y="6784176"/>
                </a:lnTo>
                <a:lnTo>
                  <a:pt x="3997929" y="6814602"/>
                </a:lnTo>
                <a:lnTo>
                  <a:pt x="4027527" y="6842188"/>
                </a:lnTo>
                <a:lnTo>
                  <a:pt x="3823538" y="6842188"/>
                </a:lnTo>
                <a:lnTo>
                  <a:pt x="3797835" y="6805644"/>
                </a:lnTo>
                <a:lnTo>
                  <a:pt x="3794769" y="6800983"/>
                </a:lnTo>
                <a:lnTo>
                  <a:pt x="3750725" y="6728356"/>
                </a:lnTo>
                <a:cubicBezTo>
                  <a:pt x="3749380" y="6726174"/>
                  <a:pt x="3748151" y="6723922"/>
                  <a:pt x="3747044" y="6721608"/>
                </a:cubicBezTo>
                <a:lnTo>
                  <a:pt x="3711099" y="6645669"/>
                </a:lnTo>
                <a:cubicBezTo>
                  <a:pt x="3710240" y="6643829"/>
                  <a:pt x="3709504" y="6641989"/>
                  <a:pt x="3708767" y="6640148"/>
                </a:cubicBezTo>
                <a:lnTo>
                  <a:pt x="3679448" y="6563227"/>
                </a:lnTo>
                <a:cubicBezTo>
                  <a:pt x="3678833" y="6561754"/>
                  <a:pt x="3678343" y="6560281"/>
                  <a:pt x="3677852" y="6558686"/>
                </a:cubicBezTo>
                <a:lnTo>
                  <a:pt x="3653315" y="6480660"/>
                </a:lnTo>
                <a:lnTo>
                  <a:pt x="3652212" y="6476858"/>
                </a:lnTo>
                <a:lnTo>
                  <a:pt x="3632092" y="6398220"/>
                </a:lnTo>
                <a:cubicBezTo>
                  <a:pt x="3632038" y="6397648"/>
                  <a:pt x="3632038" y="6397072"/>
                  <a:pt x="3632092" y="6396502"/>
                </a:cubicBezTo>
                <a:lnTo>
                  <a:pt x="3613690" y="6317249"/>
                </a:lnTo>
                <a:cubicBezTo>
                  <a:pt x="3613746" y="6316473"/>
                  <a:pt x="3613746" y="6315694"/>
                  <a:pt x="3613690" y="6314917"/>
                </a:cubicBezTo>
                <a:lnTo>
                  <a:pt x="3594061" y="6216035"/>
                </a:lnTo>
                <a:cubicBezTo>
                  <a:pt x="3594061" y="6215055"/>
                  <a:pt x="3594061" y="6214073"/>
                  <a:pt x="3594061" y="6213091"/>
                </a:cubicBezTo>
                <a:lnTo>
                  <a:pt x="3579340" y="6119118"/>
                </a:lnTo>
                <a:cubicBezTo>
                  <a:pt x="3579219" y="6118221"/>
                  <a:pt x="3579219" y="6117315"/>
                  <a:pt x="3579340" y="6116420"/>
                </a:cubicBezTo>
                <a:lnTo>
                  <a:pt x="3569034" y="6029806"/>
                </a:lnTo>
                <a:cubicBezTo>
                  <a:pt x="3569034" y="6029191"/>
                  <a:pt x="3569034" y="6028701"/>
                  <a:pt x="3569034" y="6028088"/>
                </a:cubicBezTo>
                <a:lnTo>
                  <a:pt x="3562408" y="5951166"/>
                </a:lnTo>
                <a:lnTo>
                  <a:pt x="3559955" y="5916937"/>
                </a:lnTo>
                <a:cubicBezTo>
                  <a:pt x="3559955" y="5916937"/>
                  <a:pt x="3559955" y="5916079"/>
                  <a:pt x="3559955" y="5915588"/>
                </a:cubicBezTo>
                <a:lnTo>
                  <a:pt x="3557010" y="5858419"/>
                </a:lnTo>
                <a:lnTo>
                  <a:pt x="3557010" y="5856209"/>
                </a:lnTo>
                <a:lnTo>
                  <a:pt x="3555785" y="5804561"/>
                </a:lnTo>
                <a:lnTo>
                  <a:pt x="3555785" y="5787877"/>
                </a:lnTo>
                <a:lnTo>
                  <a:pt x="3574432" y="4904564"/>
                </a:lnTo>
                <a:lnTo>
                  <a:pt x="3578479" y="4766917"/>
                </a:lnTo>
                <a:cubicBezTo>
                  <a:pt x="3578419" y="4766345"/>
                  <a:pt x="3578419" y="4765769"/>
                  <a:pt x="3578479" y="4765198"/>
                </a:cubicBezTo>
                <a:lnTo>
                  <a:pt x="3589154" y="4562160"/>
                </a:lnTo>
                <a:lnTo>
                  <a:pt x="3590993" y="4499102"/>
                </a:lnTo>
                <a:lnTo>
                  <a:pt x="3591852" y="4437760"/>
                </a:lnTo>
                <a:lnTo>
                  <a:pt x="3591852" y="4379855"/>
                </a:lnTo>
                <a:lnTo>
                  <a:pt x="3590380" y="4324524"/>
                </a:lnTo>
                <a:lnTo>
                  <a:pt x="3587803" y="4272262"/>
                </a:lnTo>
                <a:lnTo>
                  <a:pt x="3584122" y="4222085"/>
                </a:lnTo>
                <a:lnTo>
                  <a:pt x="3579584" y="4173625"/>
                </a:lnTo>
                <a:lnTo>
                  <a:pt x="3568911" y="4085663"/>
                </a:lnTo>
                <a:lnTo>
                  <a:pt x="3555169" y="4006165"/>
                </a:lnTo>
                <a:lnTo>
                  <a:pt x="3540203" y="3935623"/>
                </a:lnTo>
                <a:lnTo>
                  <a:pt x="3524378" y="3874282"/>
                </a:lnTo>
                <a:lnTo>
                  <a:pt x="3508550" y="3822142"/>
                </a:lnTo>
                <a:lnTo>
                  <a:pt x="3492602" y="3778467"/>
                </a:lnTo>
                <a:lnTo>
                  <a:pt x="3477759" y="3741663"/>
                </a:lnTo>
                <a:lnTo>
                  <a:pt x="3464753" y="3713077"/>
                </a:lnTo>
                <a:lnTo>
                  <a:pt x="3454695" y="3692958"/>
                </a:lnTo>
                <a:lnTo>
                  <a:pt x="3444389" y="3675537"/>
                </a:lnTo>
                <a:lnTo>
                  <a:pt x="3399365" y="3613337"/>
                </a:lnTo>
                <a:lnTo>
                  <a:pt x="3351641" y="3557762"/>
                </a:lnTo>
                <a:lnTo>
                  <a:pt x="3299746" y="3506114"/>
                </a:lnTo>
                <a:lnTo>
                  <a:pt x="3240982" y="3459494"/>
                </a:lnTo>
                <a:lnTo>
                  <a:pt x="3180868" y="3414591"/>
                </a:lnTo>
                <a:lnTo>
                  <a:pt x="3116459" y="3372758"/>
                </a:lnTo>
                <a:lnTo>
                  <a:pt x="3049353" y="3334235"/>
                </a:lnTo>
                <a:lnTo>
                  <a:pt x="2979179" y="3298904"/>
                </a:lnTo>
                <a:lnTo>
                  <a:pt x="2906673" y="3266639"/>
                </a:lnTo>
                <a:lnTo>
                  <a:pt x="2831715" y="3237440"/>
                </a:lnTo>
                <a:lnTo>
                  <a:pt x="2755530" y="3211308"/>
                </a:lnTo>
                <a:lnTo>
                  <a:pt x="2677872" y="3187877"/>
                </a:lnTo>
                <a:lnTo>
                  <a:pt x="2599722" y="3166898"/>
                </a:lnTo>
                <a:lnTo>
                  <a:pt x="2521697" y="3148617"/>
                </a:lnTo>
                <a:lnTo>
                  <a:pt x="2443550" y="3132915"/>
                </a:lnTo>
                <a:lnTo>
                  <a:pt x="2367118" y="3119420"/>
                </a:lnTo>
                <a:lnTo>
                  <a:pt x="2214379" y="3098319"/>
                </a:lnTo>
                <a:lnTo>
                  <a:pt x="2143469" y="3090467"/>
                </a:lnTo>
                <a:lnTo>
                  <a:pt x="2073663" y="3084700"/>
                </a:lnTo>
                <a:lnTo>
                  <a:pt x="2006188" y="3080162"/>
                </a:lnTo>
                <a:lnTo>
                  <a:pt x="1943129" y="3076727"/>
                </a:lnTo>
                <a:lnTo>
                  <a:pt x="1884610" y="3074518"/>
                </a:lnTo>
                <a:lnTo>
                  <a:pt x="1829649" y="3073292"/>
                </a:lnTo>
                <a:lnTo>
                  <a:pt x="1780576" y="3073292"/>
                </a:lnTo>
                <a:lnTo>
                  <a:pt x="1664764" y="3075255"/>
                </a:lnTo>
                <a:lnTo>
                  <a:pt x="1607227" y="3078075"/>
                </a:lnTo>
                <a:lnTo>
                  <a:pt x="1602320" y="3078075"/>
                </a:lnTo>
                <a:lnTo>
                  <a:pt x="1502333" y="3080652"/>
                </a:lnTo>
                <a:lnTo>
                  <a:pt x="1498897" y="3080652"/>
                </a:lnTo>
                <a:lnTo>
                  <a:pt x="1404433" y="3078935"/>
                </a:lnTo>
                <a:lnTo>
                  <a:pt x="1400875" y="3078935"/>
                </a:lnTo>
                <a:lnTo>
                  <a:pt x="1310090" y="3073168"/>
                </a:lnTo>
                <a:lnTo>
                  <a:pt x="1306901" y="3073168"/>
                </a:lnTo>
                <a:lnTo>
                  <a:pt x="1221024" y="3064090"/>
                </a:lnTo>
                <a:lnTo>
                  <a:pt x="1217711" y="3064090"/>
                </a:lnTo>
                <a:lnTo>
                  <a:pt x="1135024" y="3051821"/>
                </a:lnTo>
                <a:lnTo>
                  <a:pt x="1131465" y="3051209"/>
                </a:lnTo>
                <a:lnTo>
                  <a:pt x="1052582" y="3035383"/>
                </a:lnTo>
                <a:lnTo>
                  <a:pt x="1048901" y="3034525"/>
                </a:lnTo>
                <a:lnTo>
                  <a:pt x="975291" y="3015876"/>
                </a:lnTo>
                <a:lnTo>
                  <a:pt x="972102" y="3015017"/>
                </a:lnTo>
                <a:lnTo>
                  <a:pt x="901070" y="2993793"/>
                </a:lnTo>
                <a:lnTo>
                  <a:pt x="897389" y="2992566"/>
                </a:lnTo>
                <a:lnTo>
                  <a:pt x="830404" y="2968767"/>
                </a:lnTo>
                <a:lnTo>
                  <a:pt x="827214" y="2967662"/>
                </a:lnTo>
                <a:lnTo>
                  <a:pt x="764279" y="2942143"/>
                </a:lnTo>
                <a:lnTo>
                  <a:pt x="760844" y="2940671"/>
                </a:lnTo>
                <a:lnTo>
                  <a:pt x="701465" y="2912087"/>
                </a:lnTo>
                <a:lnTo>
                  <a:pt x="698521" y="2910614"/>
                </a:lnTo>
                <a:lnTo>
                  <a:pt x="642456" y="2881786"/>
                </a:lnTo>
                <a:lnTo>
                  <a:pt x="639143" y="2879945"/>
                </a:lnTo>
                <a:lnTo>
                  <a:pt x="586513" y="2849274"/>
                </a:lnTo>
                <a:lnTo>
                  <a:pt x="583937" y="2847802"/>
                </a:lnTo>
                <a:lnTo>
                  <a:pt x="534863" y="2816764"/>
                </a:lnTo>
                <a:lnTo>
                  <a:pt x="531920" y="2814800"/>
                </a:lnTo>
                <a:lnTo>
                  <a:pt x="486282" y="2782781"/>
                </a:lnTo>
                <a:lnTo>
                  <a:pt x="483582" y="2780941"/>
                </a:lnTo>
                <a:lnTo>
                  <a:pt x="441258" y="2748429"/>
                </a:lnTo>
                <a:lnTo>
                  <a:pt x="438804" y="2746466"/>
                </a:lnTo>
                <a:lnTo>
                  <a:pt x="399177" y="2713711"/>
                </a:lnTo>
                <a:lnTo>
                  <a:pt x="397093" y="2711869"/>
                </a:lnTo>
                <a:lnTo>
                  <a:pt x="360900" y="2679359"/>
                </a:lnTo>
                <a:lnTo>
                  <a:pt x="358569" y="2677150"/>
                </a:lnTo>
                <a:lnTo>
                  <a:pt x="325691" y="2644764"/>
                </a:lnTo>
                <a:lnTo>
                  <a:pt x="324217" y="2643291"/>
                </a:lnTo>
                <a:lnTo>
                  <a:pt x="293793" y="2611761"/>
                </a:lnTo>
                <a:cubicBezTo>
                  <a:pt x="292834" y="2610837"/>
                  <a:pt x="291932" y="2609853"/>
                  <a:pt x="291094" y="2608816"/>
                </a:cubicBezTo>
                <a:lnTo>
                  <a:pt x="239199" y="2548089"/>
                </a:lnTo>
                <a:lnTo>
                  <a:pt x="236746" y="2545145"/>
                </a:lnTo>
                <a:lnTo>
                  <a:pt x="215277" y="2516928"/>
                </a:lnTo>
                <a:lnTo>
                  <a:pt x="214295" y="2515578"/>
                </a:lnTo>
                <a:lnTo>
                  <a:pt x="195280" y="2489569"/>
                </a:lnTo>
                <a:lnTo>
                  <a:pt x="194052" y="2487852"/>
                </a:lnTo>
                <a:lnTo>
                  <a:pt x="176877" y="2463318"/>
                </a:lnTo>
                <a:cubicBezTo>
                  <a:pt x="176264" y="2462211"/>
                  <a:pt x="175527" y="2461231"/>
                  <a:pt x="174914" y="2460249"/>
                </a:cubicBezTo>
                <a:lnTo>
                  <a:pt x="149397" y="2417434"/>
                </a:lnTo>
                <a:cubicBezTo>
                  <a:pt x="149119" y="2416795"/>
                  <a:pt x="148789" y="2416179"/>
                  <a:pt x="148415" y="2415593"/>
                </a:cubicBezTo>
                <a:lnTo>
                  <a:pt x="130505" y="2383695"/>
                </a:lnTo>
                <a:lnTo>
                  <a:pt x="128541" y="2379893"/>
                </a:lnTo>
                <a:lnTo>
                  <a:pt x="120200" y="2362962"/>
                </a:lnTo>
                <a:cubicBezTo>
                  <a:pt x="119339" y="2361000"/>
                  <a:pt x="118359" y="2359036"/>
                  <a:pt x="117621" y="2357073"/>
                </a:cubicBezTo>
                <a:lnTo>
                  <a:pt x="94067" y="2297818"/>
                </a:lnTo>
                <a:cubicBezTo>
                  <a:pt x="94067" y="2296836"/>
                  <a:pt x="93331" y="2295855"/>
                  <a:pt x="93085" y="2294997"/>
                </a:cubicBezTo>
                <a:lnTo>
                  <a:pt x="73701" y="2239790"/>
                </a:lnTo>
                <a:cubicBezTo>
                  <a:pt x="73431" y="2238789"/>
                  <a:pt x="73103" y="2237807"/>
                  <a:pt x="72720" y="2236845"/>
                </a:cubicBezTo>
                <a:lnTo>
                  <a:pt x="55913" y="2181515"/>
                </a:lnTo>
                <a:lnTo>
                  <a:pt x="55054" y="2178448"/>
                </a:lnTo>
                <a:lnTo>
                  <a:pt x="40577" y="2122505"/>
                </a:lnTo>
                <a:cubicBezTo>
                  <a:pt x="40577" y="2121033"/>
                  <a:pt x="39841" y="2119684"/>
                  <a:pt x="39596" y="2118211"/>
                </a:cubicBezTo>
                <a:lnTo>
                  <a:pt x="17882" y="2007797"/>
                </a:lnTo>
                <a:cubicBezTo>
                  <a:pt x="17882" y="2005712"/>
                  <a:pt x="17146" y="2003749"/>
                  <a:pt x="16900" y="2001664"/>
                </a:cubicBezTo>
                <a:lnTo>
                  <a:pt x="4631" y="1891250"/>
                </a:lnTo>
                <a:cubicBezTo>
                  <a:pt x="4631" y="1889409"/>
                  <a:pt x="4631" y="1887569"/>
                  <a:pt x="4631" y="1885852"/>
                </a:cubicBezTo>
                <a:lnTo>
                  <a:pt x="92" y="1776419"/>
                </a:lnTo>
                <a:cubicBezTo>
                  <a:pt x="-31" y="1774499"/>
                  <a:pt x="-31" y="1772574"/>
                  <a:pt x="92" y="1770654"/>
                </a:cubicBezTo>
                <a:lnTo>
                  <a:pt x="3772" y="1662448"/>
                </a:lnTo>
                <a:lnTo>
                  <a:pt x="3772" y="1657786"/>
                </a:lnTo>
                <a:lnTo>
                  <a:pt x="14202" y="1550929"/>
                </a:lnTo>
                <a:cubicBezTo>
                  <a:pt x="14202" y="1549212"/>
                  <a:pt x="14202" y="1547618"/>
                  <a:pt x="14202" y="1546022"/>
                </a:cubicBezTo>
                <a:lnTo>
                  <a:pt x="31253" y="1440884"/>
                </a:lnTo>
                <a:cubicBezTo>
                  <a:pt x="31253" y="1439412"/>
                  <a:pt x="31253" y="1437939"/>
                  <a:pt x="32113" y="1436468"/>
                </a:cubicBezTo>
                <a:lnTo>
                  <a:pt x="55299" y="1333047"/>
                </a:lnTo>
                <a:cubicBezTo>
                  <a:pt x="55299" y="1331942"/>
                  <a:pt x="55299" y="1330716"/>
                  <a:pt x="56158" y="1329489"/>
                </a:cubicBezTo>
                <a:lnTo>
                  <a:pt x="84252" y="1228030"/>
                </a:lnTo>
                <a:lnTo>
                  <a:pt x="85356" y="1224351"/>
                </a:lnTo>
                <a:lnTo>
                  <a:pt x="118359" y="1124977"/>
                </a:lnTo>
                <a:cubicBezTo>
                  <a:pt x="118359" y="1123752"/>
                  <a:pt x="119218" y="1122647"/>
                  <a:pt x="119584" y="1121421"/>
                </a:cubicBezTo>
                <a:lnTo>
                  <a:pt x="156390" y="1024869"/>
                </a:lnTo>
                <a:cubicBezTo>
                  <a:pt x="156390" y="1024012"/>
                  <a:pt x="157125" y="1023030"/>
                  <a:pt x="157616" y="1022048"/>
                </a:cubicBezTo>
                <a:lnTo>
                  <a:pt x="198591" y="927951"/>
                </a:lnTo>
                <a:lnTo>
                  <a:pt x="199695" y="925375"/>
                </a:lnTo>
                <a:lnTo>
                  <a:pt x="243494" y="834222"/>
                </a:lnTo>
                <a:lnTo>
                  <a:pt x="244597" y="831890"/>
                </a:lnTo>
                <a:lnTo>
                  <a:pt x="290726" y="743683"/>
                </a:lnTo>
                <a:cubicBezTo>
                  <a:pt x="291182" y="742973"/>
                  <a:pt x="291591" y="742235"/>
                  <a:pt x="291954" y="741474"/>
                </a:cubicBezTo>
                <a:lnTo>
                  <a:pt x="340168" y="656578"/>
                </a:lnTo>
                <a:lnTo>
                  <a:pt x="341271" y="654737"/>
                </a:lnTo>
                <a:lnTo>
                  <a:pt x="390344" y="572908"/>
                </a:lnTo>
                <a:lnTo>
                  <a:pt x="391447" y="571192"/>
                </a:lnTo>
                <a:lnTo>
                  <a:pt x="441501" y="493410"/>
                </a:lnTo>
                <a:cubicBezTo>
                  <a:pt x="441953" y="492827"/>
                  <a:pt x="442363" y="492211"/>
                  <a:pt x="442730" y="491570"/>
                </a:cubicBezTo>
                <a:lnTo>
                  <a:pt x="493519" y="417962"/>
                </a:lnTo>
                <a:lnTo>
                  <a:pt x="494378" y="416857"/>
                </a:lnTo>
                <a:lnTo>
                  <a:pt x="544310" y="346928"/>
                </a:lnTo>
                <a:lnTo>
                  <a:pt x="545536" y="345210"/>
                </a:lnTo>
                <a:lnTo>
                  <a:pt x="594609" y="279698"/>
                </a:lnTo>
                <a:cubicBezTo>
                  <a:pt x="594828" y="279318"/>
                  <a:pt x="595119" y="278984"/>
                  <a:pt x="595468" y="278718"/>
                </a:cubicBezTo>
                <a:lnTo>
                  <a:pt x="643191" y="217376"/>
                </a:lnTo>
                <a:cubicBezTo>
                  <a:pt x="643583" y="217025"/>
                  <a:pt x="643916" y="216610"/>
                  <a:pt x="644172" y="216148"/>
                </a:cubicBezTo>
                <a:lnTo>
                  <a:pt x="690425" y="159714"/>
                </a:lnTo>
                <a:lnTo>
                  <a:pt x="691282" y="158735"/>
                </a:lnTo>
                <a:lnTo>
                  <a:pt x="734590" y="107576"/>
                </a:lnTo>
                <a:lnTo>
                  <a:pt x="775810" y="60344"/>
                </a:lnTo>
                <a:lnTo>
                  <a:pt x="812615" y="18754"/>
                </a:lnTo>
                <a:lnTo>
                  <a:pt x="813720" y="17405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文本框 10"/>
          <p:cNvSpPr txBox="1"/>
          <p:nvPr>
            <p:custDataLst>
              <p:tags r:id="rId6"/>
            </p:custDataLst>
          </p:nvPr>
        </p:nvSpPr>
        <p:spPr>
          <a:xfrm>
            <a:off x="735409" y="5356170"/>
            <a:ext cx="4119723" cy="831961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lt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单击此处添加正文，文字是您思想的提炼。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lt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35330" y="3469005"/>
            <a:ext cx="4120515" cy="1348740"/>
          </a:xfrm>
        </p:spPr>
        <p:txBody>
          <a:bodyPr anchor="b" anchorCtr="0"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</a:rPr>
              <a:t>Blob 来源与用途</a:t>
            </a:r>
            <a:endParaRPr lang="zh-CN" altLang="en-US" sz="4000">
              <a:solidFill>
                <a:srgbClr val="FFFFFF"/>
              </a:solidFill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7270" y="3339465"/>
            <a:ext cx="5060950" cy="763270"/>
          </a:xfrm>
        </p:spPr>
        <p:txBody>
          <a:bodyPr>
            <a:normAutofit/>
          </a:bodyPr>
          <a:p>
            <a:r>
              <a:rPr lang="zh-CN" altLang="en-US" sz="3600"/>
              <a:t>File 定义</a:t>
            </a:r>
            <a:endParaRPr lang="zh-CN" altLang="en-US" sz="3600"/>
          </a:p>
        </p:txBody>
      </p:sp>
      <p:pic>
        <p:nvPicPr>
          <p:cNvPr id="12" name="图片 11" descr="/data/temp/b0270484-66a9-11f0-b6f6-f6aaa4534b98.jpg@base@tag=imgScale&amp;m=1&amp;w=2435&amp;h=1474&amp;q=95b0270484-66a9-11f0-b6f6-f6aaa4534b9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9603" b="9681"/>
          <a:stretch>
            <a:fillRect/>
          </a:stretch>
        </p:blipFill>
        <p:spPr>
          <a:xfrm>
            <a:off x="0" y="0"/>
            <a:ext cx="8774430" cy="5311775"/>
          </a:xfrm>
          <a:custGeom>
            <a:avLst/>
            <a:gdLst>
              <a:gd name="connsiteX0" fmla="*/ 8148319 w 9708514"/>
              <a:gd name="connsiteY0" fmla="*/ 0 h 5876925"/>
              <a:gd name="connsiteX1" fmla="*/ 9708514 w 9708514"/>
              <a:gd name="connsiteY1" fmla="*/ 0 h 5876925"/>
              <a:gd name="connsiteX2" fmla="*/ 9708514 w 9708514"/>
              <a:gd name="connsiteY2" fmla="*/ 1470025 h 5876925"/>
              <a:gd name="connsiteX3" fmla="*/ 8928734 w 9708514"/>
              <a:gd name="connsiteY3" fmla="*/ 2249805 h 5876925"/>
              <a:gd name="connsiteX4" fmla="*/ 8148319 w 9708514"/>
              <a:gd name="connsiteY4" fmla="*/ 1470025 h 5876925"/>
              <a:gd name="connsiteX5" fmla="*/ 6529069 w 9708514"/>
              <a:gd name="connsiteY5" fmla="*/ 0 h 5876925"/>
              <a:gd name="connsiteX6" fmla="*/ 8089264 w 9708514"/>
              <a:gd name="connsiteY6" fmla="*/ 0 h 5876925"/>
              <a:gd name="connsiteX7" fmla="*/ 8089264 w 9708514"/>
              <a:gd name="connsiteY7" fmla="*/ 2303145 h 5876925"/>
              <a:gd name="connsiteX8" fmla="*/ 7309484 w 9708514"/>
              <a:gd name="connsiteY8" fmla="*/ 3082925 h 5876925"/>
              <a:gd name="connsiteX9" fmla="*/ 6529069 w 9708514"/>
              <a:gd name="connsiteY9" fmla="*/ 2303145 h 5876925"/>
              <a:gd name="connsiteX10" fmla="*/ 4909819 w 9708514"/>
              <a:gd name="connsiteY10" fmla="*/ 0 h 5876925"/>
              <a:gd name="connsiteX11" fmla="*/ 6470014 w 9708514"/>
              <a:gd name="connsiteY11" fmla="*/ 0 h 5876925"/>
              <a:gd name="connsiteX12" fmla="*/ 6470014 w 9708514"/>
              <a:gd name="connsiteY12" fmla="*/ 3298190 h 5876925"/>
              <a:gd name="connsiteX13" fmla="*/ 5690234 w 9708514"/>
              <a:gd name="connsiteY13" fmla="*/ 4077970 h 5876925"/>
              <a:gd name="connsiteX14" fmla="*/ 4909819 w 9708514"/>
              <a:gd name="connsiteY14" fmla="*/ 3298190 h 5876925"/>
              <a:gd name="connsiteX15" fmla="*/ 3290570 w 9708514"/>
              <a:gd name="connsiteY15" fmla="*/ 0 h 5876925"/>
              <a:gd name="connsiteX16" fmla="*/ 4850764 w 9708514"/>
              <a:gd name="connsiteY16" fmla="*/ 0 h 5876925"/>
              <a:gd name="connsiteX17" fmla="*/ 4850764 w 9708514"/>
              <a:gd name="connsiteY17" fmla="*/ 4404995 h 5876925"/>
              <a:gd name="connsiteX18" fmla="*/ 4070985 w 9708514"/>
              <a:gd name="connsiteY18" fmla="*/ 5184775 h 5876925"/>
              <a:gd name="connsiteX19" fmla="*/ 3290570 w 9708514"/>
              <a:gd name="connsiteY19" fmla="*/ 4404995 h 5876925"/>
              <a:gd name="connsiteX20" fmla="*/ 1630044 w 9708514"/>
              <a:gd name="connsiteY20" fmla="*/ 0 h 5876925"/>
              <a:gd name="connsiteX21" fmla="*/ 3231514 w 9708514"/>
              <a:gd name="connsiteY21" fmla="*/ 0 h 5876925"/>
              <a:gd name="connsiteX22" fmla="*/ 3231514 w 9708514"/>
              <a:gd name="connsiteY22" fmla="*/ 16510 h 5876925"/>
              <a:gd name="connsiteX23" fmla="*/ 3231514 w 9708514"/>
              <a:gd name="connsiteY23" fmla="*/ 5076190 h 5876925"/>
              <a:gd name="connsiteX24" fmla="*/ 2430780 w 9708514"/>
              <a:gd name="connsiteY24" fmla="*/ 5876925 h 5876925"/>
              <a:gd name="connsiteX25" fmla="*/ 1630044 w 9708514"/>
              <a:gd name="connsiteY25" fmla="*/ 5076190 h 5876925"/>
              <a:gd name="connsiteX26" fmla="*/ 1630044 w 9708514"/>
              <a:gd name="connsiteY26" fmla="*/ 16510 h 5876925"/>
              <a:gd name="connsiteX27" fmla="*/ 0 w 9708514"/>
              <a:gd name="connsiteY27" fmla="*/ 0 h 5876925"/>
              <a:gd name="connsiteX28" fmla="*/ 1570990 w 9708514"/>
              <a:gd name="connsiteY28" fmla="*/ 0 h 5876925"/>
              <a:gd name="connsiteX29" fmla="*/ 1570990 w 9708514"/>
              <a:gd name="connsiteY29" fmla="*/ 1270 h 5876925"/>
              <a:gd name="connsiteX30" fmla="*/ 1570990 w 9708514"/>
              <a:gd name="connsiteY30" fmla="*/ 3039745 h 5876925"/>
              <a:gd name="connsiteX31" fmla="*/ 785494 w 9708514"/>
              <a:gd name="connsiteY31" fmla="*/ 3825240 h 5876925"/>
              <a:gd name="connsiteX32" fmla="*/ 15963 w 9708514"/>
              <a:gd name="connsiteY32" fmla="*/ 3198018 h 5876925"/>
              <a:gd name="connsiteX33" fmla="*/ 0 w 9708514"/>
              <a:gd name="connsiteY33" fmla="*/ 3039747 h 587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708514" h="5876925">
                <a:moveTo>
                  <a:pt x="8148319" y="0"/>
                </a:moveTo>
                <a:lnTo>
                  <a:pt x="9708514" y="0"/>
                </a:lnTo>
                <a:lnTo>
                  <a:pt x="9708514" y="1470025"/>
                </a:lnTo>
                <a:cubicBezTo>
                  <a:pt x="9708514" y="1900555"/>
                  <a:pt x="9359264" y="2249805"/>
                  <a:pt x="8928734" y="2249805"/>
                </a:cubicBezTo>
                <a:cubicBezTo>
                  <a:pt x="8497569" y="2249805"/>
                  <a:pt x="8148319" y="1900555"/>
                  <a:pt x="8148319" y="1470025"/>
                </a:cubicBezTo>
                <a:close/>
                <a:moveTo>
                  <a:pt x="6529069" y="0"/>
                </a:moveTo>
                <a:lnTo>
                  <a:pt x="8089264" y="0"/>
                </a:lnTo>
                <a:lnTo>
                  <a:pt x="8089264" y="2303145"/>
                </a:lnTo>
                <a:cubicBezTo>
                  <a:pt x="8089264" y="2733675"/>
                  <a:pt x="7740014" y="3082925"/>
                  <a:pt x="7309484" y="3082925"/>
                </a:cubicBezTo>
                <a:cubicBezTo>
                  <a:pt x="6878319" y="3082925"/>
                  <a:pt x="6529069" y="2733675"/>
                  <a:pt x="6529069" y="2303145"/>
                </a:cubicBezTo>
                <a:close/>
                <a:moveTo>
                  <a:pt x="4909819" y="0"/>
                </a:moveTo>
                <a:lnTo>
                  <a:pt x="6470014" y="0"/>
                </a:lnTo>
                <a:lnTo>
                  <a:pt x="6470014" y="3298190"/>
                </a:lnTo>
                <a:cubicBezTo>
                  <a:pt x="6470014" y="3728720"/>
                  <a:pt x="6120764" y="4077970"/>
                  <a:pt x="5690234" y="4077970"/>
                </a:cubicBezTo>
                <a:cubicBezTo>
                  <a:pt x="5259069" y="4077970"/>
                  <a:pt x="4909819" y="3728720"/>
                  <a:pt x="4909819" y="3298190"/>
                </a:cubicBezTo>
                <a:close/>
                <a:moveTo>
                  <a:pt x="3290570" y="0"/>
                </a:moveTo>
                <a:lnTo>
                  <a:pt x="4850764" y="0"/>
                </a:lnTo>
                <a:lnTo>
                  <a:pt x="4850764" y="4404995"/>
                </a:lnTo>
                <a:cubicBezTo>
                  <a:pt x="4850764" y="4835525"/>
                  <a:pt x="4501514" y="5184775"/>
                  <a:pt x="4070985" y="5184775"/>
                </a:cubicBezTo>
                <a:cubicBezTo>
                  <a:pt x="3639820" y="5184775"/>
                  <a:pt x="3290570" y="4835525"/>
                  <a:pt x="3290570" y="4404995"/>
                </a:cubicBezTo>
                <a:close/>
                <a:moveTo>
                  <a:pt x="1630044" y="0"/>
                </a:moveTo>
                <a:lnTo>
                  <a:pt x="3231514" y="0"/>
                </a:lnTo>
                <a:lnTo>
                  <a:pt x="3231514" y="16510"/>
                </a:lnTo>
                <a:lnTo>
                  <a:pt x="3231514" y="5076190"/>
                </a:lnTo>
                <a:cubicBezTo>
                  <a:pt x="3231514" y="5518150"/>
                  <a:pt x="2872740" y="5876925"/>
                  <a:pt x="2430780" y="5876925"/>
                </a:cubicBezTo>
                <a:cubicBezTo>
                  <a:pt x="1988819" y="5876925"/>
                  <a:pt x="1630044" y="5518150"/>
                  <a:pt x="1630044" y="5076190"/>
                </a:cubicBezTo>
                <a:lnTo>
                  <a:pt x="1630044" y="16510"/>
                </a:lnTo>
                <a:close/>
                <a:moveTo>
                  <a:pt x="0" y="0"/>
                </a:moveTo>
                <a:lnTo>
                  <a:pt x="1570990" y="0"/>
                </a:lnTo>
                <a:lnTo>
                  <a:pt x="1570990" y="1270"/>
                </a:lnTo>
                <a:lnTo>
                  <a:pt x="1570990" y="3039745"/>
                </a:lnTo>
                <a:cubicBezTo>
                  <a:pt x="1570990" y="3473450"/>
                  <a:pt x="1219200" y="3825240"/>
                  <a:pt x="785494" y="3825240"/>
                </a:cubicBezTo>
                <a:cubicBezTo>
                  <a:pt x="406003" y="3825240"/>
                  <a:pt x="89228" y="3555901"/>
                  <a:pt x="15963" y="3198018"/>
                </a:cubicBezTo>
                <a:lnTo>
                  <a:pt x="0" y="3039747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6118860" y="4262120"/>
            <a:ext cx="5039995" cy="191579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单击添加正文，文字是您思想的提炼，为了最终演示发布的良好效果，请言简的阐述观点。根据需要可酌情增减文字，以便观者准确理解您所传达的信息。</a:t>
            </a:r>
            <a:endParaRPr lang="zh-CN" altLang="en-US" sz="20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7" name="任意多边形: 形状 356"/>
          <p:cNvSpPr/>
          <p:nvPr>
            <p:custDataLst>
              <p:tags r:id="rId1"/>
            </p:custDataLst>
          </p:nvPr>
        </p:nvSpPr>
        <p:spPr>
          <a:xfrm>
            <a:off x="673100" y="1801495"/>
            <a:ext cx="10904220" cy="4461510"/>
          </a:xfrm>
          <a:custGeom>
            <a:avLst/>
            <a:gdLst>
              <a:gd name="connsiteX0" fmla="*/ 0 w 10904220"/>
              <a:gd name="connsiteY0" fmla="*/ 0 h 4461510"/>
              <a:gd name="connsiteX1" fmla="*/ 10904220 w 10904220"/>
              <a:gd name="connsiteY1" fmla="*/ 0 h 4461510"/>
              <a:gd name="connsiteX2" fmla="*/ 10904220 w 10904220"/>
              <a:gd name="connsiteY2" fmla="*/ 3681772 h 4461510"/>
              <a:gd name="connsiteX3" fmla="*/ 10124482 w 10904220"/>
              <a:gd name="connsiteY3" fmla="*/ 4461510 h 4461510"/>
              <a:gd name="connsiteX4" fmla="*/ 0 w 10904220"/>
              <a:gd name="connsiteY4" fmla="*/ 4461510 h 4461510"/>
              <a:gd name="connsiteX5" fmla="*/ 0 w 10904220"/>
              <a:gd name="connsiteY5" fmla="*/ 0 h 446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04220" h="4461510">
                <a:moveTo>
                  <a:pt x="0" y="0"/>
                </a:moveTo>
                <a:lnTo>
                  <a:pt x="10904220" y="0"/>
                </a:lnTo>
                <a:lnTo>
                  <a:pt x="10904220" y="3681772"/>
                </a:lnTo>
                <a:lnTo>
                  <a:pt x="10124482" y="4461510"/>
                </a:lnTo>
                <a:lnTo>
                  <a:pt x="0" y="4461510"/>
                </a:lnTo>
                <a:lnTo>
                  <a:pt x="0" y="0"/>
                </a:lnTo>
                <a:close/>
              </a:path>
            </a:pathLst>
          </a:custGeom>
          <a:ln w="25400">
            <a:noFill/>
          </a:ln>
          <a:effectLst>
            <a:outerShdw blurRad="76200" dist="38100" dir="2700000" algn="tl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indent="0" fontAlgn="auto">
              <a:lnSpc>
                <a:spcPct val="13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rgbClr val="262626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File 来源</a:t>
            </a:r>
            <a:endParaRPr lang="zh-CN" altLang="en-US"/>
          </a:p>
        </p:txBody>
      </p:sp>
      <p:sp>
        <p:nvSpPr>
          <p:cNvPr id="11" name="任意多边形: 形状 1388"/>
          <p:cNvSpPr/>
          <p:nvPr>
            <p:custDataLst>
              <p:tags r:id="rId3"/>
            </p:custDataLst>
          </p:nvPr>
        </p:nvSpPr>
        <p:spPr>
          <a:xfrm>
            <a:off x="673100" y="1717675"/>
            <a:ext cx="10904220" cy="4562475"/>
          </a:xfrm>
          <a:custGeom>
            <a:avLst/>
            <a:gdLst>
              <a:gd name="connsiteX0" fmla="*/ 4515326 w 4682585"/>
              <a:gd name="connsiteY0" fmla="*/ 1881473 h 2174272"/>
              <a:gd name="connsiteX1" fmla="*/ 4515326 w 4682585"/>
              <a:gd name="connsiteY1" fmla="*/ 2028063 h 2174272"/>
              <a:gd name="connsiteX2" fmla="*/ 4673060 w 4682585"/>
              <a:gd name="connsiteY2" fmla="*/ 2028063 h 2174272"/>
              <a:gd name="connsiteX3" fmla="*/ 4673060 w 4682585"/>
              <a:gd name="connsiteY3" fmla="*/ 1881473 h 2174272"/>
              <a:gd name="connsiteX4" fmla="*/ 4348068 w 4682585"/>
              <a:gd name="connsiteY4" fmla="*/ 1881473 h 2174272"/>
              <a:gd name="connsiteX5" fmla="*/ 4348068 w 4682585"/>
              <a:gd name="connsiteY5" fmla="*/ 2028063 h 2174272"/>
              <a:gd name="connsiteX6" fmla="*/ 4505801 w 4682585"/>
              <a:gd name="connsiteY6" fmla="*/ 2028063 h 2174272"/>
              <a:gd name="connsiteX7" fmla="*/ 4505801 w 4682585"/>
              <a:gd name="connsiteY7" fmla="*/ 1881473 h 2174272"/>
              <a:gd name="connsiteX8" fmla="*/ 4180809 w 4682585"/>
              <a:gd name="connsiteY8" fmla="*/ 1881473 h 2174272"/>
              <a:gd name="connsiteX9" fmla="*/ 4180809 w 4682585"/>
              <a:gd name="connsiteY9" fmla="*/ 2028063 h 2174272"/>
              <a:gd name="connsiteX10" fmla="*/ 4338543 w 4682585"/>
              <a:gd name="connsiteY10" fmla="*/ 2028063 h 2174272"/>
              <a:gd name="connsiteX11" fmla="*/ 4338543 w 4682585"/>
              <a:gd name="connsiteY11" fmla="*/ 1881473 h 2174272"/>
              <a:gd name="connsiteX12" fmla="*/ 4013550 w 4682585"/>
              <a:gd name="connsiteY12" fmla="*/ 1881473 h 2174272"/>
              <a:gd name="connsiteX13" fmla="*/ 4013550 w 4682585"/>
              <a:gd name="connsiteY13" fmla="*/ 2028063 h 2174272"/>
              <a:gd name="connsiteX14" fmla="*/ 4171284 w 4682585"/>
              <a:gd name="connsiteY14" fmla="*/ 2028063 h 2174272"/>
              <a:gd name="connsiteX15" fmla="*/ 4171284 w 4682585"/>
              <a:gd name="connsiteY15" fmla="*/ 1881473 h 2174272"/>
              <a:gd name="connsiteX16" fmla="*/ 3846291 w 4682585"/>
              <a:gd name="connsiteY16" fmla="*/ 1881473 h 2174272"/>
              <a:gd name="connsiteX17" fmla="*/ 3846291 w 4682585"/>
              <a:gd name="connsiteY17" fmla="*/ 2028063 h 2174272"/>
              <a:gd name="connsiteX18" fmla="*/ 4004025 w 4682585"/>
              <a:gd name="connsiteY18" fmla="*/ 2028063 h 2174272"/>
              <a:gd name="connsiteX19" fmla="*/ 4004025 w 4682585"/>
              <a:gd name="connsiteY19" fmla="*/ 1881473 h 2174272"/>
              <a:gd name="connsiteX20" fmla="*/ 3678936 w 4682585"/>
              <a:gd name="connsiteY20" fmla="*/ 1881473 h 2174272"/>
              <a:gd name="connsiteX21" fmla="*/ 3678936 w 4682585"/>
              <a:gd name="connsiteY21" fmla="*/ 2028063 h 2174272"/>
              <a:gd name="connsiteX22" fmla="*/ 3836766 w 4682585"/>
              <a:gd name="connsiteY22" fmla="*/ 2028063 h 2174272"/>
              <a:gd name="connsiteX23" fmla="*/ 3836766 w 4682585"/>
              <a:gd name="connsiteY23" fmla="*/ 1881473 h 2174272"/>
              <a:gd name="connsiteX24" fmla="*/ 3511677 w 4682585"/>
              <a:gd name="connsiteY24" fmla="*/ 1881473 h 2174272"/>
              <a:gd name="connsiteX25" fmla="*/ 3511677 w 4682585"/>
              <a:gd name="connsiteY25" fmla="*/ 2028063 h 2174272"/>
              <a:gd name="connsiteX26" fmla="*/ 3669411 w 4682585"/>
              <a:gd name="connsiteY26" fmla="*/ 2028063 h 2174272"/>
              <a:gd name="connsiteX27" fmla="*/ 3669411 w 4682585"/>
              <a:gd name="connsiteY27" fmla="*/ 1881473 h 2174272"/>
              <a:gd name="connsiteX28" fmla="*/ 3344418 w 4682585"/>
              <a:gd name="connsiteY28" fmla="*/ 1881473 h 2174272"/>
              <a:gd name="connsiteX29" fmla="*/ 3344418 w 4682585"/>
              <a:gd name="connsiteY29" fmla="*/ 2028063 h 2174272"/>
              <a:gd name="connsiteX30" fmla="*/ 3502152 w 4682585"/>
              <a:gd name="connsiteY30" fmla="*/ 2028063 h 2174272"/>
              <a:gd name="connsiteX31" fmla="*/ 3502152 w 4682585"/>
              <a:gd name="connsiteY31" fmla="*/ 1881473 h 2174272"/>
              <a:gd name="connsiteX32" fmla="*/ 3177159 w 4682585"/>
              <a:gd name="connsiteY32" fmla="*/ 1881473 h 2174272"/>
              <a:gd name="connsiteX33" fmla="*/ 3177159 w 4682585"/>
              <a:gd name="connsiteY33" fmla="*/ 2028063 h 2174272"/>
              <a:gd name="connsiteX34" fmla="*/ 3334893 w 4682585"/>
              <a:gd name="connsiteY34" fmla="*/ 2028063 h 2174272"/>
              <a:gd name="connsiteX35" fmla="*/ 3334893 w 4682585"/>
              <a:gd name="connsiteY35" fmla="*/ 1881473 h 2174272"/>
              <a:gd name="connsiteX36" fmla="*/ 3009900 w 4682585"/>
              <a:gd name="connsiteY36" fmla="*/ 1881473 h 2174272"/>
              <a:gd name="connsiteX37" fmla="*/ 3009900 w 4682585"/>
              <a:gd name="connsiteY37" fmla="*/ 2028063 h 2174272"/>
              <a:gd name="connsiteX38" fmla="*/ 3167634 w 4682585"/>
              <a:gd name="connsiteY38" fmla="*/ 2028063 h 2174272"/>
              <a:gd name="connsiteX39" fmla="*/ 3167634 w 4682585"/>
              <a:gd name="connsiteY39" fmla="*/ 1881473 h 2174272"/>
              <a:gd name="connsiteX40" fmla="*/ 2842641 w 4682585"/>
              <a:gd name="connsiteY40" fmla="*/ 1881473 h 2174272"/>
              <a:gd name="connsiteX41" fmla="*/ 2842641 w 4682585"/>
              <a:gd name="connsiteY41" fmla="*/ 2028063 h 2174272"/>
              <a:gd name="connsiteX42" fmla="*/ 3000375 w 4682585"/>
              <a:gd name="connsiteY42" fmla="*/ 2028063 h 2174272"/>
              <a:gd name="connsiteX43" fmla="*/ 3000375 w 4682585"/>
              <a:gd name="connsiteY43" fmla="*/ 1881473 h 2174272"/>
              <a:gd name="connsiteX44" fmla="*/ 2675382 w 4682585"/>
              <a:gd name="connsiteY44" fmla="*/ 1881473 h 2174272"/>
              <a:gd name="connsiteX45" fmla="*/ 2675382 w 4682585"/>
              <a:gd name="connsiteY45" fmla="*/ 2028063 h 2174272"/>
              <a:gd name="connsiteX46" fmla="*/ 2833116 w 4682585"/>
              <a:gd name="connsiteY46" fmla="*/ 2028063 h 2174272"/>
              <a:gd name="connsiteX47" fmla="*/ 2833116 w 4682585"/>
              <a:gd name="connsiteY47" fmla="*/ 1881473 h 2174272"/>
              <a:gd name="connsiteX48" fmla="*/ 2508123 w 4682585"/>
              <a:gd name="connsiteY48" fmla="*/ 1881473 h 2174272"/>
              <a:gd name="connsiteX49" fmla="*/ 2508123 w 4682585"/>
              <a:gd name="connsiteY49" fmla="*/ 2028063 h 2174272"/>
              <a:gd name="connsiteX50" fmla="*/ 2665857 w 4682585"/>
              <a:gd name="connsiteY50" fmla="*/ 2028063 h 2174272"/>
              <a:gd name="connsiteX51" fmla="*/ 2665857 w 4682585"/>
              <a:gd name="connsiteY51" fmla="*/ 1881473 h 2174272"/>
              <a:gd name="connsiteX52" fmla="*/ 2340864 w 4682585"/>
              <a:gd name="connsiteY52" fmla="*/ 1881473 h 2174272"/>
              <a:gd name="connsiteX53" fmla="*/ 2340864 w 4682585"/>
              <a:gd name="connsiteY53" fmla="*/ 2028063 h 2174272"/>
              <a:gd name="connsiteX54" fmla="*/ 2498598 w 4682585"/>
              <a:gd name="connsiteY54" fmla="*/ 2028063 h 2174272"/>
              <a:gd name="connsiteX55" fmla="*/ 2498598 w 4682585"/>
              <a:gd name="connsiteY55" fmla="*/ 1881473 h 2174272"/>
              <a:gd name="connsiteX56" fmla="*/ 2173510 w 4682585"/>
              <a:gd name="connsiteY56" fmla="*/ 1881473 h 2174272"/>
              <a:gd name="connsiteX57" fmla="*/ 2173510 w 4682585"/>
              <a:gd name="connsiteY57" fmla="*/ 2028063 h 2174272"/>
              <a:gd name="connsiteX58" fmla="*/ 2331339 w 4682585"/>
              <a:gd name="connsiteY58" fmla="*/ 2028063 h 2174272"/>
              <a:gd name="connsiteX59" fmla="*/ 2331339 w 4682585"/>
              <a:gd name="connsiteY59" fmla="*/ 1881473 h 2174272"/>
              <a:gd name="connsiteX60" fmla="*/ 2006251 w 4682585"/>
              <a:gd name="connsiteY60" fmla="*/ 1881473 h 2174272"/>
              <a:gd name="connsiteX61" fmla="*/ 2006251 w 4682585"/>
              <a:gd name="connsiteY61" fmla="*/ 2028063 h 2174272"/>
              <a:gd name="connsiteX62" fmla="*/ 2163985 w 4682585"/>
              <a:gd name="connsiteY62" fmla="*/ 2028063 h 2174272"/>
              <a:gd name="connsiteX63" fmla="*/ 2163985 w 4682585"/>
              <a:gd name="connsiteY63" fmla="*/ 1881473 h 2174272"/>
              <a:gd name="connsiteX64" fmla="*/ 1838992 w 4682585"/>
              <a:gd name="connsiteY64" fmla="*/ 1881473 h 2174272"/>
              <a:gd name="connsiteX65" fmla="*/ 1838992 w 4682585"/>
              <a:gd name="connsiteY65" fmla="*/ 2028063 h 2174272"/>
              <a:gd name="connsiteX66" fmla="*/ 1996726 w 4682585"/>
              <a:gd name="connsiteY66" fmla="*/ 2028063 h 2174272"/>
              <a:gd name="connsiteX67" fmla="*/ 1996726 w 4682585"/>
              <a:gd name="connsiteY67" fmla="*/ 1881473 h 2174272"/>
              <a:gd name="connsiteX68" fmla="*/ 1671733 w 4682585"/>
              <a:gd name="connsiteY68" fmla="*/ 1881473 h 2174272"/>
              <a:gd name="connsiteX69" fmla="*/ 1671733 w 4682585"/>
              <a:gd name="connsiteY69" fmla="*/ 2028063 h 2174272"/>
              <a:gd name="connsiteX70" fmla="*/ 1829467 w 4682585"/>
              <a:gd name="connsiteY70" fmla="*/ 2028063 h 2174272"/>
              <a:gd name="connsiteX71" fmla="*/ 1829467 w 4682585"/>
              <a:gd name="connsiteY71" fmla="*/ 1881473 h 2174272"/>
              <a:gd name="connsiteX72" fmla="*/ 1504474 w 4682585"/>
              <a:gd name="connsiteY72" fmla="*/ 1881473 h 2174272"/>
              <a:gd name="connsiteX73" fmla="*/ 1504474 w 4682585"/>
              <a:gd name="connsiteY73" fmla="*/ 2028063 h 2174272"/>
              <a:gd name="connsiteX74" fmla="*/ 1662208 w 4682585"/>
              <a:gd name="connsiteY74" fmla="*/ 2028063 h 2174272"/>
              <a:gd name="connsiteX75" fmla="*/ 1662208 w 4682585"/>
              <a:gd name="connsiteY75" fmla="*/ 1881473 h 2174272"/>
              <a:gd name="connsiteX76" fmla="*/ 1337215 w 4682585"/>
              <a:gd name="connsiteY76" fmla="*/ 1881473 h 2174272"/>
              <a:gd name="connsiteX77" fmla="*/ 1337215 w 4682585"/>
              <a:gd name="connsiteY77" fmla="*/ 2028063 h 2174272"/>
              <a:gd name="connsiteX78" fmla="*/ 1494949 w 4682585"/>
              <a:gd name="connsiteY78" fmla="*/ 2028063 h 2174272"/>
              <a:gd name="connsiteX79" fmla="*/ 1494949 w 4682585"/>
              <a:gd name="connsiteY79" fmla="*/ 1881473 h 2174272"/>
              <a:gd name="connsiteX80" fmla="*/ 1169956 w 4682585"/>
              <a:gd name="connsiteY80" fmla="*/ 1881473 h 2174272"/>
              <a:gd name="connsiteX81" fmla="*/ 1169956 w 4682585"/>
              <a:gd name="connsiteY81" fmla="*/ 2028063 h 2174272"/>
              <a:gd name="connsiteX82" fmla="*/ 1327690 w 4682585"/>
              <a:gd name="connsiteY82" fmla="*/ 2028063 h 2174272"/>
              <a:gd name="connsiteX83" fmla="*/ 1327690 w 4682585"/>
              <a:gd name="connsiteY83" fmla="*/ 1881473 h 2174272"/>
              <a:gd name="connsiteX84" fmla="*/ 1002697 w 4682585"/>
              <a:gd name="connsiteY84" fmla="*/ 1881473 h 2174272"/>
              <a:gd name="connsiteX85" fmla="*/ 1002697 w 4682585"/>
              <a:gd name="connsiteY85" fmla="*/ 2028063 h 2174272"/>
              <a:gd name="connsiteX86" fmla="*/ 1160431 w 4682585"/>
              <a:gd name="connsiteY86" fmla="*/ 2028063 h 2174272"/>
              <a:gd name="connsiteX87" fmla="*/ 1160431 w 4682585"/>
              <a:gd name="connsiteY87" fmla="*/ 1881473 h 2174272"/>
              <a:gd name="connsiteX88" fmla="*/ 835438 w 4682585"/>
              <a:gd name="connsiteY88" fmla="*/ 1881473 h 2174272"/>
              <a:gd name="connsiteX89" fmla="*/ 835438 w 4682585"/>
              <a:gd name="connsiteY89" fmla="*/ 2028063 h 2174272"/>
              <a:gd name="connsiteX90" fmla="*/ 993172 w 4682585"/>
              <a:gd name="connsiteY90" fmla="*/ 2028063 h 2174272"/>
              <a:gd name="connsiteX91" fmla="*/ 993172 w 4682585"/>
              <a:gd name="connsiteY91" fmla="*/ 1881473 h 2174272"/>
              <a:gd name="connsiteX92" fmla="*/ 668179 w 4682585"/>
              <a:gd name="connsiteY92" fmla="*/ 1881473 h 2174272"/>
              <a:gd name="connsiteX93" fmla="*/ 668179 w 4682585"/>
              <a:gd name="connsiteY93" fmla="*/ 2028063 h 2174272"/>
              <a:gd name="connsiteX94" fmla="*/ 825913 w 4682585"/>
              <a:gd name="connsiteY94" fmla="*/ 2028063 h 2174272"/>
              <a:gd name="connsiteX95" fmla="*/ 825913 w 4682585"/>
              <a:gd name="connsiteY95" fmla="*/ 1881473 h 2174272"/>
              <a:gd name="connsiteX96" fmla="*/ 500920 w 4682585"/>
              <a:gd name="connsiteY96" fmla="*/ 1881473 h 2174272"/>
              <a:gd name="connsiteX97" fmla="*/ 500920 w 4682585"/>
              <a:gd name="connsiteY97" fmla="*/ 2028063 h 2174272"/>
              <a:gd name="connsiteX98" fmla="*/ 658654 w 4682585"/>
              <a:gd name="connsiteY98" fmla="*/ 2028063 h 2174272"/>
              <a:gd name="connsiteX99" fmla="*/ 658654 w 4682585"/>
              <a:gd name="connsiteY99" fmla="*/ 1881473 h 2174272"/>
              <a:gd name="connsiteX100" fmla="*/ 333566 w 4682585"/>
              <a:gd name="connsiteY100" fmla="*/ 1881473 h 2174272"/>
              <a:gd name="connsiteX101" fmla="*/ 333566 w 4682585"/>
              <a:gd name="connsiteY101" fmla="*/ 2028063 h 2174272"/>
              <a:gd name="connsiteX102" fmla="*/ 491395 w 4682585"/>
              <a:gd name="connsiteY102" fmla="*/ 2028063 h 2174272"/>
              <a:gd name="connsiteX103" fmla="*/ 491395 w 4682585"/>
              <a:gd name="connsiteY103" fmla="*/ 1881473 h 2174272"/>
              <a:gd name="connsiteX104" fmla="*/ 166307 w 4682585"/>
              <a:gd name="connsiteY104" fmla="*/ 1881473 h 2174272"/>
              <a:gd name="connsiteX105" fmla="*/ 166307 w 4682585"/>
              <a:gd name="connsiteY105" fmla="*/ 2028063 h 2174272"/>
              <a:gd name="connsiteX106" fmla="*/ 324041 w 4682585"/>
              <a:gd name="connsiteY106" fmla="*/ 2028063 h 2174272"/>
              <a:gd name="connsiteX107" fmla="*/ 324041 w 4682585"/>
              <a:gd name="connsiteY107" fmla="*/ 1881473 h 2174272"/>
              <a:gd name="connsiteX108" fmla="*/ 9525 w 4682585"/>
              <a:gd name="connsiteY108" fmla="*/ 1881473 h 2174272"/>
              <a:gd name="connsiteX109" fmla="*/ 9525 w 4682585"/>
              <a:gd name="connsiteY109" fmla="*/ 2028063 h 2174272"/>
              <a:gd name="connsiteX110" fmla="*/ 156782 w 4682585"/>
              <a:gd name="connsiteY110" fmla="*/ 2028063 h 2174272"/>
              <a:gd name="connsiteX111" fmla="*/ 156782 w 4682585"/>
              <a:gd name="connsiteY111" fmla="*/ 1881473 h 2174272"/>
              <a:gd name="connsiteX112" fmla="*/ 4515326 w 4682585"/>
              <a:gd name="connsiteY112" fmla="*/ 1725358 h 2174272"/>
              <a:gd name="connsiteX113" fmla="*/ 4515326 w 4682585"/>
              <a:gd name="connsiteY113" fmla="*/ 1871948 h 2174272"/>
              <a:gd name="connsiteX114" fmla="*/ 4673060 w 4682585"/>
              <a:gd name="connsiteY114" fmla="*/ 1871948 h 2174272"/>
              <a:gd name="connsiteX115" fmla="*/ 4673060 w 4682585"/>
              <a:gd name="connsiteY115" fmla="*/ 1725358 h 2174272"/>
              <a:gd name="connsiteX116" fmla="*/ 4348068 w 4682585"/>
              <a:gd name="connsiteY116" fmla="*/ 1725358 h 2174272"/>
              <a:gd name="connsiteX117" fmla="*/ 4348068 w 4682585"/>
              <a:gd name="connsiteY117" fmla="*/ 1871948 h 2174272"/>
              <a:gd name="connsiteX118" fmla="*/ 4505801 w 4682585"/>
              <a:gd name="connsiteY118" fmla="*/ 1871948 h 2174272"/>
              <a:gd name="connsiteX119" fmla="*/ 4505801 w 4682585"/>
              <a:gd name="connsiteY119" fmla="*/ 1725358 h 2174272"/>
              <a:gd name="connsiteX120" fmla="*/ 4180809 w 4682585"/>
              <a:gd name="connsiteY120" fmla="*/ 1725358 h 2174272"/>
              <a:gd name="connsiteX121" fmla="*/ 4180809 w 4682585"/>
              <a:gd name="connsiteY121" fmla="*/ 1871948 h 2174272"/>
              <a:gd name="connsiteX122" fmla="*/ 4338543 w 4682585"/>
              <a:gd name="connsiteY122" fmla="*/ 1871948 h 2174272"/>
              <a:gd name="connsiteX123" fmla="*/ 4338543 w 4682585"/>
              <a:gd name="connsiteY123" fmla="*/ 1725358 h 2174272"/>
              <a:gd name="connsiteX124" fmla="*/ 4013550 w 4682585"/>
              <a:gd name="connsiteY124" fmla="*/ 1725358 h 2174272"/>
              <a:gd name="connsiteX125" fmla="*/ 4013550 w 4682585"/>
              <a:gd name="connsiteY125" fmla="*/ 1871948 h 2174272"/>
              <a:gd name="connsiteX126" fmla="*/ 4171284 w 4682585"/>
              <a:gd name="connsiteY126" fmla="*/ 1871948 h 2174272"/>
              <a:gd name="connsiteX127" fmla="*/ 4171284 w 4682585"/>
              <a:gd name="connsiteY127" fmla="*/ 1725358 h 2174272"/>
              <a:gd name="connsiteX128" fmla="*/ 3846291 w 4682585"/>
              <a:gd name="connsiteY128" fmla="*/ 1725358 h 2174272"/>
              <a:gd name="connsiteX129" fmla="*/ 3846291 w 4682585"/>
              <a:gd name="connsiteY129" fmla="*/ 1871948 h 2174272"/>
              <a:gd name="connsiteX130" fmla="*/ 4004025 w 4682585"/>
              <a:gd name="connsiteY130" fmla="*/ 1871948 h 2174272"/>
              <a:gd name="connsiteX131" fmla="*/ 4004025 w 4682585"/>
              <a:gd name="connsiteY131" fmla="*/ 1725358 h 2174272"/>
              <a:gd name="connsiteX132" fmla="*/ 3678936 w 4682585"/>
              <a:gd name="connsiteY132" fmla="*/ 1725358 h 2174272"/>
              <a:gd name="connsiteX133" fmla="*/ 3678936 w 4682585"/>
              <a:gd name="connsiteY133" fmla="*/ 1871948 h 2174272"/>
              <a:gd name="connsiteX134" fmla="*/ 3836766 w 4682585"/>
              <a:gd name="connsiteY134" fmla="*/ 1871948 h 2174272"/>
              <a:gd name="connsiteX135" fmla="*/ 3836766 w 4682585"/>
              <a:gd name="connsiteY135" fmla="*/ 1725358 h 2174272"/>
              <a:gd name="connsiteX136" fmla="*/ 3511677 w 4682585"/>
              <a:gd name="connsiteY136" fmla="*/ 1725358 h 2174272"/>
              <a:gd name="connsiteX137" fmla="*/ 3511677 w 4682585"/>
              <a:gd name="connsiteY137" fmla="*/ 1871948 h 2174272"/>
              <a:gd name="connsiteX138" fmla="*/ 3669411 w 4682585"/>
              <a:gd name="connsiteY138" fmla="*/ 1871948 h 2174272"/>
              <a:gd name="connsiteX139" fmla="*/ 3669411 w 4682585"/>
              <a:gd name="connsiteY139" fmla="*/ 1725358 h 2174272"/>
              <a:gd name="connsiteX140" fmla="*/ 3344418 w 4682585"/>
              <a:gd name="connsiteY140" fmla="*/ 1725358 h 2174272"/>
              <a:gd name="connsiteX141" fmla="*/ 3344418 w 4682585"/>
              <a:gd name="connsiteY141" fmla="*/ 1871948 h 2174272"/>
              <a:gd name="connsiteX142" fmla="*/ 3502152 w 4682585"/>
              <a:gd name="connsiteY142" fmla="*/ 1871948 h 2174272"/>
              <a:gd name="connsiteX143" fmla="*/ 3502152 w 4682585"/>
              <a:gd name="connsiteY143" fmla="*/ 1725358 h 2174272"/>
              <a:gd name="connsiteX144" fmla="*/ 3177159 w 4682585"/>
              <a:gd name="connsiteY144" fmla="*/ 1725358 h 2174272"/>
              <a:gd name="connsiteX145" fmla="*/ 3177159 w 4682585"/>
              <a:gd name="connsiteY145" fmla="*/ 1871948 h 2174272"/>
              <a:gd name="connsiteX146" fmla="*/ 3334893 w 4682585"/>
              <a:gd name="connsiteY146" fmla="*/ 1871948 h 2174272"/>
              <a:gd name="connsiteX147" fmla="*/ 3334893 w 4682585"/>
              <a:gd name="connsiteY147" fmla="*/ 1725358 h 2174272"/>
              <a:gd name="connsiteX148" fmla="*/ 3009900 w 4682585"/>
              <a:gd name="connsiteY148" fmla="*/ 1725358 h 2174272"/>
              <a:gd name="connsiteX149" fmla="*/ 3009900 w 4682585"/>
              <a:gd name="connsiteY149" fmla="*/ 1871948 h 2174272"/>
              <a:gd name="connsiteX150" fmla="*/ 3167634 w 4682585"/>
              <a:gd name="connsiteY150" fmla="*/ 1871948 h 2174272"/>
              <a:gd name="connsiteX151" fmla="*/ 3167634 w 4682585"/>
              <a:gd name="connsiteY151" fmla="*/ 1725358 h 2174272"/>
              <a:gd name="connsiteX152" fmla="*/ 2842641 w 4682585"/>
              <a:gd name="connsiteY152" fmla="*/ 1725358 h 2174272"/>
              <a:gd name="connsiteX153" fmla="*/ 2842641 w 4682585"/>
              <a:gd name="connsiteY153" fmla="*/ 1871948 h 2174272"/>
              <a:gd name="connsiteX154" fmla="*/ 3000375 w 4682585"/>
              <a:gd name="connsiteY154" fmla="*/ 1871948 h 2174272"/>
              <a:gd name="connsiteX155" fmla="*/ 3000375 w 4682585"/>
              <a:gd name="connsiteY155" fmla="*/ 1725358 h 2174272"/>
              <a:gd name="connsiteX156" fmla="*/ 2675382 w 4682585"/>
              <a:gd name="connsiteY156" fmla="*/ 1725358 h 2174272"/>
              <a:gd name="connsiteX157" fmla="*/ 2675382 w 4682585"/>
              <a:gd name="connsiteY157" fmla="*/ 1871948 h 2174272"/>
              <a:gd name="connsiteX158" fmla="*/ 2833116 w 4682585"/>
              <a:gd name="connsiteY158" fmla="*/ 1871948 h 2174272"/>
              <a:gd name="connsiteX159" fmla="*/ 2833116 w 4682585"/>
              <a:gd name="connsiteY159" fmla="*/ 1725358 h 2174272"/>
              <a:gd name="connsiteX160" fmla="*/ 2508123 w 4682585"/>
              <a:gd name="connsiteY160" fmla="*/ 1725358 h 2174272"/>
              <a:gd name="connsiteX161" fmla="*/ 2508123 w 4682585"/>
              <a:gd name="connsiteY161" fmla="*/ 1871948 h 2174272"/>
              <a:gd name="connsiteX162" fmla="*/ 2665857 w 4682585"/>
              <a:gd name="connsiteY162" fmla="*/ 1871948 h 2174272"/>
              <a:gd name="connsiteX163" fmla="*/ 2665857 w 4682585"/>
              <a:gd name="connsiteY163" fmla="*/ 1725358 h 2174272"/>
              <a:gd name="connsiteX164" fmla="*/ 2340864 w 4682585"/>
              <a:gd name="connsiteY164" fmla="*/ 1725358 h 2174272"/>
              <a:gd name="connsiteX165" fmla="*/ 2340864 w 4682585"/>
              <a:gd name="connsiteY165" fmla="*/ 1871948 h 2174272"/>
              <a:gd name="connsiteX166" fmla="*/ 2498598 w 4682585"/>
              <a:gd name="connsiteY166" fmla="*/ 1871948 h 2174272"/>
              <a:gd name="connsiteX167" fmla="*/ 2498598 w 4682585"/>
              <a:gd name="connsiteY167" fmla="*/ 1725358 h 2174272"/>
              <a:gd name="connsiteX168" fmla="*/ 2173510 w 4682585"/>
              <a:gd name="connsiteY168" fmla="*/ 1725358 h 2174272"/>
              <a:gd name="connsiteX169" fmla="*/ 2173510 w 4682585"/>
              <a:gd name="connsiteY169" fmla="*/ 1871948 h 2174272"/>
              <a:gd name="connsiteX170" fmla="*/ 2331339 w 4682585"/>
              <a:gd name="connsiteY170" fmla="*/ 1871948 h 2174272"/>
              <a:gd name="connsiteX171" fmla="*/ 2331339 w 4682585"/>
              <a:gd name="connsiteY171" fmla="*/ 1725358 h 2174272"/>
              <a:gd name="connsiteX172" fmla="*/ 2006251 w 4682585"/>
              <a:gd name="connsiteY172" fmla="*/ 1725358 h 2174272"/>
              <a:gd name="connsiteX173" fmla="*/ 2006251 w 4682585"/>
              <a:gd name="connsiteY173" fmla="*/ 1871948 h 2174272"/>
              <a:gd name="connsiteX174" fmla="*/ 2163985 w 4682585"/>
              <a:gd name="connsiteY174" fmla="*/ 1871948 h 2174272"/>
              <a:gd name="connsiteX175" fmla="*/ 2163985 w 4682585"/>
              <a:gd name="connsiteY175" fmla="*/ 1725358 h 2174272"/>
              <a:gd name="connsiteX176" fmla="*/ 1838992 w 4682585"/>
              <a:gd name="connsiteY176" fmla="*/ 1725358 h 2174272"/>
              <a:gd name="connsiteX177" fmla="*/ 1838992 w 4682585"/>
              <a:gd name="connsiteY177" fmla="*/ 1871948 h 2174272"/>
              <a:gd name="connsiteX178" fmla="*/ 1996726 w 4682585"/>
              <a:gd name="connsiteY178" fmla="*/ 1871948 h 2174272"/>
              <a:gd name="connsiteX179" fmla="*/ 1996726 w 4682585"/>
              <a:gd name="connsiteY179" fmla="*/ 1725358 h 2174272"/>
              <a:gd name="connsiteX180" fmla="*/ 1671733 w 4682585"/>
              <a:gd name="connsiteY180" fmla="*/ 1725358 h 2174272"/>
              <a:gd name="connsiteX181" fmla="*/ 1671733 w 4682585"/>
              <a:gd name="connsiteY181" fmla="*/ 1871948 h 2174272"/>
              <a:gd name="connsiteX182" fmla="*/ 1829467 w 4682585"/>
              <a:gd name="connsiteY182" fmla="*/ 1871948 h 2174272"/>
              <a:gd name="connsiteX183" fmla="*/ 1829467 w 4682585"/>
              <a:gd name="connsiteY183" fmla="*/ 1725358 h 2174272"/>
              <a:gd name="connsiteX184" fmla="*/ 1504474 w 4682585"/>
              <a:gd name="connsiteY184" fmla="*/ 1725358 h 2174272"/>
              <a:gd name="connsiteX185" fmla="*/ 1504474 w 4682585"/>
              <a:gd name="connsiteY185" fmla="*/ 1871948 h 2174272"/>
              <a:gd name="connsiteX186" fmla="*/ 1662208 w 4682585"/>
              <a:gd name="connsiteY186" fmla="*/ 1871948 h 2174272"/>
              <a:gd name="connsiteX187" fmla="*/ 1662208 w 4682585"/>
              <a:gd name="connsiteY187" fmla="*/ 1725358 h 2174272"/>
              <a:gd name="connsiteX188" fmla="*/ 1337215 w 4682585"/>
              <a:gd name="connsiteY188" fmla="*/ 1725358 h 2174272"/>
              <a:gd name="connsiteX189" fmla="*/ 1337215 w 4682585"/>
              <a:gd name="connsiteY189" fmla="*/ 1871948 h 2174272"/>
              <a:gd name="connsiteX190" fmla="*/ 1494949 w 4682585"/>
              <a:gd name="connsiteY190" fmla="*/ 1871948 h 2174272"/>
              <a:gd name="connsiteX191" fmla="*/ 1494949 w 4682585"/>
              <a:gd name="connsiteY191" fmla="*/ 1725358 h 2174272"/>
              <a:gd name="connsiteX192" fmla="*/ 1169956 w 4682585"/>
              <a:gd name="connsiteY192" fmla="*/ 1725358 h 2174272"/>
              <a:gd name="connsiteX193" fmla="*/ 1169956 w 4682585"/>
              <a:gd name="connsiteY193" fmla="*/ 1871948 h 2174272"/>
              <a:gd name="connsiteX194" fmla="*/ 1327690 w 4682585"/>
              <a:gd name="connsiteY194" fmla="*/ 1871948 h 2174272"/>
              <a:gd name="connsiteX195" fmla="*/ 1327690 w 4682585"/>
              <a:gd name="connsiteY195" fmla="*/ 1725358 h 2174272"/>
              <a:gd name="connsiteX196" fmla="*/ 1002697 w 4682585"/>
              <a:gd name="connsiteY196" fmla="*/ 1725358 h 2174272"/>
              <a:gd name="connsiteX197" fmla="*/ 1002697 w 4682585"/>
              <a:gd name="connsiteY197" fmla="*/ 1871948 h 2174272"/>
              <a:gd name="connsiteX198" fmla="*/ 1160431 w 4682585"/>
              <a:gd name="connsiteY198" fmla="*/ 1871948 h 2174272"/>
              <a:gd name="connsiteX199" fmla="*/ 1160431 w 4682585"/>
              <a:gd name="connsiteY199" fmla="*/ 1725358 h 2174272"/>
              <a:gd name="connsiteX200" fmla="*/ 835438 w 4682585"/>
              <a:gd name="connsiteY200" fmla="*/ 1725358 h 2174272"/>
              <a:gd name="connsiteX201" fmla="*/ 835438 w 4682585"/>
              <a:gd name="connsiteY201" fmla="*/ 1871948 h 2174272"/>
              <a:gd name="connsiteX202" fmla="*/ 993172 w 4682585"/>
              <a:gd name="connsiteY202" fmla="*/ 1871948 h 2174272"/>
              <a:gd name="connsiteX203" fmla="*/ 993172 w 4682585"/>
              <a:gd name="connsiteY203" fmla="*/ 1725358 h 2174272"/>
              <a:gd name="connsiteX204" fmla="*/ 668179 w 4682585"/>
              <a:gd name="connsiteY204" fmla="*/ 1725358 h 2174272"/>
              <a:gd name="connsiteX205" fmla="*/ 668179 w 4682585"/>
              <a:gd name="connsiteY205" fmla="*/ 1871948 h 2174272"/>
              <a:gd name="connsiteX206" fmla="*/ 825913 w 4682585"/>
              <a:gd name="connsiteY206" fmla="*/ 1871948 h 2174272"/>
              <a:gd name="connsiteX207" fmla="*/ 825913 w 4682585"/>
              <a:gd name="connsiteY207" fmla="*/ 1725358 h 2174272"/>
              <a:gd name="connsiteX208" fmla="*/ 500920 w 4682585"/>
              <a:gd name="connsiteY208" fmla="*/ 1725358 h 2174272"/>
              <a:gd name="connsiteX209" fmla="*/ 500920 w 4682585"/>
              <a:gd name="connsiteY209" fmla="*/ 1871948 h 2174272"/>
              <a:gd name="connsiteX210" fmla="*/ 658654 w 4682585"/>
              <a:gd name="connsiteY210" fmla="*/ 1871948 h 2174272"/>
              <a:gd name="connsiteX211" fmla="*/ 658654 w 4682585"/>
              <a:gd name="connsiteY211" fmla="*/ 1725358 h 2174272"/>
              <a:gd name="connsiteX212" fmla="*/ 333566 w 4682585"/>
              <a:gd name="connsiteY212" fmla="*/ 1725358 h 2174272"/>
              <a:gd name="connsiteX213" fmla="*/ 333566 w 4682585"/>
              <a:gd name="connsiteY213" fmla="*/ 1871948 h 2174272"/>
              <a:gd name="connsiteX214" fmla="*/ 491395 w 4682585"/>
              <a:gd name="connsiteY214" fmla="*/ 1871948 h 2174272"/>
              <a:gd name="connsiteX215" fmla="*/ 491395 w 4682585"/>
              <a:gd name="connsiteY215" fmla="*/ 1725358 h 2174272"/>
              <a:gd name="connsiteX216" fmla="*/ 166307 w 4682585"/>
              <a:gd name="connsiteY216" fmla="*/ 1725358 h 2174272"/>
              <a:gd name="connsiteX217" fmla="*/ 166307 w 4682585"/>
              <a:gd name="connsiteY217" fmla="*/ 1871948 h 2174272"/>
              <a:gd name="connsiteX218" fmla="*/ 324041 w 4682585"/>
              <a:gd name="connsiteY218" fmla="*/ 1871948 h 2174272"/>
              <a:gd name="connsiteX219" fmla="*/ 324041 w 4682585"/>
              <a:gd name="connsiteY219" fmla="*/ 1725358 h 2174272"/>
              <a:gd name="connsiteX220" fmla="*/ 9525 w 4682585"/>
              <a:gd name="connsiteY220" fmla="*/ 1725358 h 2174272"/>
              <a:gd name="connsiteX221" fmla="*/ 9525 w 4682585"/>
              <a:gd name="connsiteY221" fmla="*/ 1871948 h 2174272"/>
              <a:gd name="connsiteX222" fmla="*/ 156782 w 4682585"/>
              <a:gd name="connsiteY222" fmla="*/ 1871948 h 2174272"/>
              <a:gd name="connsiteX223" fmla="*/ 156782 w 4682585"/>
              <a:gd name="connsiteY223" fmla="*/ 1725358 h 2174272"/>
              <a:gd name="connsiteX224" fmla="*/ 4515326 w 4682585"/>
              <a:gd name="connsiteY224" fmla="*/ 1569243 h 2174272"/>
              <a:gd name="connsiteX225" fmla="*/ 4515326 w 4682585"/>
              <a:gd name="connsiteY225" fmla="*/ 1715833 h 2174272"/>
              <a:gd name="connsiteX226" fmla="*/ 4673060 w 4682585"/>
              <a:gd name="connsiteY226" fmla="*/ 1715833 h 2174272"/>
              <a:gd name="connsiteX227" fmla="*/ 4673060 w 4682585"/>
              <a:gd name="connsiteY227" fmla="*/ 1569243 h 2174272"/>
              <a:gd name="connsiteX228" fmla="*/ 4348068 w 4682585"/>
              <a:gd name="connsiteY228" fmla="*/ 1569243 h 2174272"/>
              <a:gd name="connsiteX229" fmla="*/ 4348068 w 4682585"/>
              <a:gd name="connsiteY229" fmla="*/ 1715833 h 2174272"/>
              <a:gd name="connsiteX230" fmla="*/ 4505801 w 4682585"/>
              <a:gd name="connsiteY230" fmla="*/ 1715833 h 2174272"/>
              <a:gd name="connsiteX231" fmla="*/ 4505801 w 4682585"/>
              <a:gd name="connsiteY231" fmla="*/ 1569243 h 2174272"/>
              <a:gd name="connsiteX232" fmla="*/ 4180809 w 4682585"/>
              <a:gd name="connsiteY232" fmla="*/ 1569243 h 2174272"/>
              <a:gd name="connsiteX233" fmla="*/ 4180809 w 4682585"/>
              <a:gd name="connsiteY233" fmla="*/ 1715833 h 2174272"/>
              <a:gd name="connsiteX234" fmla="*/ 4338543 w 4682585"/>
              <a:gd name="connsiteY234" fmla="*/ 1715833 h 2174272"/>
              <a:gd name="connsiteX235" fmla="*/ 4338543 w 4682585"/>
              <a:gd name="connsiteY235" fmla="*/ 1569243 h 2174272"/>
              <a:gd name="connsiteX236" fmla="*/ 4013550 w 4682585"/>
              <a:gd name="connsiteY236" fmla="*/ 1569243 h 2174272"/>
              <a:gd name="connsiteX237" fmla="*/ 4013550 w 4682585"/>
              <a:gd name="connsiteY237" fmla="*/ 1715833 h 2174272"/>
              <a:gd name="connsiteX238" fmla="*/ 4171284 w 4682585"/>
              <a:gd name="connsiteY238" fmla="*/ 1715833 h 2174272"/>
              <a:gd name="connsiteX239" fmla="*/ 4171284 w 4682585"/>
              <a:gd name="connsiteY239" fmla="*/ 1569243 h 2174272"/>
              <a:gd name="connsiteX240" fmla="*/ 3846291 w 4682585"/>
              <a:gd name="connsiteY240" fmla="*/ 1569243 h 2174272"/>
              <a:gd name="connsiteX241" fmla="*/ 3846291 w 4682585"/>
              <a:gd name="connsiteY241" fmla="*/ 1715833 h 2174272"/>
              <a:gd name="connsiteX242" fmla="*/ 4004025 w 4682585"/>
              <a:gd name="connsiteY242" fmla="*/ 1715833 h 2174272"/>
              <a:gd name="connsiteX243" fmla="*/ 4004025 w 4682585"/>
              <a:gd name="connsiteY243" fmla="*/ 1569243 h 2174272"/>
              <a:gd name="connsiteX244" fmla="*/ 3678936 w 4682585"/>
              <a:gd name="connsiteY244" fmla="*/ 1569243 h 2174272"/>
              <a:gd name="connsiteX245" fmla="*/ 3678936 w 4682585"/>
              <a:gd name="connsiteY245" fmla="*/ 1715833 h 2174272"/>
              <a:gd name="connsiteX246" fmla="*/ 3836766 w 4682585"/>
              <a:gd name="connsiteY246" fmla="*/ 1715833 h 2174272"/>
              <a:gd name="connsiteX247" fmla="*/ 3836766 w 4682585"/>
              <a:gd name="connsiteY247" fmla="*/ 1569243 h 2174272"/>
              <a:gd name="connsiteX248" fmla="*/ 3511677 w 4682585"/>
              <a:gd name="connsiteY248" fmla="*/ 1569243 h 2174272"/>
              <a:gd name="connsiteX249" fmla="*/ 3511677 w 4682585"/>
              <a:gd name="connsiteY249" fmla="*/ 1715833 h 2174272"/>
              <a:gd name="connsiteX250" fmla="*/ 3669411 w 4682585"/>
              <a:gd name="connsiteY250" fmla="*/ 1715833 h 2174272"/>
              <a:gd name="connsiteX251" fmla="*/ 3669411 w 4682585"/>
              <a:gd name="connsiteY251" fmla="*/ 1569243 h 2174272"/>
              <a:gd name="connsiteX252" fmla="*/ 3344418 w 4682585"/>
              <a:gd name="connsiteY252" fmla="*/ 1569243 h 2174272"/>
              <a:gd name="connsiteX253" fmla="*/ 3344418 w 4682585"/>
              <a:gd name="connsiteY253" fmla="*/ 1715833 h 2174272"/>
              <a:gd name="connsiteX254" fmla="*/ 3502152 w 4682585"/>
              <a:gd name="connsiteY254" fmla="*/ 1715833 h 2174272"/>
              <a:gd name="connsiteX255" fmla="*/ 3502152 w 4682585"/>
              <a:gd name="connsiteY255" fmla="*/ 1569243 h 2174272"/>
              <a:gd name="connsiteX256" fmla="*/ 3177159 w 4682585"/>
              <a:gd name="connsiteY256" fmla="*/ 1569243 h 2174272"/>
              <a:gd name="connsiteX257" fmla="*/ 3177159 w 4682585"/>
              <a:gd name="connsiteY257" fmla="*/ 1715833 h 2174272"/>
              <a:gd name="connsiteX258" fmla="*/ 3334893 w 4682585"/>
              <a:gd name="connsiteY258" fmla="*/ 1715833 h 2174272"/>
              <a:gd name="connsiteX259" fmla="*/ 3334893 w 4682585"/>
              <a:gd name="connsiteY259" fmla="*/ 1569243 h 2174272"/>
              <a:gd name="connsiteX260" fmla="*/ 3009900 w 4682585"/>
              <a:gd name="connsiteY260" fmla="*/ 1569243 h 2174272"/>
              <a:gd name="connsiteX261" fmla="*/ 3009900 w 4682585"/>
              <a:gd name="connsiteY261" fmla="*/ 1715833 h 2174272"/>
              <a:gd name="connsiteX262" fmla="*/ 3167634 w 4682585"/>
              <a:gd name="connsiteY262" fmla="*/ 1715833 h 2174272"/>
              <a:gd name="connsiteX263" fmla="*/ 3167634 w 4682585"/>
              <a:gd name="connsiteY263" fmla="*/ 1569243 h 2174272"/>
              <a:gd name="connsiteX264" fmla="*/ 2842641 w 4682585"/>
              <a:gd name="connsiteY264" fmla="*/ 1569243 h 2174272"/>
              <a:gd name="connsiteX265" fmla="*/ 2842641 w 4682585"/>
              <a:gd name="connsiteY265" fmla="*/ 1715833 h 2174272"/>
              <a:gd name="connsiteX266" fmla="*/ 3000375 w 4682585"/>
              <a:gd name="connsiteY266" fmla="*/ 1715833 h 2174272"/>
              <a:gd name="connsiteX267" fmla="*/ 3000375 w 4682585"/>
              <a:gd name="connsiteY267" fmla="*/ 1569243 h 2174272"/>
              <a:gd name="connsiteX268" fmla="*/ 2675382 w 4682585"/>
              <a:gd name="connsiteY268" fmla="*/ 1569243 h 2174272"/>
              <a:gd name="connsiteX269" fmla="*/ 2675382 w 4682585"/>
              <a:gd name="connsiteY269" fmla="*/ 1715833 h 2174272"/>
              <a:gd name="connsiteX270" fmla="*/ 2833116 w 4682585"/>
              <a:gd name="connsiteY270" fmla="*/ 1715833 h 2174272"/>
              <a:gd name="connsiteX271" fmla="*/ 2833116 w 4682585"/>
              <a:gd name="connsiteY271" fmla="*/ 1569243 h 2174272"/>
              <a:gd name="connsiteX272" fmla="*/ 2508123 w 4682585"/>
              <a:gd name="connsiteY272" fmla="*/ 1569243 h 2174272"/>
              <a:gd name="connsiteX273" fmla="*/ 2508123 w 4682585"/>
              <a:gd name="connsiteY273" fmla="*/ 1715833 h 2174272"/>
              <a:gd name="connsiteX274" fmla="*/ 2665857 w 4682585"/>
              <a:gd name="connsiteY274" fmla="*/ 1715833 h 2174272"/>
              <a:gd name="connsiteX275" fmla="*/ 2665857 w 4682585"/>
              <a:gd name="connsiteY275" fmla="*/ 1569243 h 2174272"/>
              <a:gd name="connsiteX276" fmla="*/ 2340864 w 4682585"/>
              <a:gd name="connsiteY276" fmla="*/ 1569243 h 2174272"/>
              <a:gd name="connsiteX277" fmla="*/ 2340864 w 4682585"/>
              <a:gd name="connsiteY277" fmla="*/ 1715833 h 2174272"/>
              <a:gd name="connsiteX278" fmla="*/ 2498598 w 4682585"/>
              <a:gd name="connsiteY278" fmla="*/ 1715833 h 2174272"/>
              <a:gd name="connsiteX279" fmla="*/ 2498598 w 4682585"/>
              <a:gd name="connsiteY279" fmla="*/ 1569243 h 2174272"/>
              <a:gd name="connsiteX280" fmla="*/ 2173510 w 4682585"/>
              <a:gd name="connsiteY280" fmla="*/ 1569243 h 2174272"/>
              <a:gd name="connsiteX281" fmla="*/ 2173510 w 4682585"/>
              <a:gd name="connsiteY281" fmla="*/ 1715833 h 2174272"/>
              <a:gd name="connsiteX282" fmla="*/ 2331339 w 4682585"/>
              <a:gd name="connsiteY282" fmla="*/ 1715833 h 2174272"/>
              <a:gd name="connsiteX283" fmla="*/ 2331339 w 4682585"/>
              <a:gd name="connsiteY283" fmla="*/ 1569243 h 2174272"/>
              <a:gd name="connsiteX284" fmla="*/ 2006251 w 4682585"/>
              <a:gd name="connsiteY284" fmla="*/ 1569243 h 2174272"/>
              <a:gd name="connsiteX285" fmla="*/ 2006251 w 4682585"/>
              <a:gd name="connsiteY285" fmla="*/ 1715833 h 2174272"/>
              <a:gd name="connsiteX286" fmla="*/ 2163985 w 4682585"/>
              <a:gd name="connsiteY286" fmla="*/ 1715833 h 2174272"/>
              <a:gd name="connsiteX287" fmla="*/ 2163985 w 4682585"/>
              <a:gd name="connsiteY287" fmla="*/ 1569243 h 2174272"/>
              <a:gd name="connsiteX288" fmla="*/ 1838992 w 4682585"/>
              <a:gd name="connsiteY288" fmla="*/ 1569243 h 2174272"/>
              <a:gd name="connsiteX289" fmla="*/ 1838992 w 4682585"/>
              <a:gd name="connsiteY289" fmla="*/ 1715833 h 2174272"/>
              <a:gd name="connsiteX290" fmla="*/ 1996726 w 4682585"/>
              <a:gd name="connsiteY290" fmla="*/ 1715833 h 2174272"/>
              <a:gd name="connsiteX291" fmla="*/ 1996726 w 4682585"/>
              <a:gd name="connsiteY291" fmla="*/ 1569243 h 2174272"/>
              <a:gd name="connsiteX292" fmla="*/ 1671733 w 4682585"/>
              <a:gd name="connsiteY292" fmla="*/ 1569243 h 2174272"/>
              <a:gd name="connsiteX293" fmla="*/ 1671733 w 4682585"/>
              <a:gd name="connsiteY293" fmla="*/ 1715833 h 2174272"/>
              <a:gd name="connsiteX294" fmla="*/ 1829467 w 4682585"/>
              <a:gd name="connsiteY294" fmla="*/ 1715833 h 2174272"/>
              <a:gd name="connsiteX295" fmla="*/ 1829467 w 4682585"/>
              <a:gd name="connsiteY295" fmla="*/ 1569243 h 2174272"/>
              <a:gd name="connsiteX296" fmla="*/ 1504474 w 4682585"/>
              <a:gd name="connsiteY296" fmla="*/ 1569243 h 2174272"/>
              <a:gd name="connsiteX297" fmla="*/ 1504474 w 4682585"/>
              <a:gd name="connsiteY297" fmla="*/ 1715833 h 2174272"/>
              <a:gd name="connsiteX298" fmla="*/ 1662208 w 4682585"/>
              <a:gd name="connsiteY298" fmla="*/ 1715833 h 2174272"/>
              <a:gd name="connsiteX299" fmla="*/ 1662208 w 4682585"/>
              <a:gd name="connsiteY299" fmla="*/ 1569243 h 2174272"/>
              <a:gd name="connsiteX300" fmla="*/ 1337215 w 4682585"/>
              <a:gd name="connsiteY300" fmla="*/ 1569243 h 2174272"/>
              <a:gd name="connsiteX301" fmla="*/ 1337215 w 4682585"/>
              <a:gd name="connsiteY301" fmla="*/ 1715833 h 2174272"/>
              <a:gd name="connsiteX302" fmla="*/ 1494949 w 4682585"/>
              <a:gd name="connsiteY302" fmla="*/ 1715833 h 2174272"/>
              <a:gd name="connsiteX303" fmla="*/ 1494949 w 4682585"/>
              <a:gd name="connsiteY303" fmla="*/ 1569243 h 2174272"/>
              <a:gd name="connsiteX304" fmla="*/ 1169956 w 4682585"/>
              <a:gd name="connsiteY304" fmla="*/ 1569243 h 2174272"/>
              <a:gd name="connsiteX305" fmla="*/ 1169956 w 4682585"/>
              <a:gd name="connsiteY305" fmla="*/ 1715833 h 2174272"/>
              <a:gd name="connsiteX306" fmla="*/ 1327690 w 4682585"/>
              <a:gd name="connsiteY306" fmla="*/ 1715833 h 2174272"/>
              <a:gd name="connsiteX307" fmla="*/ 1327690 w 4682585"/>
              <a:gd name="connsiteY307" fmla="*/ 1569243 h 2174272"/>
              <a:gd name="connsiteX308" fmla="*/ 1002697 w 4682585"/>
              <a:gd name="connsiteY308" fmla="*/ 1569243 h 2174272"/>
              <a:gd name="connsiteX309" fmla="*/ 1002697 w 4682585"/>
              <a:gd name="connsiteY309" fmla="*/ 1715833 h 2174272"/>
              <a:gd name="connsiteX310" fmla="*/ 1160431 w 4682585"/>
              <a:gd name="connsiteY310" fmla="*/ 1715833 h 2174272"/>
              <a:gd name="connsiteX311" fmla="*/ 1160431 w 4682585"/>
              <a:gd name="connsiteY311" fmla="*/ 1569243 h 2174272"/>
              <a:gd name="connsiteX312" fmla="*/ 835438 w 4682585"/>
              <a:gd name="connsiteY312" fmla="*/ 1569243 h 2174272"/>
              <a:gd name="connsiteX313" fmla="*/ 835438 w 4682585"/>
              <a:gd name="connsiteY313" fmla="*/ 1715833 h 2174272"/>
              <a:gd name="connsiteX314" fmla="*/ 993172 w 4682585"/>
              <a:gd name="connsiteY314" fmla="*/ 1715833 h 2174272"/>
              <a:gd name="connsiteX315" fmla="*/ 993172 w 4682585"/>
              <a:gd name="connsiteY315" fmla="*/ 1569243 h 2174272"/>
              <a:gd name="connsiteX316" fmla="*/ 668179 w 4682585"/>
              <a:gd name="connsiteY316" fmla="*/ 1569243 h 2174272"/>
              <a:gd name="connsiteX317" fmla="*/ 668179 w 4682585"/>
              <a:gd name="connsiteY317" fmla="*/ 1715833 h 2174272"/>
              <a:gd name="connsiteX318" fmla="*/ 825913 w 4682585"/>
              <a:gd name="connsiteY318" fmla="*/ 1715833 h 2174272"/>
              <a:gd name="connsiteX319" fmla="*/ 825913 w 4682585"/>
              <a:gd name="connsiteY319" fmla="*/ 1569243 h 2174272"/>
              <a:gd name="connsiteX320" fmla="*/ 500920 w 4682585"/>
              <a:gd name="connsiteY320" fmla="*/ 1569243 h 2174272"/>
              <a:gd name="connsiteX321" fmla="*/ 500920 w 4682585"/>
              <a:gd name="connsiteY321" fmla="*/ 1715833 h 2174272"/>
              <a:gd name="connsiteX322" fmla="*/ 658654 w 4682585"/>
              <a:gd name="connsiteY322" fmla="*/ 1715833 h 2174272"/>
              <a:gd name="connsiteX323" fmla="*/ 658654 w 4682585"/>
              <a:gd name="connsiteY323" fmla="*/ 1569243 h 2174272"/>
              <a:gd name="connsiteX324" fmla="*/ 333566 w 4682585"/>
              <a:gd name="connsiteY324" fmla="*/ 1569243 h 2174272"/>
              <a:gd name="connsiteX325" fmla="*/ 333566 w 4682585"/>
              <a:gd name="connsiteY325" fmla="*/ 1715833 h 2174272"/>
              <a:gd name="connsiteX326" fmla="*/ 491395 w 4682585"/>
              <a:gd name="connsiteY326" fmla="*/ 1715833 h 2174272"/>
              <a:gd name="connsiteX327" fmla="*/ 491395 w 4682585"/>
              <a:gd name="connsiteY327" fmla="*/ 1569243 h 2174272"/>
              <a:gd name="connsiteX328" fmla="*/ 166307 w 4682585"/>
              <a:gd name="connsiteY328" fmla="*/ 1569243 h 2174272"/>
              <a:gd name="connsiteX329" fmla="*/ 166307 w 4682585"/>
              <a:gd name="connsiteY329" fmla="*/ 1715833 h 2174272"/>
              <a:gd name="connsiteX330" fmla="*/ 324041 w 4682585"/>
              <a:gd name="connsiteY330" fmla="*/ 1715833 h 2174272"/>
              <a:gd name="connsiteX331" fmla="*/ 324041 w 4682585"/>
              <a:gd name="connsiteY331" fmla="*/ 1569243 h 2174272"/>
              <a:gd name="connsiteX332" fmla="*/ 9525 w 4682585"/>
              <a:gd name="connsiteY332" fmla="*/ 1569243 h 2174272"/>
              <a:gd name="connsiteX333" fmla="*/ 9525 w 4682585"/>
              <a:gd name="connsiteY333" fmla="*/ 1715833 h 2174272"/>
              <a:gd name="connsiteX334" fmla="*/ 156782 w 4682585"/>
              <a:gd name="connsiteY334" fmla="*/ 1715833 h 2174272"/>
              <a:gd name="connsiteX335" fmla="*/ 156782 w 4682585"/>
              <a:gd name="connsiteY335" fmla="*/ 1569243 h 2174272"/>
              <a:gd name="connsiteX336" fmla="*/ 4515326 w 4682585"/>
              <a:gd name="connsiteY336" fmla="*/ 1413129 h 2174272"/>
              <a:gd name="connsiteX337" fmla="*/ 4515326 w 4682585"/>
              <a:gd name="connsiteY337" fmla="*/ 1559718 h 2174272"/>
              <a:gd name="connsiteX338" fmla="*/ 4673060 w 4682585"/>
              <a:gd name="connsiteY338" fmla="*/ 1559718 h 2174272"/>
              <a:gd name="connsiteX339" fmla="*/ 4673060 w 4682585"/>
              <a:gd name="connsiteY339" fmla="*/ 1413129 h 2174272"/>
              <a:gd name="connsiteX340" fmla="*/ 4348068 w 4682585"/>
              <a:gd name="connsiteY340" fmla="*/ 1413129 h 2174272"/>
              <a:gd name="connsiteX341" fmla="*/ 4348068 w 4682585"/>
              <a:gd name="connsiteY341" fmla="*/ 1559718 h 2174272"/>
              <a:gd name="connsiteX342" fmla="*/ 4505801 w 4682585"/>
              <a:gd name="connsiteY342" fmla="*/ 1559718 h 2174272"/>
              <a:gd name="connsiteX343" fmla="*/ 4505801 w 4682585"/>
              <a:gd name="connsiteY343" fmla="*/ 1413129 h 2174272"/>
              <a:gd name="connsiteX344" fmla="*/ 4180809 w 4682585"/>
              <a:gd name="connsiteY344" fmla="*/ 1413129 h 2174272"/>
              <a:gd name="connsiteX345" fmla="*/ 4180809 w 4682585"/>
              <a:gd name="connsiteY345" fmla="*/ 1559718 h 2174272"/>
              <a:gd name="connsiteX346" fmla="*/ 4338543 w 4682585"/>
              <a:gd name="connsiteY346" fmla="*/ 1559718 h 2174272"/>
              <a:gd name="connsiteX347" fmla="*/ 4338543 w 4682585"/>
              <a:gd name="connsiteY347" fmla="*/ 1413129 h 2174272"/>
              <a:gd name="connsiteX348" fmla="*/ 4013550 w 4682585"/>
              <a:gd name="connsiteY348" fmla="*/ 1413129 h 2174272"/>
              <a:gd name="connsiteX349" fmla="*/ 4013550 w 4682585"/>
              <a:gd name="connsiteY349" fmla="*/ 1559718 h 2174272"/>
              <a:gd name="connsiteX350" fmla="*/ 4171284 w 4682585"/>
              <a:gd name="connsiteY350" fmla="*/ 1559718 h 2174272"/>
              <a:gd name="connsiteX351" fmla="*/ 4171284 w 4682585"/>
              <a:gd name="connsiteY351" fmla="*/ 1413129 h 2174272"/>
              <a:gd name="connsiteX352" fmla="*/ 3846291 w 4682585"/>
              <a:gd name="connsiteY352" fmla="*/ 1413129 h 2174272"/>
              <a:gd name="connsiteX353" fmla="*/ 3846291 w 4682585"/>
              <a:gd name="connsiteY353" fmla="*/ 1559718 h 2174272"/>
              <a:gd name="connsiteX354" fmla="*/ 4004025 w 4682585"/>
              <a:gd name="connsiteY354" fmla="*/ 1559718 h 2174272"/>
              <a:gd name="connsiteX355" fmla="*/ 4004025 w 4682585"/>
              <a:gd name="connsiteY355" fmla="*/ 1413129 h 2174272"/>
              <a:gd name="connsiteX356" fmla="*/ 3678936 w 4682585"/>
              <a:gd name="connsiteY356" fmla="*/ 1413129 h 2174272"/>
              <a:gd name="connsiteX357" fmla="*/ 3678936 w 4682585"/>
              <a:gd name="connsiteY357" fmla="*/ 1559718 h 2174272"/>
              <a:gd name="connsiteX358" fmla="*/ 3836766 w 4682585"/>
              <a:gd name="connsiteY358" fmla="*/ 1559718 h 2174272"/>
              <a:gd name="connsiteX359" fmla="*/ 3836766 w 4682585"/>
              <a:gd name="connsiteY359" fmla="*/ 1413129 h 2174272"/>
              <a:gd name="connsiteX360" fmla="*/ 3511677 w 4682585"/>
              <a:gd name="connsiteY360" fmla="*/ 1413129 h 2174272"/>
              <a:gd name="connsiteX361" fmla="*/ 3511677 w 4682585"/>
              <a:gd name="connsiteY361" fmla="*/ 1559718 h 2174272"/>
              <a:gd name="connsiteX362" fmla="*/ 3669411 w 4682585"/>
              <a:gd name="connsiteY362" fmla="*/ 1559718 h 2174272"/>
              <a:gd name="connsiteX363" fmla="*/ 3669411 w 4682585"/>
              <a:gd name="connsiteY363" fmla="*/ 1413129 h 2174272"/>
              <a:gd name="connsiteX364" fmla="*/ 3344418 w 4682585"/>
              <a:gd name="connsiteY364" fmla="*/ 1413129 h 2174272"/>
              <a:gd name="connsiteX365" fmla="*/ 3344418 w 4682585"/>
              <a:gd name="connsiteY365" fmla="*/ 1559718 h 2174272"/>
              <a:gd name="connsiteX366" fmla="*/ 3502152 w 4682585"/>
              <a:gd name="connsiteY366" fmla="*/ 1559718 h 2174272"/>
              <a:gd name="connsiteX367" fmla="*/ 3502152 w 4682585"/>
              <a:gd name="connsiteY367" fmla="*/ 1413129 h 2174272"/>
              <a:gd name="connsiteX368" fmla="*/ 3177159 w 4682585"/>
              <a:gd name="connsiteY368" fmla="*/ 1413129 h 2174272"/>
              <a:gd name="connsiteX369" fmla="*/ 3177159 w 4682585"/>
              <a:gd name="connsiteY369" fmla="*/ 1559718 h 2174272"/>
              <a:gd name="connsiteX370" fmla="*/ 3334893 w 4682585"/>
              <a:gd name="connsiteY370" fmla="*/ 1559718 h 2174272"/>
              <a:gd name="connsiteX371" fmla="*/ 3334893 w 4682585"/>
              <a:gd name="connsiteY371" fmla="*/ 1413129 h 2174272"/>
              <a:gd name="connsiteX372" fmla="*/ 3009900 w 4682585"/>
              <a:gd name="connsiteY372" fmla="*/ 1413129 h 2174272"/>
              <a:gd name="connsiteX373" fmla="*/ 3009900 w 4682585"/>
              <a:gd name="connsiteY373" fmla="*/ 1559718 h 2174272"/>
              <a:gd name="connsiteX374" fmla="*/ 3167634 w 4682585"/>
              <a:gd name="connsiteY374" fmla="*/ 1559718 h 2174272"/>
              <a:gd name="connsiteX375" fmla="*/ 3167634 w 4682585"/>
              <a:gd name="connsiteY375" fmla="*/ 1413129 h 2174272"/>
              <a:gd name="connsiteX376" fmla="*/ 2842641 w 4682585"/>
              <a:gd name="connsiteY376" fmla="*/ 1413129 h 2174272"/>
              <a:gd name="connsiteX377" fmla="*/ 2842641 w 4682585"/>
              <a:gd name="connsiteY377" fmla="*/ 1559718 h 2174272"/>
              <a:gd name="connsiteX378" fmla="*/ 3000375 w 4682585"/>
              <a:gd name="connsiteY378" fmla="*/ 1559718 h 2174272"/>
              <a:gd name="connsiteX379" fmla="*/ 3000375 w 4682585"/>
              <a:gd name="connsiteY379" fmla="*/ 1413129 h 2174272"/>
              <a:gd name="connsiteX380" fmla="*/ 2675382 w 4682585"/>
              <a:gd name="connsiteY380" fmla="*/ 1413129 h 2174272"/>
              <a:gd name="connsiteX381" fmla="*/ 2675382 w 4682585"/>
              <a:gd name="connsiteY381" fmla="*/ 1559718 h 2174272"/>
              <a:gd name="connsiteX382" fmla="*/ 2833116 w 4682585"/>
              <a:gd name="connsiteY382" fmla="*/ 1559718 h 2174272"/>
              <a:gd name="connsiteX383" fmla="*/ 2833116 w 4682585"/>
              <a:gd name="connsiteY383" fmla="*/ 1413129 h 2174272"/>
              <a:gd name="connsiteX384" fmla="*/ 2508123 w 4682585"/>
              <a:gd name="connsiteY384" fmla="*/ 1413129 h 2174272"/>
              <a:gd name="connsiteX385" fmla="*/ 2508123 w 4682585"/>
              <a:gd name="connsiteY385" fmla="*/ 1559718 h 2174272"/>
              <a:gd name="connsiteX386" fmla="*/ 2665857 w 4682585"/>
              <a:gd name="connsiteY386" fmla="*/ 1559718 h 2174272"/>
              <a:gd name="connsiteX387" fmla="*/ 2665857 w 4682585"/>
              <a:gd name="connsiteY387" fmla="*/ 1413129 h 2174272"/>
              <a:gd name="connsiteX388" fmla="*/ 2340864 w 4682585"/>
              <a:gd name="connsiteY388" fmla="*/ 1413129 h 2174272"/>
              <a:gd name="connsiteX389" fmla="*/ 2340864 w 4682585"/>
              <a:gd name="connsiteY389" fmla="*/ 1559718 h 2174272"/>
              <a:gd name="connsiteX390" fmla="*/ 2498598 w 4682585"/>
              <a:gd name="connsiteY390" fmla="*/ 1559718 h 2174272"/>
              <a:gd name="connsiteX391" fmla="*/ 2498598 w 4682585"/>
              <a:gd name="connsiteY391" fmla="*/ 1413129 h 2174272"/>
              <a:gd name="connsiteX392" fmla="*/ 2173510 w 4682585"/>
              <a:gd name="connsiteY392" fmla="*/ 1413129 h 2174272"/>
              <a:gd name="connsiteX393" fmla="*/ 2173510 w 4682585"/>
              <a:gd name="connsiteY393" fmla="*/ 1559718 h 2174272"/>
              <a:gd name="connsiteX394" fmla="*/ 2331339 w 4682585"/>
              <a:gd name="connsiteY394" fmla="*/ 1559718 h 2174272"/>
              <a:gd name="connsiteX395" fmla="*/ 2331339 w 4682585"/>
              <a:gd name="connsiteY395" fmla="*/ 1413129 h 2174272"/>
              <a:gd name="connsiteX396" fmla="*/ 2006251 w 4682585"/>
              <a:gd name="connsiteY396" fmla="*/ 1413129 h 2174272"/>
              <a:gd name="connsiteX397" fmla="*/ 2006251 w 4682585"/>
              <a:gd name="connsiteY397" fmla="*/ 1559718 h 2174272"/>
              <a:gd name="connsiteX398" fmla="*/ 2163985 w 4682585"/>
              <a:gd name="connsiteY398" fmla="*/ 1559718 h 2174272"/>
              <a:gd name="connsiteX399" fmla="*/ 2163985 w 4682585"/>
              <a:gd name="connsiteY399" fmla="*/ 1413129 h 2174272"/>
              <a:gd name="connsiteX400" fmla="*/ 1838992 w 4682585"/>
              <a:gd name="connsiteY400" fmla="*/ 1413129 h 2174272"/>
              <a:gd name="connsiteX401" fmla="*/ 1838992 w 4682585"/>
              <a:gd name="connsiteY401" fmla="*/ 1559718 h 2174272"/>
              <a:gd name="connsiteX402" fmla="*/ 1996726 w 4682585"/>
              <a:gd name="connsiteY402" fmla="*/ 1559718 h 2174272"/>
              <a:gd name="connsiteX403" fmla="*/ 1996726 w 4682585"/>
              <a:gd name="connsiteY403" fmla="*/ 1413129 h 2174272"/>
              <a:gd name="connsiteX404" fmla="*/ 1671733 w 4682585"/>
              <a:gd name="connsiteY404" fmla="*/ 1413129 h 2174272"/>
              <a:gd name="connsiteX405" fmla="*/ 1671733 w 4682585"/>
              <a:gd name="connsiteY405" fmla="*/ 1559718 h 2174272"/>
              <a:gd name="connsiteX406" fmla="*/ 1829467 w 4682585"/>
              <a:gd name="connsiteY406" fmla="*/ 1559718 h 2174272"/>
              <a:gd name="connsiteX407" fmla="*/ 1829467 w 4682585"/>
              <a:gd name="connsiteY407" fmla="*/ 1413129 h 2174272"/>
              <a:gd name="connsiteX408" fmla="*/ 1504474 w 4682585"/>
              <a:gd name="connsiteY408" fmla="*/ 1413129 h 2174272"/>
              <a:gd name="connsiteX409" fmla="*/ 1504474 w 4682585"/>
              <a:gd name="connsiteY409" fmla="*/ 1559718 h 2174272"/>
              <a:gd name="connsiteX410" fmla="*/ 1662208 w 4682585"/>
              <a:gd name="connsiteY410" fmla="*/ 1559718 h 2174272"/>
              <a:gd name="connsiteX411" fmla="*/ 1662208 w 4682585"/>
              <a:gd name="connsiteY411" fmla="*/ 1413129 h 2174272"/>
              <a:gd name="connsiteX412" fmla="*/ 1337215 w 4682585"/>
              <a:gd name="connsiteY412" fmla="*/ 1413129 h 2174272"/>
              <a:gd name="connsiteX413" fmla="*/ 1337215 w 4682585"/>
              <a:gd name="connsiteY413" fmla="*/ 1559718 h 2174272"/>
              <a:gd name="connsiteX414" fmla="*/ 1494949 w 4682585"/>
              <a:gd name="connsiteY414" fmla="*/ 1559718 h 2174272"/>
              <a:gd name="connsiteX415" fmla="*/ 1494949 w 4682585"/>
              <a:gd name="connsiteY415" fmla="*/ 1413129 h 2174272"/>
              <a:gd name="connsiteX416" fmla="*/ 1169956 w 4682585"/>
              <a:gd name="connsiteY416" fmla="*/ 1413129 h 2174272"/>
              <a:gd name="connsiteX417" fmla="*/ 1169956 w 4682585"/>
              <a:gd name="connsiteY417" fmla="*/ 1559718 h 2174272"/>
              <a:gd name="connsiteX418" fmla="*/ 1327690 w 4682585"/>
              <a:gd name="connsiteY418" fmla="*/ 1559718 h 2174272"/>
              <a:gd name="connsiteX419" fmla="*/ 1327690 w 4682585"/>
              <a:gd name="connsiteY419" fmla="*/ 1413129 h 2174272"/>
              <a:gd name="connsiteX420" fmla="*/ 1002697 w 4682585"/>
              <a:gd name="connsiteY420" fmla="*/ 1413129 h 2174272"/>
              <a:gd name="connsiteX421" fmla="*/ 1002697 w 4682585"/>
              <a:gd name="connsiteY421" fmla="*/ 1559718 h 2174272"/>
              <a:gd name="connsiteX422" fmla="*/ 1160431 w 4682585"/>
              <a:gd name="connsiteY422" fmla="*/ 1559718 h 2174272"/>
              <a:gd name="connsiteX423" fmla="*/ 1160431 w 4682585"/>
              <a:gd name="connsiteY423" fmla="*/ 1413129 h 2174272"/>
              <a:gd name="connsiteX424" fmla="*/ 835438 w 4682585"/>
              <a:gd name="connsiteY424" fmla="*/ 1413129 h 2174272"/>
              <a:gd name="connsiteX425" fmla="*/ 835438 w 4682585"/>
              <a:gd name="connsiteY425" fmla="*/ 1559718 h 2174272"/>
              <a:gd name="connsiteX426" fmla="*/ 993172 w 4682585"/>
              <a:gd name="connsiteY426" fmla="*/ 1559718 h 2174272"/>
              <a:gd name="connsiteX427" fmla="*/ 993172 w 4682585"/>
              <a:gd name="connsiteY427" fmla="*/ 1413129 h 2174272"/>
              <a:gd name="connsiteX428" fmla="*/ 668179 w 4682585"/>
              <a:gd name="connsiteY428" fmla="*/ 1413129 h 2174272"/>
              <a:gd name="connsiteX429" fmla="*/ 668179 w 4682585"/>
              <a:gd name="connsiteY429" fmla="*/ 1559718 h 2174272"/>
              <a:gd name="connsiteX430" fmla="*/ 825913 w 4682585"/>
              <a:gd name="connsiteY430" fmla="*/ 1559718 h 2174272"/>
              <a:gd name="connsiteX431" fmla="*/ 825913 w 4682585"/>
              <a:gd name="connsiteY431" fmla="*/ 1413129 h 2174272"/>
              <a:gd name="connsiteX432" fmla="*/ 500920 w 4682585"/>
              <a:gd name="connsiteY432" fmla="*/ 1413129 h 2174272"/>
              <a:gd name="connsiteX433" fmla="*/ 500920 w 4682585"/>
              <a:gd name="connsiteY433" fmla="*/ 1559718 h 2174272"/>
              <a:gd name="connsiteX434" fmla="*/ 658654 w 4682585"/>
              <a:gd name="connsiteY434" fmla="*/ 1559718 h 2174272"/>
              <a:gd name="connsiteX435" fmla="*/ 658654 w 4682585"/>
              <a:gd name="connsiteY435" fmla="*/ 1413129 h 2174272"/>
              <a:gd name="connsiteX436" fmla="*/ 333566 w 4682585"/>
              <a:gd name="connsiteY436" fmla="*/ 1413129 h 2174272"/>
              <a:gd name="connsiteX437" fmla="*/ 333566 w 4682585"/>
              <a:gd name="connsiteY437" fmla="*/ 1559718 h 2174272"/>
              <a:gd name="connsiteX438" fmla="*/ 491395 w 4682585"/>
              <a:gd name="connsiteY438" fmla="*/ 1559718 h 2174272"/>
              <a:gd name="connsiteX439" fmla="*/ 491395 w 4682585"/>
              <a:gd name="connsiteY439" fmla="*/ 1413129 h 2174272"/>
              <a:gd name="connsiteX440" fmla="*/ 166307 w 4682585"/>
              <a:gd name="connsiteY440" fmla="*/ 1413129 h 2174272"/>
              <a:gd name="connsiteX441" fmla="*/ 166307 w 4682585"/>
              <a:gd name="connsiteY441" fmla="*/ 1559718 h 2174272"/>
              <a:gd name="connsiteX442" fmla="*/ 324041 w 4682585"/>
              <a:gd name="connsiteY442" fmla="*/ 1559718 h 2174272"/>
              <a:gd name="connsiteX443" fmla="*/ 324041 w 4682585"/>
              <a:gd name="connsiteY443" fmla="*/ 1413129 h 2174272"/>
              <a:gd name="connsiteX444" fmla="*/ 9525 w 4682585"/>
              <a:gd name="connsiteY444" fmla="*/ 1413129 h 2174272"/>
              <a:gd name="connsiteX445" fmla="*/ 9525 w 4682585"/>
              <a:gd name="connsiteY445" fmla="*/ 1559718 h 2174272"/>
              <a:gd name="connsiteX446" fmla="*/ 156782 w 4682585"/>
              <a:gd name="connsiteY446" fmla="*/ 1559718 h 2174272"/>
              <a:gd name="connsiteX447" fmla="*/ 156782 w 4682585"/>
              <a:gd name="connsiteY447" fmla="*/ 1413129 h 2174272"/>
              <a:gd name="connsiteX448" fmla="*/ 4515326 w 4682585"/>
              <a:gd name="connsiteY448" fmla="*/ 1257014 h 2174272"/>
              <a:gd name="connsiteX449" fmla="*/ 4515326 w 4682585"/>
              <a:gd name="connsiteY449" fmla="*/ 1403604 h 2174272"/>
              <a:gd name="connsiteX450" fmla="*/ 4673060 w 4682585"/>
              <a:gd name="connsiteY450" fmla="*/ 1403604 h 2174272"/>
              <a:gd name="connsiteX451" fmla="*/ 4673060 w 4682585"/>
              <a:gd name="connsiteY451" fmla="*/ 1257014 h 2174272"/>
              <a:gd name="connsiteX452" fmla="*/ 4348068 w 4682585"/>
              <a:gd name="connsiteY452" fmla="*/ 1257014 h 2174272"/>
              <a:gd name="connsiteX453" fmla="*/ 4348068 w 4682585"/>
              <a:gd name="connsiteY453" fmla="*/ 1403604 h 2174272"/>
              <a:gd name="connsiteX454" fmla="*/ 4505801 w 4682585"/>
              <a:gd name="connsiteY454" fmla="*/ 1403604 h 2174272"/>
              <a:gd name="connsiteX455" fmla="*/ 4505801 w 4682585"/>
              <a:gd name="connsiteY455" fmla="*/ 1257014 h 2174272"/>
              <a:gd name="connsiteX456" fmla="*/ 4180809 w 4682585"/>
              <a:gd name="connsiteY456" fmla="*/ 1257014 h 2174272"/>
              <a:gd name="connsiteX457" fmla="*/ 4180809 w 4682585"/>
              <a:gd name="connsiteY457" fmla="*/ 1403604 h 2174272"/>
              <a:gd name="connsiteX458" fmla="*/ 4338543 w 4682585"/>
              <a:gd name="connsiteY458" fmla="*/ 1403604 h 2174272"/>
              <a:gd name="connsiteX459" fmla="*/ 4338543 w 4682585"/>
              <a:gd name="connsiteY459" fmla="*/ 1257014 h 2174272"/>
              <a:gd name="connsiteX460" fmla="*/ 4013550 w 4682585"/>
              <a:gd name="connsiteY460" fmla="*/ 1257014 h 2174272"/>
              <a:gd name="connsiteX461" fmla="*/ 4013550 w 4682585"/>
              <a:gd name="connsiteY461" fmla="*/ 1403604 h 2174272"/>
              <a:gd name="connsiteX462" fmla="*/ 4171284 w 4682585"/>
              <a:gd name="connsiteY462" fmla="*/ 1403604 h 2174272"/>
              <a:gd name="connsiteX463" fmla="*/ 4171284 w 4682585"/>
              <a:gd name="connsiteY463" fmla="*/ 1257014 h 2174272"/>
              <a:gd name="connsiteX464" fmla="*/ 3846291 w 4682585"/>
              <a:gd name="connsiteY464" fmla="*/ 1257014 h 2174272"/>
              <a:gd name="connsiteX465" fmla="*/ 3846291 w 4682585"/>
              <a:gd name="connsiteY465" fmla="*/ 1403604 h 2174272"/>
              <a:gd name="connsiteX466" fmla="*/ 4004025 w 4682585"/>
              <a:gd name="connsiteY466" fmla="*/ 1403604 h 2174272"/>
              <a:gd name="connsiteX467" fmla="*/ 4004025 w 4682585"/>
              <a:gd name="connsiteY467" fmla="*/ 1257014 h 2174272"/>
              <a:gd name="connsiteX468" fmla="*/ 3678936 w 4682585"/>
              <a:gd name="connsiteY468" fmla="*/ 1257014 h 2174272"/>
              <a:gd name="connsiteX469" fmla="*/ 3678936 w 4682585"/>
              <a:gd name="connsiteY469" fmla="*/ 1403604 h 2174272"/>
              <a:gd name="connsiteX470" fmla="*/ 3836766 w 4682585"/>
              <a:gd name="connsiteY470" fmla="*/ 1403604 h 2174272"/>
              <a:gd name="connsiteX471" fmla="*/ 3836766 w 4682585"/>
              <a:gd name="connsiteY471" fmla="*/ 1257014 h 2174272"/>
              <a:gd name="connsiteX472" fmla="*/ 3511677 w 4682585"/>
              <a:gd name="connsiteY472" fmla="*/ 1257014 h 2174272"/>
              <a:gd name="connsiteX473" fmla="*/ 3511677 w 4682585"/>
              <a:gd name="connsiteY473" fmla="*/ 1403604 h 2174272"/>
              <a:gd name="connsiteX474" fmla="*/ 3669411 w 4682585"/>
              <a:gd name="connsiteY474" fmla="*/ 1403604 h 2174272"/>
              <a:gd name="connsiteX475" fmla="*/ 3669411 w 4682585"/>
              <a:gd name="connsiteY475" fmla="*/ 1257014 h 2174272"/>
              <a:gd name="connsiteX476" fmla="*/ 3344418 w 4682585"/>
              <a:gd name="connsiteY476" fmla="*/ 1257014 h 2174272"/>
              <a:gd name="connsiteX477" fmla="*/ 3344418 w 4682585"/>
              <a:gd name="connsiteY477" fmla="*/ 1403604 h 2174272"/>
              <a:gd name="connsiteX478" fmla="*/ 3502152 w 4682585"/>
              <a:gd name="connsiteY478" fmla="*/ 1403604 h 2174272"/>
              <a:gd name="connsiteX479" fmla="*/ 3502152 w 4682585"/>
              <a:gd name="connsiteY479" fmla="*/ 1257014 h 2174272"/>
              <a:gd name="connsiteX480" fmla="*/ 3177159 w 4682585"/>
              <a:gd name="connsiteY480" fmla="*/ 1257014 h 2174272"/>
              <a:gd name="connsiteX481" fmla="*/ 3177159 w 4682585"/>
              <a:gd name="connsiteY481" fmla="*/ 1403604 h 2174272"/>
              <a:gd name="connsiteX482" fmla="*/ 3334893 w 4682585"/>
              <a:gd name="connsiteY482" fmla="*/ 1403604 h 2174272"/>
              <a:gd name="connsiteX483" fmla="*/ 3334893 w 4682585"/>
              <a:gd name="connsiteY483" fmla="*/ 1257014 h 2174272"/>
              <a:gd name="connsiteX484" fmla="*/ 3009900 w 4682585"/>
              <a:gd name="connsiteY484" fmla="*/ 1257014 h 2174272"/>
              <a:gd name="connsiteX485" fmla="*/ 3009900 w 4682585"/>
              <a:gd name="connsiteY485" fmla="*/ 1403604 h 2174272"/>
              <a:gd name="connsiteX486" fmla="*/ 3167634 w 4682585"/>
              <a:gd name="connsiteY486" fmla="*/ 1403604 h 2174272"/>
              <a:gd name="connsiteX487" fmla="*/ 3167634 w 4682585"/>
              <a:gd name="connsiteY487" fmla="*/ 1257014 h 2174272"/>
              <a:gd name="connsiteX488" fmla="*/ 2842641 w 4682585"/>
              <a:gd name="connsiteY488" fmla="*/ 1257014 h 2174272"/>
              <a:gd name="connsiteX489" fmla="*/ 2842641 w 4682585"/>
              <a:gd name="connsiteY489" fmla="*/ 1403604 h 2174272"/>
              <a:gd name="connsiteX490" fmla="*/ 3000375 w 4682585"/>
              <a:gd name="connsiteY490" fmla="*/ 1403604 h 2174272"/>
              <a:gd name="connsiteX491" fmla="*/ 3000375 w 4682585"/>
              <a:gd name="connsiteY491" fmla="*/ 1257014 h 2174272"/>
              <a:gd name="connsiteX492" fmla="*/ 2675382 w 4682585"/>
              <a:gd name="connsiteY492" fmla="*/ 1257014 h 2174272"/>
              <a:gd name="connsiteX493" fmla="*/ 2675382 w 4682585"/>
              <a:gd name="connsiteY493" fmla="*/ 1403604 h 2174272"/>
              <a:gd name="connsiteX494" fmla="*/ 2833116 w 4682585"/>
              <a:gd name="connsiteY494" fmla="*/ 1403604 h 2174272"/>
              <a:gd name="connsiteX495" fmla="*/ 2833116 w 4682585"/>
              <a:gd name="connsiteY495" fmla="*/ 1257014 h 2174272"/>
              <a:gd name="connsiteX496" fmla="*/ 2508123 w 4682585"/>
              <a:gd name="connsiteY496" fmla="*/ 1257014 h 2174272"/>
              <a:gd name="connsiteX497" fmla="*/ 2508123 w 4682585"/>
              <a:gd name="connsiteY497" fmla="*/ 1403604 h 2174272"/>
              <a:gd name="connsiteX498" fmla="*/ 2665857 w 4682585"/>
              <a:gd name="connsiteY498" fmla="*/ 1403604 h 2174272"/>
              <a:gd name="connsiteX499" fmla="*/ 2665857 w 4682585"/>
              <a:gd name="connsiteY499" fmla="*/ 1257014 h 2174272"/>
              <a:gd name="connsiteX500" fmla="*/ 2340864 w 4682585"/>
              <a:gd name="connsiteY500" fmla="*/ 1257014 h 2174272"/>
              <a:gd name="connsiteX501" fmla="*/ 2340864 w 4682585"/>
              <a:gd name="connsiteY501" fmla="*/ 1403604 h 2174272"/>
              <a:gd name="connsiteX502" fmla="*/ 2498598 w 4682585"/>
              <a:gd name="connsiteY502" fmla="*/ 1403604 h 2174272"/>
              <a:gd name="connsiteX503" fmla="*/ 2498598 w 4682585"/>
              <a:gd name="connsiteY503" fmla="*/ 1257014 h 2174272"/>
              <a:gd name="connsiteX504" fmla="*/ 2173510 w 4682585"/>
              <a:gd name="connsiteY504" fmla="*/ 1257014 h 2174272"/>
              <a:gd name="connsiteX505" fmla="*/ 2173510 w 4682585"/>
              <a:gd name="connsiteY505" fmla="*/ 1403604 h 2174272"/>
              <a:gd name="connsiteX506" fmla="*/ 2331339 w 4682585"/>
              <a:gd name="connsiteY506" fmla="*/ 1403604 h 2174272"/>
              <a:gd name="connsiteX507" fmla="*/ 2331339 w 4682585"/>
              <a:gd name="connsiteY507" fmla="*/ 1257014 h 2174272"/>
              <a:gd name="connsiteX508" fmla="*/ 2006251 w 4682585"/>
              <a:gd name="connsiteY508" fmla="*/ 1257014 h 2174272"/>
              <a:gd name="connsiteX509" fmla="*/ 2006251 w 4682585"/>
              <a:gd name="connsiteY509" fmla="*/ 1403604 h 2174272"/>
              <a:gd name="connsiteX510" fmla="*/ 2163985 w 4682585"/>
              <a:gd name="connsiteY510" fmla="*/ 1403604 h 2174272"/>
              <a:gd name="connsiteX511" fmla="*/ 2163985 w 4682585"/>
              <a:gd name="connsiteY511" fmla="*/ 1257014 h 2174272"/>
              <a:gd name="connsiteX512" fmla="*/ 1838992 w 4682585"/>
              <a:gd name="connsiteY512" fmla="*/ 1257014 h 2174272"/>
              <a:gd name="connsiteX513" fmla="*/ 1838992 w 4682585"/>
              <a:gd name="connsiteY513" fmla="*/ 1403604 h 2174272"/>
              <a:gd name="connsiteX514" fmla="*/ 1996726 w 4682585"/>
              <a:gd name="connsiteY514" fmla="*/ 1403604 h 2174272"/>
              <a:gd name="connsiteX515" fmla="*/ 1996726 w 4682585"/>
              <a:gd name="connsiteY515" fmla="*/ 1257014 h 2174272"/>
              <a:gd name="connsiteX516" fmla="*/ 1671733 w 4682585"/>
              <a:gd name="connsiteY516" fmla="*/ 1257014 h 2174272"/>
              <a:gd name="connsiteX517" fmla="*/ 1671733 w 4682585"/>
              <a:gd name="connsiteY517" fmla="*/ 1403604 h 2174272"/>
              <a:gd name="connsiteX518" fmla="*/ 1829467 w 4682585"/>
              <a:gd name="connsiteY518" fmla="*/ 1403604 h 2174272"/>
              <a:gd name="connsiteX519" fmla="*/ 1829467 w 4682585"/>
              <a:gd name="connsiteY519" fmla="*/ 1257014 h 2174272"/>
              <a:gd name="connsiteX520" fmla="*/ 1504474 w 4682585"/>
              <a:gd name="connsiteY520" fmla="*/ 1257014 h 2174272"/>
              <a:gd name="connsiteX521" fmla="*/ 1504474 w 4682585"/>
              <a:gd name="connsiteY521" fmla="*/ 1403604 h 2174272"/>
              <a:gd name="connsiteX522" fmla="*/ 1662208 w 4682585"/>
              <a:gd name="connsiteY522" fmla="*/ 1403604 h 2174272"/>
              <a:gd name="connsiteX523" fmla="*/ 1662208 w 4682585"/>
              <a:gd name="connsiteY523" fmla="*/ 1257014 h 2174272"/>
              <a:gd name="connsiteX524" fmla="*/ 1337215 w 4682585"/>
              <a:gd name="connsiteY524" fmla="*/ 1257014 h 2174272"/>
              <a:gd name="connsiteX525" fmla="*/ 1337215 w 4682585"/>
              <a:gd name="connsiteY525" fmla="*/ 1403604 h 2174272"/>
              <a:gd name="connsiteX526" fmla="*/ 1494949 w 4682585"/>
              <a:gd name="connsiteY526" fmla="*/ 1403604 h 2174272"/>
              <a:gd name="connsiteX527" fmla="*/ 1494949 w 4682585"/>
              <a:gd name="connsiteY527" fmla="*/ 1257014 h 2174272"/>
              <a:gd name="connsiteX528" fmla="*/ 1169956 w 4682585"/>
              <a:gd name="connsiteY528" fmla="*/ 1257014 h 2174272"/>
              <a:gd name="connsiteX529" fmla="*/ 1169956 w 4682585"/>
              <a:gd name="connsiteY529" fmla="*/ 1403604 h 2174272"/>
              <a:gd name="connsiteX530" fmla="*/ 1327690 w 4682585"/>
              <a:gd name="connsiteY530" fmla="*/ 1403604 h 2174272"/>
              <a:gd name="connsiteX531" fmla="*/ 1327690 w 4682585"/>
              <a:gd name="connsiteY531" fmla="*/ 1257014 h 2174272"/>
              <a:gd name="connsiteX532" fmla="*/ 1002697 w 4682585"/>
              <a:gd name="connsiteY532" fmla="*/ 1257014 h 2174272"/>
              <a:gd name="connsiteX533" fmla="*/ 1002697 w 4682585"/>
              <a:gd name="connsiteY533" fmla="*/ 1403604 h 2174272"/>
              <a:gd name="connsiteX534" fmla="*/ 1160431 w 4682585"/>
              <a:gd name="connsiteY534" fmla="*/ 1403604 h 2174272"/>
              <a:gd name="connsiteX535" fmla="*/ 1160431 w 4682585"/>
              <a:gd name="connsiteY535" fmla="*/ 1257014 h 2174272"/>
              <a:gd name="connsiteX536" fmla="*/ 835438 w 4682585"/>
              <a:gd name="connsiteY536" fmla="*/ 1257014 h 2174272"/>
              <a:gd name="connsiteX537" fmla="*/ 835438 w 4682585"/>
              <a:gd name="connsiteY537" fmla="*/ 1403604 h 2174272"/>
              <a:gd name="connsiteX538" fmla="*/ 993172 w 4682585"/>
              <a:gd name="connsiteY538" fmla="*/ 1403604 h 2174272"/>
              <a:gd name="connsiteX539" fmla="*/ 993172 w 4682585"/>
              <a:gd name="connsiteY539" fmla="*/ 1257014 h 2174272"/>
              <a:gd name="connsiteX540" fmla="*/ 668179 w 4682585"/>
              <a:gd name="connsiteY540" fmla="*/ 1257014 h 2174272"/>
              <a:gd name="connsiteX541" fmla="*/ 668179 w 4682585"/>
              <a:gd name="connsiteY541" fmla="*/ 1403604 h 2174272"/>
              <a:gd name="connsiteX542" fmla="*/ 825913 w 4682585"/>
              <a:gd name="connsiteY542" fmla="*/ 1403604 h 2174272"/>
              <a:gd name="connsiteX543" fmla="*/ 825913 w 4682585"/>
              <a:gd name="connsiteY543" fmla="*/ 1257014 h 2174272"/>
              <a:gd name="connsiteX544" fmla="*/ 500920 w 4682585"/>
              <a:gd name="connsiteY544" fmla="*/ 1257014 h 2174272"/>
              <a:gd name="connsiteX545" fmla="*/ 500920 w 4682585"/>
              <a:gd name="connsiteY545" fmla="*/ 1403604 h 2174272"/>
              <a:gd name="connsiteX546" fmla="*/ 658654 w 4682585"/>
              <a:gd name="connsiteY546" fmla="*/ 1403604 h 2174272"/>
              <a:gd name="connsiteX547" fmla="*/ 658654 w 4682585"/>
              <a:gd name="connsiteY547" fmla="*/ 1257014 h 2174272"/>
              <a:gd name="connsiteX548" fmla="*/ 333566 w 4682585"/>
              <a:gd name="connsiteY548" fmla="*/ 1257014 h 2174272"/>
              <a:gd name="connsiteX549" fmla="*/ 333566 w 4682585"/>
              <a:gd name="connsiteY549" fmla="*/ 1403604 h 2174272"/>
              <a:gd name="connsiteX550" fmla="*/ 491395 w 4682585"/>
              <a:gd name="connsiteY550" fmla="*/ 1403604 h 2174272"/>
              <a:gd name="connsiteX551" fmla="*/ 491395 w 4682585"/>
              <a:gd name="connsiteY551" fmla="*/ 1257014 h 2174272"/>
              <a:gd name="connsiteX552" fmla="*/ 166307 w 4682585"/>
              <a:gd name="connsiteY552" fmla="*/ 1257014 h 2174272"/>
              <a:gd name="connsiteX553" fmla="*/ 166307 w 4682585"/>
              <a:gd name="connsiteY553" fmla="*/ 1403604 h 2174272"/>
              <a:gd name="connsiteX554" fmla="*/ 324041 w 4682585"/>
              <a:gd name="connsiteY554" fmla="*/ 1403604 h 2174272"/>
              <a:gd name="connsiteX555" fmla="*/ 324041 w 4682585"/>
              <a:gd name="connsiteY555" fmla="*/ 1257014 h 2174272"/>
              <a:gd name="connsiteX556" fmla="*/ 9525 w 4682585"/>
              <a:gd name="connsiteY556" fmla="*/ 1257014 h 2174272"/>
              <a:gd name="connsiteX557" fmla="*/ 9525 w 4682585"/>
              <a:gd name="connsiteY557" fmla="*/ 1403604 h 2174272"/>
              <a:gd name="connsiteX558" fmla="*/ 156782 w 4682585"/>
              <a:gd name="connsiteY558" fmla="*/ 1403604 h 2174272"/>
              <a:gd name="connsiteX559" fmla="*/ 156782 w 4682585"/>
              <a:gd name="connsiteY559" fmla="*/ 1257014 h 2174272"/>
              <a:gd name="connsiteX560" fmla="*/ 4515326 w 4682585"/>
              <a:gd name="connsiteY560" fmla="*/ 1100899 h 2174272"/>
              <a:gd name="connsiteX561" fmla="*/ 4515326 w 4682585"/>
              <a:gd name="connsiteY561" fmla="*/ 1247489 h 2174272"/>
              <a:gd name="connsiteX562" fmla="*/ 4673060 w 4682585"/>
              <a:gd name="connsiteY562" fmla="*/ 1247489 h 2174272"/>
              <a:gd name="connsiteX563" fmla="*/ 4673060 w 4682585"/>
              <a:gd name="connsiteY563" fmla="*/ 1100899 h 2174272"/>
              <a:gd name="connsiteX564" fmla="*/ 4348068 w 4682585"/>
              <a:gd name="connsiteY564" fmla="*/ 1100899 h 2174272"/>
              <a:gd name="connsiteX565" fmla="*/ 4348068 w 4682585"/>
              <a:gd name="connsiteY565" fmla="*/ 1247489 h 2174272"/>
              <a:gd name="connsiteX566" fmla="*/ 4505801 w 4682585"/>
              <a:gd name="connsiteY566" fmla="*/ 1247489 h 2174272"/>
              <a:gd name="connsiteX567" fmla="*/ 4505801 w 4682585"/>
              <a:gd name="connsiteY567" fmla="*/ 1100899 h 2174272"/>
              <a:gd name="connsiteX568" fmla="*/ 4180809 w 4682585"/>
              <a:gd name="connsiteY568" fmla="*/ 1100899 h 2174272"/>
              <a:gd name="connsiteX569" fmla="*/ 4180809 w 4682585"/>
              <a:gd name="connsiteY569" fmla="*/ 1247489 h 2174272"/>
              <a:gd name="connsiteX570" fmla="*/ 4338543 w 4682585"/>
              <a:gd name="connsiteY570" fmla="*/ 1247489 h 2174272"/>
              <a:gd name="connsiteX571" fmla="*/ 4338543 w 4682585"/>
              <a:gd name="connsiteY571" fmla="*/ 1100899 h 2174272"/>
              <a:gd name="connsiteX572" fmla="*/ 4013550 w 4682585"/>
              <a:gd name="connsiteY572" fmla="*/ 1100899 h 2174272"/>
              <a:gd name="connsiteX573" fmla="*/ 4013550 w 4682585"/>
              <a:gd name="connsiteY573" fmla="*/ 1247489 h 2174272"/>
              <a:gd name="connsiteX574" fmla="*/ 4171284 w 4682585"/>
              <a:gd name="connsiteY574" fmla="*/ 1247489 h 2174272"/>
              <a:gd name="connsiteX575" fmla="*/ 4171284 w 4682585"/>
              <a:gd name="connsiteY575" fmla="*/ 1100899 h 2174272"/>
              <a:gd name="connsiteX576" fmla="*/ 3846291 w 4682585"/>
              <a:gd name="connsiteY576" fmla="*/ 1100899 h 2174272"/>
              <a:gd name="connsiteX577" fmla="*/ 3846291 w 4682585"/>
              <a:gd name="connsiteY577" fmla="*/ 1247489 h 2174272"/>
              <a:gd name="connsiteX578" fmla="*/ 4004025 w 4682585"/>
              <a:gd name="connsiteY578" fmla="*/ 1247489 h 2174272"/>
              <a:gd name="connsiteX579" fmla="*/ 4004025 w 4682585"/>
              <a:gd name="connsiteY579" fmla="*/ 1100899 h 2174272"/>
              <a:gd name="connsiteX580" fmla="*/ 3678936 w 4682585"/>
              <a:gd name="connsiteY580" fmla="*/ 1100899 h 2174272"/>
              <a:gd name="connsiteX581" fmla="*/ 3678936 w 4682585"/>
              <a:gd name="connsiteY581" fmla="*/ 1247489 h 2174272"/>
              <a:gd name="connsiteX582" fmla="*/ 3836766 w 4682585"/>
              <a:gd name="connsiteY582" fmla="*/ 1247489 h 2174272"/>
              <a:gd name="connsiteX583" fmla="*/ 3836766 w 4682585"/>
              <a:gd name="connsiteY583" fmla="*/ 1100899 h 2174272"/>
              <a:gd name="connsiteX584" fmla="*/ 3511677 w 4682585"/>
              <a:gd name="connsiteY584" fmla="*/ 1100899 h 2174272"/>
              <a:gd name="connsiteX585" fmla="*/ 3511677 w 4682585"/>
              <a:gd name="connsiteY585" fmla="*/ 1247489 h 2174272"/>
              <a:gd name="connsiteX586" fmla="*/ 3669411 w 4682585"/>
              <a:gd name="connsiteY586" fmla="*/ 1247489 h 2174272"/>
              <a:gd name="connsiteX587" fmla="*/ 3669411 w 4682585"/>
              <a:gd name="connsiteY587" fmla="*/ 1100899 h 2174272"/>
              <a:gd name="connsiteX588" fmla="*/ 3344418 w 4682585"/>
              <a:gd name="connsiteY588" fmla="*/ 1100899 h 2174272"/>
              <a:gd name="connsiteX589" fmla="*/ 3344418 w 4682585"/>
              <a:gd name="connsiteY589" fmla="*/ 1247489 h 2174272"/>
              <a:gd name="connsiteX590" fmla="*/ 3502152 w 4682585"/>
              <a:gd name="connsiteY590" fmla="*/ 1247489 h 2174272"/>
              <a:gd name="connsiteX591" fmla="*/ 3502152 w 4682585"/>
              <a:gd name="connsiteY591" fmla="*/ 1100899 h 2174272"/>
              <a:gd name="connsiteX592" fmla="*/ 3177159 w 4682585"/>
              <a:gd name="connsiteY592" fmla="*/ 1100899 h 2174272"/>
              <a:gd name="connsiteX593" fmla="*/ 3177159 w 4682585"/>
              <a:gd name="connsiteY593" fmla="*/ 1247489 h 2174272"/>
              <a:gd name="connsiteX594" fmla="*/ 3334893 w 4682585"/>
              <a:gd name="connsiteY594" fmla="*/ 1247489 h 2174272"/>
              <a:gd name="connsiteX595" fmla="*/ 3334893 w 4682585"/>
              <a:gd name="connsiteY595" fmla="*/ 1100899 h 2174272"/>
              <a:gd name="connsiteX596" fmla="*/ 3009900 w 4682585"/>
              <a:gd name="connsiteY596" fmla="*/ 1100899 h 2174272"/>
              <a:gd name="connsiteX597" fmla="*/ 3009900 w 4682585"/>
              <a:gd name="connsiteY597" fmla="*/ 1247489 h 2174272"/>
              <a:gd name="connsiteX598" fmla="*/ 3167634 w 4682585"/>
              <a:gd name="connsiteY598" fmla="*/ 1247489 h 2174272"/>
              <a:gd name="connsiteX599" fmla="*/ 3167634 w 4682585"/>
              <a:gd name="connsiteY599" fmla="*/ 1100899 h 2174272"/>
              <a:gd name="connsiteX600" fmla="*/ 2842641 w 4682585"/>
              <a:gd name="connsiteY600" fmla="*/ 1100899 h 2174272"/>
              <a:gd name="connsiteX601" fmla="*/ 2842641 w 4682585"/>
              <a:gd name="connsiteY601" fmla="*/ 1247489 h 2174272"/>
              <a:gd name="connsiteX602" fmla="*/ 3000375 w 4682585"/>
              <a:gd name="connsiteY602" fmla="*/ 1247489 h 2174272"/>
              <a:gd name="connsiteX603" fmla="*/ 3000375 w 4682585"/>
              <a:gd name="connsiteY603" fmla="*/ 1100899 h 2174272"/>
              <a:gd name="connsiteX604" fmla="*/ 2675382 w 4682585"/>
              <a:gd name="connsiteY604" fmla="*/ 1100899 h 2174272"/>
              <a:gd name="connsiteX605" fmla="*/ 2675382 w 4682585"/>
              <a:gd name="connsiteY605" fmla="*/ 1247489 h 2174272"/>
              <a:gd name="connsiteX606" fmla="*/ 2833116 w 4682585"/>
              <a:gd name="connsiteY606" fmla="*/ 1247489 h 2174272"/>
              <a:gd name="connsiteX607" fmla="*/ 2833116 w 4682585"/>
              <a:gd name="connsiteY607" fmla="*/ 1100899 h 2174272"/>
              <a:gd name="connsiteX608" fmla="*/ 2508123 w 4682585"/>
              <a:gd name="connsiteY608" fmla="*/ 1100899 h 2174272"/>
              <a:gd name="connsiteX609" fmla="*/ 2508123 w 4682585"/>
              <a:gd name="connsiteY609" fmla="*/ 1247489 h 2174272"/>
              <a:gd name="connsiteX610" fmla="*/ 2665857 w 4682585"/>
              <a:gd name="connsiteY610" fmla="*/ 1247489 h 2174272"/>
              <a:gd name="connsiteX611" fmla="*/ 2665857 w 4682585"/>
              <a:gd name="connsiteY611" fmla="*/ 1100899 h 2174272"/>
              <a:gd name="connsiteX612" fmla="*/ 2340864 w 4682585"/>
              <a:gd name="connsiteY612" fmla="*/ 1100899 h 2174272"/>
              <a:gd name="connsiteX613" fmla="*/ 2340864 w 4682585"/>
              <a:gd name="connsiteY613" fmla="*/ 1247489 h 2174272"/>
              <a:gd name="connsiteX614" fmla="*/ 2498598 w 4682585"/>
              <a:gd name="connsiteY614" fmla="*/ 1247489 h 2174272"/>
              <a:gd name="connsiteX615" fmla="*/ 2498598 w 4682585"/>
              <a:gd name="connsiteY615" fmla="*/ 1100899 h 2174272"/>
              <a:gd name="connsiteX616" fmla="*/ 2173510 w 4682585"/>
              <a:gd name="connsiteY616" fmla="*/ 1100899 h 2174272"/>
              <a:gd name="connsiteX617" fmla="*/ 2173510 w 4682585"/>
              <a:gd name="connsiteY617" fmla="*/ 1247489 h 2174272"/>
              <a:gd name="connsiteX618" fmla="*/ 2331339 w 4682585"/>
              <a:gd name="connsiteY618" fmla="*/ 1247489 h 2174272"/>
              <a:gd name="connsiteX619" fmla="*/ 2331339 w 4682585"/>
              <a:gd name="connsiteY619" fmla="*/ 1100899 h 2174272"/>
              <a:gd name="connsiteX620" fmla="*/ 2006251 w 4682585"/>
              <a:gd name="connsiteY620" fmla="*/ 1100899 h 2174272"/>
              <a:gd name="connsiteX621" fmla="*/ 2006251 w 4682585"/>
              <a:gd name="connsiteY621" fmla="*/ 1247489 h 2174272"/>
              <a:gd name="connsiteX622" fmla="*/ 2163985 w 4682585"/>
              <a:gd name="connsiteY622" fmla="*/ 1247489 h 2174272"/>
              <a:gd name="connsiteX623" fmla="*/ 2163985 w 4682585"/>
              <a:gd name="connsiteY623" fmla="*/ 1100899 h 2174272"/>
              <a:gd name="connsiteX624" fmla="*/ 1838992 w 4682585"/>
              <a:gd name="connsiteY624" fmla="*/ 1100899 h 2174272"/>
              <a:gd name="connsiteX625" fmla="*/ 1838992 w 4682585"/>
              <a:gd name="connsiteY625" fmla="*/ 1247489 h 2174272"/>
              <a:gd name="connsiteX626" fmla="*/ 1996726 w 4682585"/>
              <a:gd name="connsiteY626" fmla="*/ 1247489 h 2174272"/>
              <a:gd name="connsiteX627" fmla="*/ 1996726 w 4682585"/>
              <a:gd name="connsiteY627" fmla="*/ 1100899 h 2174272"/>
              <a:gd name="connsiteX628" fmla="*/ 1671733 w 4682585"/>
              <a:gd name="connsiteY628" fmla="*/ 1100899 h 2174272"/>
              <a:gd name="connsiteX629" fmla="*/ 1671733 w 4682585"/>
              <a:gd name="connsiteY629" fmla="*/ 1247489 h 2174272"/>
              <a:gd name="connsiteX630" fmla="*/ 1829467 w 4682585"/>
              <a:gd name="connsiteY630" fmla="*/ 1247489 h 2174272"/>
              <a:gd name="connsiteX631" fmla="*/ 1829467 w 4682585"/>
              <a:gd name="connsiteY631" fmla="*/ 1100899 h 2174272"/>
              <a:gd name="connsiteX632" fmla="*/ 1504474 w 4682585"/>
              <a:gd name="connsiteY632" fmla="*/ 1100899 h 2174272"/>
              <a:gd name="connsiteX633" fmla="*/ 1504474 w 4682585"/>
              <a:gd name="connsiteY633" fmla="*/ 1247489 h 2174272"/>
              <a:gd name="connsiteX634" fmla="*/ 1662208 w 4682585"/>
              <a:gd name="connsiteY634" fmla="*/ 1247489 h 2174272"/>
              <a:gd name="connsiteX635" fmla="*/ 1662208 w 4682585"/>
              <a:gd name="connsiteY635" fmla="*/ 1100899 h 2174272"/>
              <a:gd name="connsiteX636" fmla="*/ 1337215 w 4682585"/>
              <a:gd name="connsiteY636" fmla="*/ 1100899 h 2174272"/>
              <a:gd name="connsiteX637" fmla="*/ 1337215 w 4682585"/>
              <a:gd name="connsiteY637" fmla="*/ 1247489 h 2174272"/>
              <a:gd name="connsiteX638" fmla="*/ 1494949 w 4682585"/>
              <a:gd name="connsiteY638" fmla="*/ 1247489 h 2174272"/>
              <a:gd name="connsiteX639" fmla="*/ 1494949 w 4682585"/>
              <a:gd name="connsiteY639" fmla="*/ 1100899 h 2174272"/>
              <a:gd name="connsiteX640" fmla="*/ 1169956 w 4682585"/>
              <a:gd name="connsiteY640" fmla="*/ 1100899 h 2174272"/>
              <a:gd name="connsiteX641" fmla="*/ 1169956 w 4682585"/>
              <a:gd name="connsiteY641" fmla="*/ 1247489 h 2174272"/>
              <a:gd name="connsiteX642" fmla="*/ 1327690 w 4682585"/>
              <a:gd name="connsiteY642" fmla="*/ 1247489 h 2174272"/>
              <a:gd name="connsiteX643" fmla="*/ 1327690 w 4682585"/>
              <a:gd name="connsiteY643" fmla="*/ 1100899 h 2174272"/>
              <a:gd name="connsiteX644" fmla="*/ 1002697 w 4682585"/>
              <a:gd name="connsiteY644" fmla="*/ 1100899 h 2174272"/>
              <a:gd name="connsiteX645" fmla="*/ 1002697 w 4682585"/>
              <a:gd name="connsiteY645" fmla="*/ 1247489 h 2174272"/>
              <a:gd name="connsiteX646" fmla="*/ 1160431 w 4682585"/>
              <a:gd name="connsiteY646" fmla="*/ 1247489 h 2174272"/>
              <a:gd name="connsiteX647" fmla="*/ 1160431 w 4682585"/>
              <a:gd name="connsiteY647" fmla="*/ 1100899 h 2174272"/>
              <a:gd name="connsiteX648" fmla="*/ 835438 w 4682585"/>
              <a:gd name="connsiteY648" fmla="*/ 1100899 h 2174272"/>
              <a:gd name="connsiteX649" fmla="*/ 835438 w 4682585"/>
              <a:gd name="connsiteY649" fmla="*/ 1247489 h 2174272"/>
              <a:gd name="connsiteX650" fmla="*/ 993172 w 4682585"/>
              <a:gd name="connsiteY650" fmla="*/ 1247489 h 2174272"/>
              <a:gd name="connsiteX651" fmla="*/ 993172 w 4682585"/>
              <a:gd name="connsiteY651" fmla="*/ 1100899 h 2174272"/>
              <a:gd name="connsiteX652" fmla="*/ 668179 w 4682585"/>
              <a:gd name="connsiteY652" fmla="*/ 1100899 h 2174272"/>
              <a:gd name="connsiteX653" fmla="*/ 668179 w 4682585"/>
              <a:gd name="connsiteY653" fmla="*/ 1247489 h 2174272"/>
              <a:gd name="connsiteX654" fmla="*/ 825913 w 4682585"/>
              <a:gd name="connsiteY654" fmla="*/ 1247489 h 2174272"/>
              <a:gd name="connsiteX655" fmla="*/ 825913 w 4682585"/>
              <a:gd name="connsiteY655" fmla="*/ 1100899 h 2174272"/>
              <a:gd name="connsiteX656" fmla="*/ 500920 w 4682585"/>
              <a:gd name="connsiteY656" fmla="*/ 1100899 h 2174272"/>
              <a:gd name="connsiteX657" fmla="*/ 500920 w 4682585"/>
              <a:gd name="connsiteY657" fmla="*/ 1247489 h 2174272"/>
              <a:gd name="connsiteX658" fmla="*/ 658654 w 4682585"/>
              <a:gd name="connsiteY658" fmla="*/ 1247489 h 2174272"/>
              <a:gd name="connsiteX659" fmla="*/ 658654 w 4682585"/>
              <a:gd name="connsiteY659" fmla="*/ 1100899 h 2174272"/>
              <a:gd name="connsiteX660" fmla="*/ 333566 w 4682585"/>
              <a:gd name="connsiteY660" fmla="*/ 1100899 h 2174272"/>
              <a:gd name="connsiteX661" fmla="*/ 333566 w 4682585"/>
              <a:gd name="connsiteY661" fmla="*/ 1247489 h 2174272"/>
              <a:gd name="connsiteX662" fmla="*/ 491395 w 4682585"/>
              <a:gd name="connsiteY662" fmla="*/ 1247489 h 2174272"/>
              <a:gd name="connsiteX663" fmla="*/ 491395 w 4682585"/>
              <a:gd name="connsiteY663" fmla="*/ 1100899 h 2174272"/>
              <a:gd name="connsiteX664" fmla="*/ 166307 w 4682585"/>
              <a:gd name="connsiteY664" fmla="*/ 1100899 h 2174272"/>
              <a:gd name="connsiteX665" fmla="*/ 166307 w 4682585"/>
              <a:gd name="connsiteY665" fmla="*/ 1247489 h 2174272"/>
              <a:gd name="connsiteX666" fmla="*/ 324041 w 4682585"/>
              <a:gd name="connsiteY666" fmla="*/ 1247489 h 2174272"/>
              <a:gd name="connsiteX667" fmla="*/ 324041 w 4682585"/>
              <a:gd name="connsiteY667" fmla="*/ 1100899 h 2174272"/>
              <a:gd name="connsiteX668" fmla="*/ 9525 w 4682585"/>
              <a:gd name="connsiteY668" fmla="*/ 1100899 h 2174272"/>
              <a:gd name="connsiteX669" fmla="*/ 9525 w 4682585"/>
              <a:gd name="connsiteY669" fmla="*/ 1247489 h 2174272"/>
              <a:gd name="connsiteX670" fmla="*/ 156782 w 4682585"/>
              <a:gd name="connsiteY670" fmla="*/ 1247489 h 2174272"/>
              <a:gd name="connsiteX671" fmla="*/ 156782 w 4682585"/>
              <a:gd name="connsiteY671" fmla="*/ 1100899 h 2174272"/>
              <a:gd name="connsiteX672" fmla="*/ 4515326 w 4682585"/>
              <a:gd name="connsiteY672" fmla="*/ 944784 h 2174272"/>
              <a:gd name="connsiteX673" fmla="*/ 4515326 w 4682585"/>
              <a:gd name="connsiteY673" fmla="*/ 1091374 h 2174272"/>
              <a:gd name="connsiteX674" fmla="*/ 4673060 w 4682585"/>
              <a:gd name="connsiteY674" fmla="*/ 1091374 h 2174272"/>
              <a:gd name="connsiteX675" fmla="*/ 4673060 w 4682585"/>
              <a:gd name="connsiteY675" fmla="*/ 944784 h 2174272"/>
              <a:gd name="connsiteX676" fmla="*/ 4348068 w 4682585"/>
              <a:gd name="connsiteY676" fmla="*/ 944784 h 2174272"/>
              <a:gd name="connsiteX677" fmla="*/ 4348068 w 4682585"/>
              <a:gd name="connsiteY677" fmla="*/ 1091374 h 2174272"/>
              <a:gd name="connsiteX678" fmla="*/ 4505801 w 4682585"/>
              <a:gd name="connsiteY678" fmla="*/ 1091374 h 2174272"/>
              <a:gd name="connsiteX679" fmla="*/ 4505801 w 4682585"/>
              <a:gd name="connsiteY679" fmla="*/ 944784 h 2174272"/>
              <a:gd name="connsiteX680" fmla="*/ 4180809 w 4682585"/>
              <a:gd name="connsiteY680" fmla="*/ 944784 h 2174272"/>
              <a:gd name="connsiteX681" fmla="*/ 4180809 w 4682585"/>
              <a:gd name="connsiteY681" fmla="*/ 1091374 h 2174272"/>
              <a:gd name="connsiteX682" fmla="*/ 4338543 w 4682585"/>
              <a:gd name="connsiteY682" fmla="*/ 1091374 h 2174272"/>
              <a:gd name="connsiteX683" fmla="*/ 4338543 w 4682585"/>
              <a:gd name="connsiteY683" fmla="*/ 944784 h 2174272"/>
              <a:gd name="connsiteX684" fmla="*/ 4013550 w 4682585"/>
              <a:gd name="connsiteY684" fmla="*/ 944784 h 2174272"/>
              <a:gd name="connsiteX685" fmla="*/ 4013550 w 4682585"/>
              <a:gd name="connsiteY685" fmla="*/ 1091374 h 2174272"/>
              <a:gd name="connsiteX686" fmla="*/ 4171284 w 4682585"/>
              <a:gd name="connsiteY686" fmla="*/ 1091374 h 2174272"/>
              <a:gd name="connsiteX687" fmla="*/ 4171284 w 4682585"/>
              <a:gd name="connsiteY687" fmla="*/ 944784 h 2174272"/>
              <a:gd name="connsiteX688" fmla="*/ 3846291 w 4682585"/>
              <a:gd name="connsiteY688" fmla="*/ 944784 h 2174272"/>
              <a:gd name="connsiteX689" fmla="*/ 3846291 w 4682585"/>
              <a:gd name="connsiteY689" fmla="*/ 1091374 h 2174272"/>
              <a:gd name="connsiteX690" fmla="*/ 4004025 w 4682585"/>
              <a:gd name="connsiteY690" fmla="*/ 1091374 h 2174272"/>
              <a:gd name="connsiteX691" fmla="*/ 4004025 w 4682585"/>
              <a:gd name="connsiteY691" fmla="*/ 944784 h 2174272"/>
              <a:gd name="connsiteX692" fmla="*/ 3678936 w 4682585"/>
              <a:gd name="connsiteY692" fmla="*/ 944784 h 2174272"/>
              <a:gd name="connsiteX693" fmla="*/ 3678936 w 4682585"/>
              <a:gd name="connsiteY693" fmla="*/ 1091374 h 2174272"/>
              <a:gd name="connsiteX694" fmla="*/ 3836766 w 4682585"/>
              <a:gd name="connsiteY694" fmla="*/ 1091374 h 2174272"/>
              <a:gd name="connsiteX695" fmla="*/ 3836766 w 4682585"/>
              <a:gd name="connsiteY695" fmla="*/ 944784 h 2174272"/>
              <a:gd name="connsiteX696" fmla="*/ 3511677 w 4682585"/>
              <a:gd name="connsiteY696" fmla="*/ 944784 h 2174272"/>
              <a:gd name="connsiteX697" fmla="*/ 3511677 w 4682585"/>
              <a:gd name="connsiteY697" fmla="*/ 1091374 h 2174272"/>
              <a:gd name="connsiteX698" fmla="*/ 3669411 w 4682585"/>
              <a:gd name="connsiteY698" fmla="*/ 1091374 h 2174272"/>
              <a:gd name="connsiteX699" fmla="*/ 3669411 w 4682585"/>
              <a:gd name="connsiteY699" fmla="*/ 944784 h 2174272"/>
              <a:gd name="connsiteX700" fmla="*/ 3344418 w 4682585"/>
              <a:gd name="connsiteY700" fmla="*/ 944784 h 2174272"/>
              <a:gd name="connsiteX701" fmla="*/ 3344418 w 4682585"/>
              <a:gd name="connsiteY701" fmla="*/ 1091374 h 2174272"/>
              <a:gd name="connsiteX702" fmla="*/ 3502152 w 4682585"/>
              <a:gd name="connsiteY702" fmla="*/ 1091374 h 2174272"/>
              <a:gd name="connsiteX703" fmla="*/ 3502152 w 4682585"/>
              <a:gd name="connsiteY703" fmla="*/ 944784 h 2174272"/>
              <a:gd name="connsiteX704" fmla="*/ 3177159 w 4682585"/>
              <a:gd name="connsiteY704" fmla="*/ 944784 h 2174272"/>
              <a:gd name="connsiteX705" fmla="*/ 3177159 w 4682585"/>
              <a:gd name="connsiteY705" fmla="*/ 1091374 h 2174272"/>
              <a:gd name="connsiteX706" fmla="*/ 3334893 w 4682585"/>
              <a:gd name="connsiteY706" fmla="*/ 1091374 h 2174272"/>
              <a:gd name="connsiteX707" fmla="*/ 3334893 w 4682585"/>
              <a:gd name="connsiteY707" fmla="*/ 944784 h 2174272"/>
              <a:gd name="connsiteX708" fmla="*/ 3009900 w 4682585"/>
              <a:gd name="connsiteY708" fmla="*/ 944784 h 2174272"/>
              <a:gd name="connsiteX709" fmla="*/ 3009900 w 4682585"/>
              <a:gd name="connsiteY709" fmla="*/ 1091374 h 2174272"/>
              <a:gd name="connsiteX710" fmla="*/ 3167634 w 4682585"/>
              <a:gd name="connsiteY710" fmla="*/ 1091374 h 2174272"/>
              <a:gd name="connsiteX711" fmla="*/ 3167634 w 4682585"/>
              <a:gd name="connsiteY711" fmla="*/ 944784 h 2174272"/>
              <a:gd name="connsiteX712" fmla="*/ 2842641 w 4682585"/>
              <a:gd name="connsiteY712" fmla="*/ 944784 h 2174272"/>
              <a:gd name="connsiteX713" fmla="*/ 2842641 w 4682585"/>
              <a:gd name="connsiteY713" fmla="*/ 1091374 h 2174272"/>
              <a:gd name="connsiteX714" fmla="*/ 3000375 w 4682585"/>
              <a:gd name="connsiteY714" fmla="*/ 1091374 h 2174272"/>
              <a:gd name="connsiteX715" fmla="*/ 3000375 w 4682585"/>
              <a:gd name="connsiteY715" fmla="*/ 944784 h 2174272"/>
              <a:gd name="connsiteX716" fmla="*/ 2675382 w 4682585"/>
              <a:gd name="connsiteY716" fmla="*/ 944784 h 2174272"/>
              <a:gd name="connsiteX717" fmla="*/ 2675382 w 4682585"/>
              <a:gd name="connsiteY717" fmla="*/ 1091374 h 2174272"/>
              <a:gd name="connsiteX718" fmla="*/ 2833116 w 4682585"/>
              <a:gd name="connsiteY718" fmla="*/ 1091374 h 2174272"/>
              <a:gd name="connsiteX719" fmla="*/ 2833116 w 4682585"/>
              <a:gd name="connsiteY719" fmla="*/ 944784 h 2174272"/>
              <a:gd name="connsiteX720" fmla="*/ 2508123 w 4682585"/>
              <a:gd name="connsiteY720" fmla="*/ 944784 h 2174272"/>
              <a:gd name="connsiteX721" fmla="*/ 2508123 w 4682585"/>
              <a:gd name="connsiteY721" fmla="*/ 1091374 h 2174272"/>
              <a:gd name="connsiteX722" fmla="*/ 2665857 w 4682585"/>
              <a:gd name="connsiteY722" fmla="*/ 1091374 h 2174272"/>
              <a:gd name="connsiteX723" fmla="*/ 2665857 w 4682585"/>
              <a:gd name="connsiteY723" fmla="*/ 944784 h 2174272"/>
              <a:gd name="connsiteX724" fmla="*/ 2340864 w 4682585"/>
              <a:gd name="connsiteY724" fmla="*/ 944784 h 2174272"/>
              <a:gd name="connsiteX725" fmla="*/ 2340864 w 4682585"/>
              <a:gd name="connsiteY725" fmla="*/ 1091374 h 2174272"/>
              <a:gd name="connsiteX726" fmla="*/ 2498598 w 4682585"/>
              <a:gd name="connsiteY726" fmla="*/ 1091374 h 2174272"/>
              <a:gd name="connsiteX727" fmla="*/ 2498598 w 4682585"/>
              <a:gd name="connsiteY727" fmla="*/ 944784 h 2174272"/>
              <a:gd name="connsiteX728" fmla="*/ 2173510 w 4682585"/>
              <a:gd name="connsiteY728" fmla="*/ 944784 h 2174272"/>
              <a:gd name="connsiteX729" fmla="*/ 2173510 w 4682585"/>
              <a:gd name="connsiteY729" fmla="*/ 1091374 h 2174272"/>
              <a:gd name="connsiteX730" fmla="*/ 2331339 w 4682585"/>
              <a:gd name="connsiteY730" fmla="*/ 1091374 h 2174272"/>
              <a:gd name="connsiteX731" fmla="*/ 2331339 w 4682585"/>
              <a:gd name="connsiteY731" fmla="*/ 944784 h 2174272"/>
              <a:gd name="connsiteX732" fmla="*/ 2006251 w 4682585"/>
              <a:gd name="connsiteY732" fmla="*/ 944784 h 2174272"/>
              <a:gd name="connsiteX733" fmla="*/ 2006251 w 4682585"/>
              <a:gd name="connsiteY733" fmla="*/ 1091374 h 2174272"/>
              <a:gd name="connsiteX734" fmla="*/ 2163985 w 4682585"/>
              <a:gd name="connsiteY734" fmla="*/ 1091374 h 2174272"/>
              <a:gd name="connsiteX735" fmla="*/ 2163985 w 4682585"/>
              <a:gd name="connsiteY735" fmla="*/ 944784 h 2174272"/>
              <a:gd name="connsiteX736" fmla="*/ 1838992 w 4682585"/>
              <a:gd name="connsiteY736" fmla="*/ 944784 h 2174272"/>
              <a:gd name="connsiteX737" fmla="*/ 1838992 w 4682585"/>
              <a:gd name="connsiteY737" fmla="*/ 1091374 h 2174272"/>
              <a:gd name="connsiteX738" fmla="*/ 1996726 w 4682585"/>
              <a:gd name="connsiteY738" fmla="*/ 1091374 h 2174272"/>
              <a:gd name="connsiteX739" fmla="*/ 1996726 w 4682585"/>
              <a:gd name="connsiteY739" fmla="*/ 944784 h 2174272"/>
              <a:gd name="connsiteX740" fmla="*/ 1671733 w 4682585"/>
              <a:gd name="connsiteY740" fmla="*/ 944784 h 2174272"/>
              <a:gd name="connsiteX741" fmla="*/ 1671733 w 4682585"/>
              <a:gd name="connsiteY741" fmla="*/ 1091374 h 2174272"/>
              <a:gd name="connsiteX742" fmla="*/ 1829467 w 4682585"/>
              <a:gd name="connsiteY742" fmla="*/ 1091374 h 2174272"/>
              <a:gd name="connsiteX743" fmla="*/ 1829467 w 4682585"/>
              <a:gd name="connsiteY743" fmla="*/ 944784 h 2174272"/>
              <a:gd name="connsiteX744" fmla="*/ 1504474 w 4682585"/>
              <a:gd name="connsiteY744" fmla="*/ 944784 h 2174272"/>
              <a:gd name="connsiteX745" fmla="*/ 1504474 w 4682585"/>
              <a:gd name="connsiteY745" fmla="*/ 1091374 h 2174272"/>
              <a:gd name="connsiteX746" fmla="*/ 1662208 w 4682585"/>
              <a:gd name="connsiteY746" fmla="*/ 1091374 h 2174272"/>
              <a:gd name="connsiteX747" fmla="*/ 1662208 w 4682585"/>
              <a:gd name="connsiteY747" fmla="*/ 944784 h 2174272"/>
              <a:gd name="connsiteX748" fmla="*/ 1337215 w 4682585"/>
              <a:gd name="connsiteY748" fmla="*/ 944784 h 2174272"/>
              <a:gd name="connsiteX749" fmla="*/ 1337215 w 4682585"/>
              <a:gd name="connsiteY749" fmla="*/ 1091374 h 2174272"/>
              <a:gd name="connsiteX750" fmla="*/ 1494949 w 4682585"/>
              <a:gd name="connsiteY750" fmla="*/ 1091374 h 2174272"/>
              <a:gd name="connsiteX751" fmla="*/ 1494949 w 4682585"/>
              <a:gd name="connsiteY751" fmla="*/ 944784 h 2174272"/>
              <a:gd name="connsiteX752" fmla="*/ 1169956 w 4682585"/>
              <a:gd name="connsiteY752" fmla="*/ 944784 h 2174272"/>
              <a:gd name="connsiteX753" fmla="*/ 1169956 w 4682585"/>
              <a:gd name="connsiteY753" fmla="*/ 1091374 h 2174272"/>
              <a:gd name="connsiteX754" fmla="*/ 1327690 w 4682585"/>
              <a:gd name="connsiteY754" fmla="*/ 1091374 h 2174272"/>
              <a:gd name="connsiteX755" fmla="*/ 1327690 w 4682585"/>
              <a:gd name="connsiteY755" fmla="*/ 944784 h 2174272"/>
              <a:gd name="connsiteX756" fmla="*/ 1002697 w 4682585"/>
              <a:gd name="connsiteY756" fmla="*/ 944784 h 2174272"/>
              <a:gd name="connsiteX757" fmla="*/ 1002697 w 4682585"/>
              <a:gd name="connsiteY757" fmla="*/ 1091374 h 2174272"/>
              <a:gd name="connsiteX758" fmla="*/ 1160431 w 4682585"/>
              <a:gd name="connsiteY758" fmla="*/ 1091374 h 2174272"/>
              <a:gd name="connsiteX759" fmla="*/ 1160431 w 4682585"/>
              <a:gd name="connsiteY759" fmla="*/ 944784 h 2174272"/>
              <a:gd name="connsiteX760" fmla="*/ 835438 w 4682585"/>
              <a:gd name="connsiteY760" fmla="*/ 944784 h 2174272"/>
              <a:gd name="connsiteX761" fmla="*/ 835438 w 4682585"/>
              <a:gd name="connsiteY761" fmla="*/ 1091374 h 2174272"/>
              <a:gd name="connsiteX762" fmla="*/ 993172 w 4682585"/>
              <a:gd name="connsiteY762" fmla="*/ 1091374 h 2174272"/>
              <a:gd name="connsiteX763" fmla="*/ 993172 w 4682585"/>
              <a:gd name="connsiteY763" fmla="*/ 944784 h 2174272"/>
              <a:gd name="connsiteX764" fmla="*/ 668179 w 4682585"/>
              <a:gd name="connsiteY764" fmla="*/ 944784 h 2174272"/>
              <a:gd name="connsiteX765" fmla="*/ 668179 w 4682585"/>
              <a:gd name="connsiteY765" fmla="*/ 1091374 h 2174272"/>
              <a:gd name="connsiteX766" fmla="*/ 825913 w 4682585"/>
              <a:gd name="connsiteY766" fmla="*/ 1091374 h 2174272"/>
              <a:gd name="connsiteX767" fmla="*/ 825913 w 4682585"/>
              <a:gd name="connsiteY767" fmla="*/ 944784 h 2174272"/>
              <a:gd name="connsiteX768" fmla="*/ 500920 w 4682585"/>
              <a:gd name="connsiteY768" fmla="*/ 944784 h 2174272"/>
              <a:gd name="connsiteX769" fmla="*/ 500920 w 4682585"/>
              <a:gd name="connsiteY769" fmla="*/ 1091374 h 2174272"/>
              <a:gd name="connsiteX770" fmla="*/ 658654 w 4682585"/>
              <a:gd name="connsiteY770" fmla="*/ 1091374 h 2174272"/>
              <a:gd name="connsiteX771" fmla="*/ 658654 w 4682585"/>
              <a:gd name="connsiteY771" fmla="*/ 944784 h 2174272"/>
              <a:gd name="connsiteX772" fmla="*/ 333566 w 4682585"/>
              <a:gd name="connsiteY772" fmla="*/ 944784 h 2174272"/>
              <a:gd name="connsiteX773" fmla="*/ 333566 w 4682585"/>
              <a:gd name="connsiteY773" fmla="*/ 1091374 h 2174272"/>
              <a:gd name="connsiteX774" fmla="*/ 491395 w 4682585"/>
              <a:gd name="connsiteY774" fmla="*/ 1091374 h 2174272"/>
              <a:gd name="connsiteX775" fmla="*/ 491395 w 4682585"/>
              <a:gd name="connsiteY775" fmla="*/ 944784 h 2174272"/>
              <a:gd name="connsiteX776" fmla="*/ 166307 w 4682585"/>
              <a:gd name="connsiteY776" fmla="*/ 944784 h 2174272"/>
              <a:gd name="connsiteX777" fmla="*/ 166307 w 4682585"/>
              <a:gd name="connsiteY777" fmla="*/ 1091374 h 2174272"/>
              <a:gd name="connsiteX778" fmla="*/ 324041 w 4682585"/>
              <a:gd name="connsiteY778" fmla="*/ 1091374 h 2174272"/>
              <a:gd name="connsiteX779" fmla="*/ 324041 w 4682585"/>
              <a:gd name="connsiteY779" fmla="*/ 944784 h 2174272"/>
              <a:gd name="connsiteX780" fmla="*/ 9525 w 4682585"/>
              <a:gd name="connsiteY780" fmla="*/ 944784 h 2174272"/>
              <a:gd name="connsiteX781" fmla="*/ 9525 w 4682585"/>
              <a:gd name="connsiteY781" fmla="*/ 1091374 h 2174272"/>
              <a:gd name="connsiteX782" fmla="*/ 156782 w 4682585"/>
              <a:gd name="connsiteY782" fmla="*/ 1091374 h 2174272"/>
              <a:gd name="connsiteX783" fmla="*/ 156782 w 4682585"/>
              <a:gd name="connsiteY783" fmla="*/ 944784 h 2174272"/>
              <a:gd name="connsiteX784" fmla="*/ 4515326 w 4682585"/>
              <a:gd name="connsiteY784" fmla="*/ 788670 h 2174272"/>
              <a:gd name="connsiteX785" fmla="*/ 4515326 w 4682585"/>
              <a:gd name="connsiteY785" fmla="*/ 935259 h 2174272"/>
              <a:gd name="connsiteX786" fmla="*/ 4673060 w 4682585"/>
              <a:gd name="connsiteY786" fmla="*/ 935259 h 2174272"/>
              <a:gd name="connsiteX787" fmla="*/ 4673060 w 4682585"/>
              <a:gd name="connsiteY787" fmla="*/ 788670 h 2174272"/>
              <a:gd name="connsiteX788" fmla="*/ 4348068 w 4682585"/>
              <a:gd name="connsiteY788" fmla="*/ 788670 h 2174272"/>
              <a:gd name="connsiteX789" fmla="*/ 4348068 w 4682585"/>
              <a:gd name="connsiteY789" fmla="*/ 935259 h 2174272"/>
              <a:gd name="connsiteX790" fmla="*/ 4505801 w 4682585"/>
              <a:gd name="connsiteY790" fmla="*/ 935259 h 2174272"/>
              <a:gd name="connsiteX791" fmla="*/ 4505801 w 4682585"/>
              <a:gd name="connsiteY791" fmla="*/ 788670 h 2174272"/>
              <a:gd name="connsiteX792" fmla="*/ 4180809 w 4682585"/>
              <a:gd name="connsiteY792" fmla="*/ 788670 h 2174272"/>
              <a:gd name="connsiteX793" fmla="*/ 4180809 w 4682585"/>
              <a:gd name="connsiteY793" fmla="*/ 935259 h 2174272"/>
              <a:gd name="connsiteX794" fmla="*/ 4338543 w 4682585"/>
              <a:gd name="connsiteY794" fmla="*/ 935259 h 2174272"/>
              <a:gd name="connsiteX795" fmla="*/ 4338543 w 4682585"/>
              <a:gd name="connsiteY795" fmla="*/ 788670 h 2174272"/>
              <a:gd name="connsiteX796" fmla="*/ 4013550 w 4682585"/>
              <a:gd name="connsiteY796" fmla="*/ 788670 h 2174272"/>
              <a:gd name="connsiteX797" fmla="*/ 4013550 w 4682585"/>
              <a:gd name="connsiteY797" fmla="*/ 935259 h 2174272"/>
              <a:gd name="connsiteX798" fmla="*/ 4171284 w 4682585"/>
              <a:gd name="connsiteY798" fmla="*/ 935259 h 2174272"/>
              <a:gd name="connsiteX799" fmla="*/ 4171284 w 4682585"/>
              <a:gd name="connsiteY799" fmla="*/ 788670 h 2174272"/>
              <a:gd name="connsiteX800" fmla="*/ 3846291 w 4682585"/>
              <a:gd name="connsiteY800" fmla="*/ 788670 h 2174272"/>
              <a:gd name="connsiteX801" fmla="*/ 3846291 w 4682585"/>
              <a:gd name="connsiteY801" fmla="*/ 935259 h 2174272"/>
              <a:gd name="connsiteX802" fmla="*/ 4004025 w 4682585"/>
              <a:gd name="connsiteY802" fmla="*/ 935259 h 2174272"/>
              <a:gd name="connsiteX803" fmla="*/ 4004025 w 4682585"/>
              <a:gd name="connsiteY803" fmla="*/ 788670 h 2174272"/>
              <a:gd name="connsiteX804" fmla="*/ 3678936 w 4682585"/>
              <a:gd name="connsiteY804" fmla="*/ 788670 h 2174272"/>
              <a:gd name="connsiteX805" fmla="*/ 3678936 w 4682585"/>
              <a:gd name="connsiteY805" fmla="*/ 935259 h 2174272"/>
              <a:gd name="connsiteX806" fmla="*/ 3836766 w 4682585"/>
              <a:gd name="connsiteY806" fmla="*/ 935259 h 2174272"/>
              <a:gd name="connsiteX807" fmla="*/ 3836766 w 4682585"/>
              <a:gd name="connsiteY807" fmla="*/ 788670 h 2174272"/>
              <a:gd name="connsiteX808" fmla="*/ 3511677 w 4682585"/>
              <a:gd name="connsiteY808" fmla="*/ 788670 h 2174272"/>
              <a:gd name="connsiteX809" fmla="*/ 3511677 w 4682585"/>
              <a:gd name="connsiteY809" fmla="*/ 935259 h 2174272"/>
              <a:gd name="connsiteX810" fmla="*/ 3669411 w 4682585"/>
              <a:gd name="connsiteY810" fmla="*/ 935259 h 2174272"/>
              <a:gd name="connsiteX811" fmla="*/ 3669411 w 4682585"/>
              <a:gd name="connsiteY811" fmla="*/ 788670 h 2174272"/>
              <a:gd name="connsiteX812" fmla="*/ 3344418 w 4682585"/>
              <a:gd name="connsiteY812" fmla="*/ 788670 h 2174272"/>
              <a:gd name="connsiteX813" fmla="*/ 3344418 w 4682585"/>
              <a:gd name="connsiteY813" fmla="*/ 935259 h 2174272"/>
              <a:gd name="connsiteX814" fmla="*/ 3502152 w 4682585"/>
              <a:gd name="connsiteY814" fmla="*/ 935259 h 2174272"/>
              <a:gd name="connsiteX815" fmla="*/ 3502152 w 4682585"/>
              <a:gd name="connsiteY815" fmla="*/ 788670 h 2174272"/>
              <a:gd name="connsiteX816" fmla="*/ 3177159 w 4682585"/>
              <a:gd name="connsiteY816" fmla="*/ 788670 h 2174272"/>
              <a:gd name="connsiteX817" fmla="*/ 3177159 w 4682585"/>
              <a:gd name="connsiteY817" fmla="*/ 935259 h 2174272"/>
              <a:gd name="connsiteX818" fmla="*/ 3334893 w 4682585"/>
              <a:gd name="connsiteY818" fmla="*/ 935259 h 2174272"/>
              <a:gd name="connsiteX819" fmla="*/ 3334893 w 4682585"/>
              <a:gd name="connsiteY819" fmla="*/ 788670 h 2174272"/>
              <a:gd name="connsiteX820" fmla="*/ 3009900 w 4682585"/>
              <a:gd name="connsiteY820" fmla="*/ 788670 h 2174272"/>
              <a:gd name="connsiteX821" fmla="*/ 3009900 w 4682585"/>
              <a:gd name="connsiteY821" fmla="*/ 935259 h 2174272"/>
              <a:gd name="connsiteX822" fmla="*/ 3167634 w 4682585"/>
              <a:gd name="connsiteY822" fmla="*/ 935259 h 2174272"/>
              <a:gd name="connsiteX823" fmla="*/ 3167634 w 4682585"/>
              <a:gd name="connsiteY823" fmla="*/ 788670 h 2174272"/>
              <a:gd name="connsiteX824" fmla="*/ 2842641 w 4682585"/>
              <a:gd name="connsiteY824" fmla="*/ 788670 h 2174272"/>
              <a:gd name="connsiteX825" fmla="*/ 2842641 w 4682585"/>
              <a:gd name="connsiteY825" fmla="*/ 935259 h 2174272"/>
              <a:gd name="connsiteX826" fmla="*/ 3000375 w 4682585"/>
              <a:gd name="connsiteY826" fmla="*/ 935259 h 2174272"/>
              <a:gd name="connsiteX827" fmla="*/ 3000375 w 4682585"/>
              <a:gd name="connsiteY827" fmla="*/ 788670 h 2174272"/>
              <a:gd name="connsiteX828" fmla="*/ 2675382 w 4682585"/>
              <a:gd name="connsiteY828" fmla="*/ 788670 h 2174272"/>
              <a:gd name="connsiteX829" fmla="*/ 2675382 w 4682585"/>
              <a:gd name="connsiteY829" fmla="*/ 935259 h 2174272"/>
              <a:gd name="connsiteX830" fmla="*/ 2833116 w 4682585"/>
              <a:gd name="connsiteY830" fmla="*/ 935259 h 2174272"/>
              <a:gd name="connsiteX831" fmla="*/ 2833116 w 4682585"/>
              <a:gd name="connsiteY831" fmla="*/ 788670 h 2174272"/>
              <a:gd name="connsiteX832" fmla="*/ 2508123 w 4682585"/>
              <a:gd name="connsiteY832" fmla="*/ 788670 h 2174272"/>
              <a:gd name="connsiteX833" fmla="*/ 2508123 w 4682585"/>
              <a:gd name="connsiteY833" fmla="*/ 935259 h 2174272"/>
              <a:gd name="connsiteX834" fmla="*/ 2665857 w 4682585"/>
              <a:gd name="connsiteY834" fmla="*/ 935259 h 2174272"/>
              <a:gd name="connsiteX835" fmla="*/ 2665857 w 4682585"/>
              <a:gd name="connsiteY835" fmla="*/ 788670 h 2174272"/>
              <a:gd name="connsiteX836" fmla="*/ 2340864 w 4682585"/>
              <a:gd name="connsiteY836" fmla="*/ 788670 h 2174272"/>
              <a:gd name="connsiteX837" fmla="*/ 2340864 w 4682585"/>
              <a:gd name="connsiteY837" fmla="*/ 935259 h 2174272"/>
              <a:gd name="connsiteX838" fmla="*/ 2498598 w 4682585"/>
              <a:gd name="connsiteY838" fmla="*/ 935259 h 2174272"/>
              <a:gd name="connsiteX839" fmla="*/ 2498598 w 4682585"/>
              <a:gd name="connsiteY839" fmla="*/ 788670 h 2174272"/>
              <a:gd name="connsiteX840" fmla="*/ 2173510 w 4682585"/>
              <a:gd name="connsiteY840" fmla="*/ 788670 h 2174272"/>
              <a:gd name="connsiteX841" fmla="*/ 2173510 w 4682585"/>
              <a:gd name="connsiteY841" fmla="*/ 935259 h 2174272"/>
              <a:gd name="connsiteX842" fmla="*/ 2331339 w 4682585"/>
              <a:gd name="connsiteY842" fmla="*/ 935259 h 2174272"/>
              <a:gd name="connsiteX843" fmla="*/ 2331339 w 4682585"/>
              <a:gd name="connsiteY843" fmla="*/ 788670 h 2174272"/>
              <a:gd name="connsiteX844" fmla="*/ 2006251 w 4682585"/>
              <a:gd name="connsiteY844" fmla="*/ 788670 h 2174272"/>
              <a:gd name="connsiteX845" fmla="*/ 2006251 w 4682585"/>
              <a:gd name="connsiteY845" fmla="*/ 935259 h 2174272"/>
              <a:gd name="connsiteX846" fmla="*/ 2163985 w 4682585"/>
              <a:gd name="connsiteY846" fmla="*/ 935259 h 2174272"/>
              <a:gd name="connsiteX847" fmla="*/ 2163985 w 4682585"/>
              <a:gd name="connsiteY847" fmla="*/ 788670 h 2174272"/>
              <a:gd name="connsiteX848" fmla="*/ 1838992 w 4682585"/>
              <a:gd name="connsiteY848" fmla="*/ 788670 h 2174272"/>
              <a:gd name="connsiteX849" fmla="*/ 1838992 w 4682585"/>
              <a:gd name="connsiteY849" fmla="*/ 935259 h 2174272"/>
              <a:gd name="connsiteX850" fmla="*/ 1996726 w 4682585"/>
              <a:gd name="connsiteY850" fmla="*/ 935259 h 2174272"/>
              <a:gd name="connsiteX851" fmla="*/ 1996726 w 4682585"/>
              <a:gd name="connsiteY851" fmla="*/ 788670 h 2174272"/>
              <a:gd name="connsiteX852" fmla="*/ 1671733 w 4682585"/>
              <a:gd name="connsiteY852" fmla="*/ 788670 h 2174272"/>
              <a:gd name="connsiteX853" fmla="*/ 1671733 w 4682585"/>
              <a:gd name="connsiteY853" fmla="*/ 935259 h 2174272"/>
              <a:gd name="connsiteX854" fmla="*/ 1829467 w 4682585"/>
              <a:gd name="connsiteY854" fmla="*/ 935259 h 2174272"/>
              <a:gd name="connsiteX855" fmla="*/ 1829467 w 4682585"/>
              <a:gd name="connsiteY855" fmla="*/ 788670 h 2174272"/>
              <a:gd name="connsiteX856" fmla="*/ 1504474 w 4682585"/>
              <a:gd name="connsiteY856" fmla="*/ 788670 h 2174272"/>
              <a:gd name="connsiteX857" fmla="*/ 1504474 w 4682585"/>
              <a:gd name="connsiteY857" fmla="*/ 935259 h 2174272"/>
              <a:gd name="connsiteX858" fmla="*/ 1662208 w 4682585"/>
              <a:gd name="connsiteY858" fmla="*/ 935259 h 2174272"/>
              <a:gd name="connsiteX859" fmla="*/ 1662208 w 4682585"/>
              <a:gd name="connsiteY859" fmla="*/ 788670 h 2174272"/>
              <a:gd name="connsiteX860" fmla="*/ 1337215 w 4682585"/>
              <a:gd name="connsiteY860" fmla="*/ 788670 h 2174272"/>
              <a:gd name="connsiteX861" fmla="*/ 1337215 w 4682585"/>
              <a:gd name="connsiteY861" fmla="*/ 935259 h 2174272"/>
              <a:gd name="connsiteX862" fmla="*/ 1494949 w 4682585"/>
              <a:gd name="connsiteY862" fmla="*/ 935259 h 2174272"/>
              <a:gd name="connsiteX863" fmla="*/ 1494949 w 4682585"/>
              <a:gd name="connsiteY863" fmla="*/ 788670 h 2174272"/>
              <a:gd name="connsiteX864" fmla="*/ 1169956 w 4682585"/>
              <a:gd name="connsiteY864" fmla="*/ 788670 h 2174272"/>
              <a:gd name="connsiteX865" fmla="*/ 1169956 w 4682585"/>
              <a:gd name="connsiteY865" fmla="*/ 935259 h 2174272"/>
              <a:gd name="connsiteX866" fmla="*/ 1327690 w 4682585"/>
              <a:gd name="connsiteY866" fmla="*/ 935259 h 2174272"/>
              <a:gd name="connsiteX867" fmla="*/ 1327690 w 4682585"/>
              <a:gd name="connsiteY867" fmla="*/ 788670 h 2174272"/>
              <a:gd name="connsiteX868" fmla="*/ 1002697 w 4682585"/>
              <a:gd name="connsiteY868" fmla="*/ 788670 h 2174272"/>
              <a:gd name="connsiteX869" fmla="*/ 1002697 w 4682585"/>
              <a:gd name="connsiteY869" fmla="*/ 935259 h 2174272"/>
              <a:gd name="connsiteX870" fmla="*/ 1160431 w 4682585"/>
              <a:gd name="connsiteY870" fmla="*/ 935259 h 2174272"/>
              <a:gd name="connsiteX871" fmla="*/ 1160431 w 4682585"/>
              <a:gd name="connsiteY871" fmla="*/ 788670 h 2174272"/>
              <a:gd name="connsiteX872" fmla="*/ 835438 w 4682585"/>
              <a:gd name="connsiteY872" fmla="*/ 788670 h 2174272"/>
              <a:gd name="connsiteX873" fmla="*/ 835438 w 4682585"/>
              <a:gd name="connsiteY873" fmla="*/ 935259 h 2174272"/>
              <a:gd name="connsiteX874" fmla="*/ 993172 w 4682585"/>
              <a:gd name="connsiteY874" fmla="*/ 935259 h 2174272"/>
              <a:gd name="connsiteX875" fmla="*/ 993172 w 4682585"/>
              <a:gd name="connsiteY875" fmla="*/ 788670 h 2174272"/>
              <a:gd name="connsiteX876" fmla="*/ 668179 w 4682585"/>
              <a:gd name="connsiteY876" fmla="*/ 788670 h 2174272"/>
              <a:gd name="connsiteX877" fmla="*/ 668179 w 4682585"/>
              <a:gd name="connsiteY877" fmla="*/ 935259 h 2174272"/>
              <a:gd name="connsiteX878" fmla="*/ 825913 w 4682585"/>
              <a:gd name="connsiteY878" fmla="*/ 935259 h 2174272"/>
              <a:gd name="connsiteX879" fmla="*/ 825913 w 4682585"/>
              <a:gd name="connsiteY879" fmla="*/ 788670 h 2174272"/>
              <a:gd name="connsiteX880" fmla="*/ 500920 w 4682585"/>
              <a:gd name="connsiteY880" fmla="*/ 788670 h 2174272"/>
              <a:gd name="connsiteX881" fmla="*/ 500920 w 4682585"/>
              <a:gd name="connsiteY881" fmla="*/ 935259 h 2174272"/>
              <a:gd name="connsiteX882" fmla="*/ 658654 w 4682585"/>
              <a:gd name="connsiteY882" fmla="*/ 935259 h 2174272"/>
              <a:gd name="connsiteX883" fmla="*/ 658654 w 4682585"/>
              <a:gd name="connsiteY883" fmla="*/ 788670 h 2174272"/>
              <a:gd name="connsiteX884" fmla="*/ 333566 w 4682585"/>
              <a:gd name="connsiteY884" fmla="*/ 788670 h 2174272"/>
              <a:gd name="connsiteX885" fmla="*/ 333566 w 4682585"/>
              <a:gd name="connsiteY885" fmla="*/ 935259 h 2174272"/>
              <a:gd name="connsiteX886" fmla="*/ 491395 w 4682585"/>
              <a:gd name="connsiteY886" fmla="*/ 935259 h 2174272"/>
              <a:gd name="connsiteX887" fmla="*/ 491395 w 4682585"/>
              <a:gd name="connsiteY887" fmla="*/ 788670 h 2174272"/>
              <a:gd name="connsiteX888" fmla="*/ 166307 w 4682585"/>
              <a:gd name="connsiteY888" fmla="*/ 788670 h 2174272"/>
              <a:gd name="connsiteX889" fmla="*/ 166307 w 4682585"/>
              <a:gd name="connsiteY889" fmla="*/ 935259 h 2174272"/>
              <a:gd name="connsiteX890" fmla="*/ 324041 w 4682585"/>
              <a:gd name="connsiteY890" fmla="*/ 935259 h 2174272"/>
              <a:gd name="connsiteX891" fmla="*/ 324041 w 4682585"/>
              <a:gd name="connsiteY891" fmla="*/ 788670 h 2174272"/>
              <a:gd name="connsiteX892" fmla="*/ 9525 w 4682585"/>
              <a:gd name="connsiteY892" fmla="*/ 788670 h 2174272"/>
              <a:gd name="connsiteX893" fmla="*/ 9525 w 4682585"/>
              <a:gd name="connsiteY893" fmla="*/ 935259 h 2174272"/>
              <a:gd name="connsiteX894" fmla="*/ 156782 w 4682585"/>
              <a:gd name="connsiteY894" fmla="*/ 935259 h 2174272"/>
              <a:gd name="connsiteX895" fmla="*/ 156782 w 4682585"/>
              <a:gd name="connsiteY895" fmla="*/ 788670 h 2174272"/>
              <a:gd name="connsiteX896" fmla="*/ 4515326 w 4682585"/>
              <a:gd name="connsiteY896" fmla="*/ 632555 h 2174272"/>
              <a:gd name="connsiteX897" fmla="*/ 4515326 w 4682585"/>
              <a:gd name="connsiteY897" fmla="*/ 779145 h 2174272"/>
              <a:gd name="connsiteX898" fmla="*/ 4673060 w 4682585"/>
              <a:gd name="connsiteY898" fmla="*/ 779145 h 2174272"/>
              <a:gd name="connsiteX899" fmla="*/ 4673060 w 4682585"/>
              <a:gd name="connsiteY899" fmla="*/ 632555 h 2174272"/>
              <a:gd name="connsiteX900" fmla="*/ 4348068 w 4682585"/>
              <a:gd name="connsiteY900" fmla="*/ 632555 h 2174272"/>
              <a:gd name="connsiteX901" fmla="*/ 4348068 w 4682585"/>
              <a:gd name="connsiteY901" fmla="*/ 779145 h 2174272"/>
              <a:gd name="connsiteX902" fmla="*/ 4505801 w 4682585"/>
              <a:gd name="connsiteY902" fmla="*/ 779145 h 2174272"/>
              <a:gd name="connsiteX903" fmla="*/ 4505801 w 4682585"/>
              <a:gd name="connsiteY903" fmla="*/ 632555 h 2174272"/>
              <a:gd name="connsiteX904" fmla="*/ 4180809 w 4682585"/>
              <a:gd name="connsiteY904" fmla="*/ 632555 h 2174272"/>
              <a:gd name="connsiteX905" fmla="*/ 4180809 w 4682585"/>
              <a:gd name="connsiteY905" fmla="*/ 779145 h 2174272"/>
              <a:gd name="connsiteX906" fmla="*/ 4338543 w 4682585"/>
              <a:gd name="connsiteY906" fmla="*/ 779145 h 2174272"/>
              <a:gd name="connsiteX907" fmla="*/ 4338543 w 4682585"/>
              <a:gd name="connsiteY907" fmla="*/ 632555 h 2174272"/>
              <a:gd name="connsiteX908" fmla="*/ 4013550 w 4682585"/>
              <a:gd name="connsiteY908" fmla="*/ 632555 h 2174272"/>
              <a:gd name="connsiteX909" fmla="*/ 4013550 w 4682585"/>
              <a:gd name="connsiteY909" fmla="*/ 779145 h 2174272"/>
              <a:gd name="connsiteX910" fmla="*/ 4171284 w 4682585"/>
              <a:gd name="connsiteY910" fmla="*/ 779145 h 2174272"/>
              <a:gd name="connsiteX911" fmla="*/ 4171284 w 4682585"/>
              <a:gd name="connsiteY911" fmla="*/ 632555 h 2174272"/>
              <a:gd name="connsiteX912" fmla="*/ 3846291 w 4682585"/>
              <a:gd name="connsiteY912" fmla="*/ 632555 h 2174272"/>
              <a:gd name="connsiteX913" fmla="*/ 3846291 w 4682585"/>
              <a:gd name="connsiteY913" fmla="*/ 779145 h 2174272"/>
              <a:gd name="connsiteX914" fmla="*/ 4004025 w 4682585"/>
              <a:gd name="connsiteY914" fmla="*/ 779145 h 2174272"/>
              <a:gd name="connsiteX915" fmla="*/ 4004025 w 4682585"/>
              <a:gd name="connsiteY915" fmla="*/ 632555 h 2174272"/>
              <a:gd name="connsiteX916" fmla="*/ 3678936 w 4682585"/>
              <a:gd name="connsiteY916" fmla="*/ 632555 h 2174272"/>
              <a:gd name="connsiteX917" fmla="*/ 3678936 w 4682585"/>
              <a:gd name="connsiteY917" fmla="*/ 779145 h 2174272"/>
              <a:gd name="connsiteX918" fmla="*/ 3836766 w 4682585"/>
              <a:gd name="connsiteY918" fmla="*/ 779145 h 2174272"/>
              <a:gd name="connsiteX919" fmla="*/ 3836766 w 4682585"/>
              <a:gd name="connsiteY919" fmla="*/ 632555 h 2174272"/>
              <a:gd name="connsiteX920" fmla="*/ 3511677 w 4682585"/>
              <a:gd name="connsiteY920" fmla="*/ 632555 h 2174272"/>
              <a:gd name="connsiteX921" fmla="*/ 3511677 w 4682585"/>
              <a:gd name="connsiteY921" fmla="*/ 779145 h 2174272"/>
              <a:gd name="connsiteX922" fmla="*/ 3669411 w 4682585"/>
              <a:gd name="connsiteY922" fmla="*/ 779145 h 2174272"/>
              <a:gd name="connsiteX923" fmla="*/ 3669411 w 4682585"/>
              <a:gd name="connsiteY923" fmla="*/ 632555 h 2174272"/>
              <a:gd name="connsiteX924" fmla="*/ 3344418 w 4682585"/>
              <a:gd name="connsiteY924" fmla="*/ 632555 h 2174272"/>
              <a:gd name="connsiteX925" fmla="*/ 3344418 w 4682585"/>
              <a:gd name="connsiteY925" fmla="*/ 779145 h 2174272"/>
              <a:gd name="connsiteX926" fmla="*/ 3502152 w 4682585"/>
              <a:gd name="connsiteY926" fmla="*/ 779145 h 2174272"/>
              <a:gd name="connsiteX927" fmla="*/ 3502152 w 4682585"/>
              <a:gd name="connsiteY927" fmla="*/ 632555 h 2174272"/>
              <a:gd name="connsiteX928" fmla="*/ 3177159 w 4682585"/>
              <a:gd name="connsiteY928" fmla="*/ 632555 h 2174272"/>
              <a:gd name="connsiteX929" fmla="*/ 3177159 w 4682585"/>
              <a:gd name="connsiteY929" fmla="*/ 779145 h 2174272"/>
              <a:gd name="connsiteX930" fmla="*/ 3334893 w 4682585"/>
              <a:gd name="connsiteY930" fmla="*/ 779145 h 2174272"/>
              <a:gd name="connsiteX931" fmla="*/ 3334893 w 4682585"/>
              <a:gd name="connsiteY931" fmla="*/ 632555 h 2174272"/>
              <a:gd name="connsiteX932" fmla="*/ 3009900 w 4682585"/>
              <a:gd name="connsiteY932" fmla="*/ 632555 h 2174272"/>
              <a:gd name="connsiteX933" fmla="*/ 3009900 w 4682585"/>
              <a:gd name="connsiteY933" fmla="*/ 779145 h 2174272"/>
              <a:gd name="connsiteX934" fmla="*/ 3167634 w 4682585"/>
              <a:gd name="connsiteY934" fmla="*/ 779145 h 2174272"/>
              <a:gd name="connsiteX935" fmla="*/ 3167634 w 4682585"/>
              <a:gd name="connsiteY935" fmla="*/ 632555 h 2174272"/>
              <a:gd name="connsiteX936" fmla="*/ 2842641 w 4682585"/>
              <a:gd name="connsiteY936" fmla="*/ 632555 h 2174272"/>
              <a:gd name="connsiteX937" fmla="*/ 2842641 w 4682585"/>
              <a:gd name="connsiteY937" fmla="*/ 779145 h 2174272"/>
              <a:gd name="connsiteX938" fmla="*/ 3000375 w 4682585"/>
              <a:gd name="connsiteY938" fmla="*/ 779145 h 2174272"/>
              <a:gd name="connsiteX939" fmla="*/ 3000375 w 4682585"/>
              <a:gd name="connsiteY939" fmla="*/ 632555 h 2174272"/>
              <a:gd name="connsiteX940" fmla="*/ 2675382 w 4682585"/>
              <a:gd name="connsiteY940" fmla="*/ 632555 h 2174272"/>
              <a:gd name="connsiteX941" fmla="*/ 2675382 w 4682585"/>
              <a:gd name="connsiteY941" fmla="*/ 779145 h 2174272"/>
              <a:gd name="connsiteX942" fmla="*/ 2833116 w 4682585"/>
              <a:gd name="connsiteY942" fmla="*/ 779145 h 2174272"/>
              <a:gd name="connsiteX943" fmla="*/ 2833116 w 4682585"/>
              <a:gd name="connsiteY943" fmla="*/ 632555 h 2174272"/>
              <a:gd name="connsiteX944" fmla="*/ 2508123 w 4682585"/>
              <a:gd name="connsiteY944" fmla="*/ 632555 h 2174272"/>
              <a:gd name="connsiteX945" fmla="*/ 2508123 w 4682585"/>
              <a:gd name="connsiteY945" fmla="*/ 779145 h 2174272"/>
              <a:gd name="connsiteX946" fmla="*/ 2665857 w 4682585"/>
              <a:gd name="connsiteY946" fmla="*/ 779145 h 2174272"/>
              <a:gd name="connsiteX947" fmla="*/ 2665857 w 4682585"/>
              <a:gd name="connsiteY947" fmla="*/ 632555 h 2174272"/>
              <a:gd name="connsiteX948" fmla="*/ 2340864 w 4682585"/>
              <a:gd name="connsiteY948" fmla="*/ 632555 h 2174272"/>
              <a:gd name="connsiteX949" fmla="*/ 2340864 w 4682585"/>
              <a:gd name="connsiteY949" fmla="*/ 779145 h 2174272"/>
              <a:gd name="connsiteX950" fmla="*/ 2498598 w 4682585"/>
              <a:gd name="connsiteY950" fmla="*/ 779145 h 2174272"/>
              <a:gd name="connsiteX951" fmla="*/ 2498598 w 4682585"/>
              <a:gd name="connsiteY951" fmla="*/ 632555 h 2174272"/>
              <a:gd name="connsiteX952" fmla="*/ 2173510 w 4682585"/>
              <a:gd name="connsiteY952" fmla="*/ 632555 h 2174272"/>
              <a:gd name="connsiteX953" fmla="*/ 2173510 w 4682585"/>
              <a:gd name="connsiteY953" fmla="*/ 779145 h 2174272"/>
              <a:gd name="connsiteX954" fmla="*/ 2331339 w 4682585"/>
              <a:gd name="connsiteY954" fmla="*/ 779145 h 2174272"/>
              <a:gd name="connsiteX955" fmla="*/ 2331339 w 4682585"/>
              <a:gd name="connsiteY955" fmla="*/ 632555 h 2174272"/>
              <a:gd name="connsiteX956" fmla="*/ 2006251 w 4682585"/>
              <a:gd name="connsiteY956" fmla="*/ 632555 h 2174272"/>
              <a:gd name="connsiteX957" fmla="*/ 2006251 w 4682585"/>
              <a:gd name="connsiteY957" fmla="*/ 779145 h 2174272"/>
              <a:gd name="connsiteX958" fmla="*/ 2163985 w 4682585"/>
              <a:gd name="connsiteY958" fmla="*/ 779145 h 2174272"/>
              <a:gd name="connsiteX959" fmla="*/ 2163985 w 4682585"/>
              <a:gd name="connsiteY959" fmla="*/ 632555 h 2174272"/>
              <a:gd name="connsiteX960" fmla="*/ 1838992 w 4682585"/>
              <a:gd name="connsiteY960" fmla="*/ 632555 h 2174272"/>
              <a:gd name="connsiteX961" fmla="*/ 1838992 w 4682585"/>
              <a:gd name="connsiteY961" fmla="*/ 779145 h 2174272"/>
              <a:gd name="connsiteX962" fmla="*/ 1996726 w 4682585"/>
              <a:gd name="connsiteY962" fmla="*/ 779145 h 2174272"/>
              <a:gd name="connsiteX963" fmla="*/ 1996726 w 4682585"/>
              <a:gd name="connsiteY963" fmla="*/ 632555 h 2174272"/>
              <a:gd name="connsiteX964" fmla="*/ 1671733 w 4682585"/>
              <a:gd name="connsiteY964" fmla="*/ 632555 h 2174272"/>
              <a:gd name="connsiteX965" fmla="*/ 1671733 w 4682585"/>
              <a:gd name="connsiteY965" fmla="*/ 779145 h 2174272"/>
              <a:gd name="connsiteX966" fmla="*/ 1829467 w 4682585"/>
              <a:gd name="connsiteY966" fmla="*/ 779145 h 2174272"/>
              <a:gd name="connsiteX967" fmla="*/ 1829467 w 4682585"/>
              <a:gd name="connsiteY967" fmla="*/ 632555 h 2174272"/>
              <a:gd name="connsiteX968" fmla="*/ 1504474 w 4682585"/>
              <a:gd name="connsiteY968" fmla="*/ 632555 h 2174272"/>
              <a:gd name="connsiteX969" fmla="*/ 1504474 w 4682585"/>
              <a:gd name="connsiteY969" fmla="*/ 779145 h 2174272"/>
              <a:gd name="connsiteX970" fmla="*/ 1662208 w 4682585"/>
              <a:gd name="connsiteY970" fmla="*/ 779145 h 2174272"/>
              <a:gd name="connsiteX971" fmla="*/ 1662208 w 4682585"/>
              <a:gd name="connsiteY971" fmla="*/ 632555 h 2174272"/>
              <a:gd name="connsiteX972" fmla="*/ 1337215 w 4682585"/>
              <a:gd name="connsiteY972" fmla="*/ 632555 h 2174272"/>
              <a:gd name="connsiteX973" fmla="*/ 1337215 w 4682585"/>
              <a:gd name="connsiteY973" fmla="*/ 779145 h 2174272"/>
              <a:gd name="connsiteX974" fmla="*/ 1494949 w 4682585"/>
              <a:gd name="connsiteY974" fmla="*/ 779145 h 2174272"/>
              <a:gd name="connsiteX975" fmla="*/ 1494949 w 4682585"/>
              <a:gd name="connsiteY975" fmla="*/ 632555 h 2174272"/>
              <a:gd name="connsiteX976" fmla="*/ 1169956 w 4682585"/>
              <a:gd name="connsiteY976" fmla="*/ 632555 h 2174272"/>
              <a:gd name="connsiteX977" fmla="*/ 1169956 w 4682585"/>
              <a:gd name="connsiteY977" fmla="*/ 779145 h 2174272"/>
              <a:gd name="connsiteX978" fmla="*/ 1327690 w 4682585"/>
              <a:gd name="connsiteY978" fmla="*/ 779145 h 2174272"/>
              <a:gd name="connsiteX979" fmla="*/ 1327690 w 4682585"/>
              <a:gd name="connsiteY979" fmla="*/ 632555 h 2174272"/>
              <a:gd name="connsiteX980" fmla="*/ 1002697 w 4682585"/>
              <a:gd name="connsiteY980" fmla="*/ 632555 h 2174272"/>
              <a:gd name="connsiteX981" fmla="*/ 1002697 w 4682585"/>
              <a:gd name="connsiteY981" fmla="*/ 779145 h 2174272"/>
              <a:gd name="connsiteX982" fmla="*/ 1160431 w 4682585"/>
              <a:gd name="connsiteY982" fmla="*/ 779145 h 2174272"/>
              <a:gd name="connsiteX983" fmla="*/ 1160431 w 4682585"/>
              <a:gd name="connsiteY983" fmla="*/ 632555 h 2174272"/>
              <a:gd name="connsiteX984" fmla="*/ 835438 w 4682585"/>
              <a:gd name="connsiteY984" fmla="*/ 632555 h 2174272"/>
              <a:gd name="connsiteX985" fmla="*/ 835438 w 4682585"/>
              <a:gd name="connsiteY985" fmla="*/ 779145 h 2174272"/>
              <a:gd name="connsiteX986" fmla="*/ 993172 w 4682585"/>
              <a:gd name="connsiteY986" fmla="*/ 779145 h 2174272"/>
              <a:gd name="connsiteX987" fmla="*/ 993172 w 4682585"/>
              <a:gd name="connsiteY987" fmla="*/ 632555 h 2174272"/>
              <a:gd name="connsiteX988" fmla="*/ 668179 w 4682585"/>
              <a:gd name="connsiteY988" fmla="*/ 632555 h 2174272"/>
              <a:gd name="connsiteX989" fmla="*/ 668179 w 4682585"/>
              <a:gd name="connsiteY989" fmla="*/ 779145 h 2174272"/>
              <a:gd name="connsiteX990" fmla="*/ 825913 w 4682585"/>
              <a:gd name="connsiteY990" fmla="*/ 779145 h 2174272"/>
              <a:gd name="connsiteX991" fmla="*/ 825913 w 4682585"/>
              <a:gd name="connsiteY991" fmla="*/ 632555 h 2174272"/>
              <a:gd name="connsiteX992" fmla="*/ 500920 w 4682585"/>
              <a:gd name="connsiteY992" fmla="*/ 632555 h 2174272"/>
              <a:gd name="connsiteX993" fmla="*/ 500920 w 4682585"/>
              <a:gd name="connsiteY993" fmla="*/ 779145 h 2174272"/>
              <a:gd name="connsiteX994" fmla="*/ 658654 w 4682585"/>
              <a:gd name="connsiteY994" fmla="*/ 779145 h 2174272"/>
              <a:gd name="connsiteX995" fmla="*/ 658654 w 4682585"/>
              <a:gd name="connsiteY995" fmla="*/ 632555 h 2174272"/>
              <a:gd name="connsiteX996" fmla="*/ 333566 w 4682585"/>
              <a:gd name="connsiteY996" fmla="*/ 632555 h 2174272"/>
              <a:gd name="connsiteX997" fmla="*/ 333566 w 4682585"/>
              <a:gd name="connsiteY997" fmla="*/ 779145 h 2174272"/>
              <a:gd name="connsiteX998" fmla="*/ 491395 w 4682585"/>
              <a:gd name="connsiteY998" fmla="*/ 779145 h 2174272"/>
              <a:gd name="connsiteX999" fmla="*/ 491395 w 4682585"/>
              <a:gd name="connsiteY999" fmla="*/ 632555 h 2174272"/>
              <a:gd name="connsiteX1000" fmla="*/ 166307 w 4682585"/>
              <a:gd name="connsiteY1000" fmla="*/ 632555 h 2174272"/>
              <a:gd name="connsiteX1001" fmla="*/ 166307 w 4682585"/>
              <a:gd name="connsiteY1001" fmla="*/ 779145 h 2174272"/>
              <a:gd name="connsiteX1002" fmla="*/ 324041 w 4682585"/>
              <a:gd name="connsiteY1002" fmla="*/ 779145 h 2174272"/>
              <a:gd name="connsiteX1003" fmla="*/ 324041 w 4682585"/>
              <a:gd name="connsiteY1003" fmla="*/ 632555 h 2174272"/>
              <a:gd name="connsiteX1004" fmla="*/ 9525 w 4682585"/>
              <a:gd name="connsiteY1004" fmla="*/ 632555 h 2174272"/>
              <a:gd name="connsiteX1005" fmla="*/ 9525 w 4682585"/>
              <a:gd name="connsiteY1005" fmla="*/ 779145 h 2174272"/>
              <a:gd name="connsiteX1006" fmla="*/ 156782 w 4682585"/>
              <a:gd name="connsiteY1006" fmla="*/ 779145 h 2174272"/>
              <a:gd name="connsiteX1007" fmla="*/ 156782 w 4682585"/>
              <a:gd name="connsiteY1007" fmla="*/ 632555 h 2174272"/>
              <a:gd name="connsiteX1008" fmla="*/ 4515326 w 4682585"/>
              <a:gd name="connsiteY1008" fmla="*/ 476440 h 2174272"/>
              <a:gd name="connsiteX1009" fmla="*/ 4515326 w 4682585"/>
              <a:gd name="connsiteY1009" fmla="*/ 623030 h 2174272"/>
              <a:gd name="connsiteX1010" fmla="*/ 4673060 w 4682585"/>
              <a:gd name="connsiteY1010" fmla="*/ 623030 h 2174272"/>
              <a:gd name="connsiteX1011" fmla="*/ 4673060 w 4682585"/>
              <a:gd name="connsiteY1011" fmla="*/ 476440 h 2174272"/>
              <a:gd name="connsiteX1012" fmla="*/ 4348068 w 4682585"/>
              <a:gd name="connsiteY1012" fmla="*/ 476440 h 2174272"/>
              <a:gd name="connsiteX1013" fmla="*/ 4348068 w 4682585"/>
              <a:gd name="connsiteY1013" fmla="*/ 623030 h 2174272"/>
              <a:gd name="connsiteX1014" fmla="*/ 4505801 w 4682585"/>
              <a:gd name="connsiteY1014" fmla="*/ 623030 h 2174272"/>
              <a:gd name="connsiteX1015" fmla="*/ 4505801 w 4682585"/>
              <a:gd name="connsiteY1015" fmla="*/ 476440 h 2174272"/>
              <a:gd name="connsiteX1016" fmla="*/ 4180809 w 4682585"/>
              <a:gd name="connsiteY1016" fmla="*/ 476440 h 2174272"/>
              <a:gd name="connsiteX1017" fmla="*/ 4180809 w 4682585"/>
              <a:gd name="connsiteY1017" fmla="*/ 623030 h 2174272"/>
              <a:gd name="connsiteX1018" fmla="*/ 4338543 w 4682585"/>
              <a:gd name="connsiteY1018" fmla="*/ 623030 h 2174272"/>
              <a:gd name="connsiteX1019" fmla="*/ 4338543 w 4682585"/>
              <a:gd name="connsiteY1019" fmla="*/ 476440 h 2174272"/>
              <a:gd name="connsiteX1020" fmla="*/ 4013550 w 4682585"/>
              <a:gd name="connsiteY1020" fmla="*/ 476440 h 2174272"/>
              <a:gd name="connsiteX1021" fmla="*/ 4013550 w 4682585"/>
              <a:gd name="connsiteY1021" fmla="*/ 623030 h 2174272"/>
              <a:gd name="connsiteX1022" fmla="*/ 4171284 w 4682585"/>
              <a:gd name="connsiteY1022" fmla="*/ 623030 h 2174272"/>
              <a:gd name="connsiteX1023" fmla="*/ 4171284 w 4682585"/>
              <a:gd name="connsiteY1023" fmla="*/ 476440 h 2174272"/>
              <a:gd name="connsiteX1024" fmla="*/ 3846291 w 4682585"/>
              <a:gd name="connsiteY1024" fmla="*/ 476440 h 2174272"/>
              <a:gd name="connsiteX1025" fmla="*/ 3846291 w 4682585"/>
              <a:gd name="connsiteY1025" fmla="*/ 623030 h 2174272"/>
              <a:gd name="connsiteX1026" fmla="*/ 4004025 w 4682585"/>
              <a:gd name="connsiteY1026" fmla="*/ 623030 h 2174272"/>
              <a:gd name="connsiteX1027" fmla="*/ 4004025 w 4682585"/>
              <a:gd name="connsiteY1027" fmla="*/ 476440 h 2174272"/>
              <a:gd name="connsiteX1028" fmla="*/ 3678936 w 4682585"/>
              <a:gd name="connsiteY1028" fmla="*/ 476440 h 2174272"/>
              <a:gd name="connsiteX1029" fmla="*/ 3678936 w 4682585"/>
              <a:gd name="connsiteY1029" fmla="*/ 623030 h 2174272"/>
              <a:gd name="connsiteX1030" fmla="*/ 3836766 w 4682585"/>
              <a:gd name="connsiteY1030" fmla="*/ 623030 h 2174272"/>
              <a:gd name="connsiteX1031" fmla="*/ 3836766 w 4682585"/>
              <a:gd name="connsiteY1031" fmla="*/ 476440 h 2174272"/>
              <a:gd name="connsiteX1032" fmla="*/ 3511677 w 4682585"/>
              <a:gd name="connsiteY1032" fmla="*/ 476440 h 2174272"/>
              <a:gd name="connsiteX1033" fmla="*/ 3511677 w 4682585"/>
              <a:gd name="connsiteY1033" fmla="*/ 623030 h 2174272"/>
              <a:gd name="connsiteX1034" fmla="*/ 3669411 w 4682585"/>
              <a:gd name="connsiteY1034" fmla="*/ 623030 h 2174272"/>
              <a:gd name="connsiteX1035" fmla="*/ 3669411 w 4682585"/>
              <a:gd name="connsiteY1035" fmla="*/ 476440 h 2174272"/>
              <a:gd name="connsiteX1036" fmla="*/ 3344418 w 4682585"/>
              <a:gd name="connsiteY1036" fmla="*/ 476440 h 2174272"/>
              <a:gd name="connsiteX1037" fmla="*/ 3344418 w 4682585"/>
              <a:gd name="connsiteY1037" fmla="*/ 623030 h 2174272"/>
              <a:gd name="connsiteX1038" fmla="*/ 3502152 w 4682585"/>
              <a:gd name="connsiteY1038" fmla="*/ 623030 h 2174272"/>
              <a:gd name="connsiteX1039" fmla="*/ 3502152 w 4682585"/>
              <a:gd name="connsiteY1039" fmla="*/ 476440 h 2174272"/>
              <a:gd name="connsiteX1040" fmla="*/ 3177159 w 4682585"/>
              <a:gd name="connsiteY1040" fmla="*/ 476440 h 2174272"/>
              <a:gd name="connsiteX1041" fmla="*/ 3177159 w 4682585"/>
              <a:gd name="connsiteY1041" fmla="*/ 623030 h 2174272"/>
              <a:gd name="connsiteX1042" fmla="*/ 3334893 w 4682585"/>
              <a:gd name="connsiteY1042" fmla="*/ 623030 h 2174272"/>
              <a:gd name="connsiteX1043" fmla="*/ 3334893 w 4682585"/>
              <a:gd name="connsiteY1043" fmla="*/ 476440 h 2174272"/>
              <a:gd name="connsiteX1044" fmla="*/ 3009900 w 4682585"/>
              <a:gd name="connsiteY1044" fmla="*/ 476440 h 2174272"/>
              <a:gd name="connsiteX1045" fmla="*/ 3009900 w 4682585"/>
              <a:gd name="connsiteY1045" fmla="*/ 623030 h 2174272"/>
              <a:gd name="connsiteX1046" fmla="*/ 3167634 w 4682585"/>
              <a:gd name="connsiteY1046" fmla="*/ 623030 h 2174272"/>
              <a:gd name="connsiteX1047" fmla="*/ 3167634 w 4682585"/>
              <a:gd name="connsiteY1047" fmla="*/ 476440 h 2174272"/>
              <a:gd name="connsiteX1048" fmla="*/ 2842641 w 4682585"/>
              <a:gd name="connsiteY1048" fmla="*/ 476440 h 2174272"/>
              <a:gd name="connsiteX1049" fmla="*/ 2842641 w 4682585"/>
              <a:gd name="connsiteY1049" fmla="*/ 623030 h 2174272"/>
              <a:gd name="connsiteX1050" fmla="*/ 3000375 w 4682585"/>
              <a:gd name="connsiteY1050" fmla="*/ 623030 h 2174272"/>
              <a:gd name="connsiteX1051" fmla="*/ 3000375 w 4682585"/>
              <a:gd name="connsiteY1051" fmla="*/ 476440 h 2174272"/>
              <a:gd name="connsiteX1052" fmla="*/ 2675382 w 4682585"/>
              <a:gd name="connsiteY1052" fmla="*/ 476440 h 2174272"/>
              <a:gd name="connsiteX1053" fmla="*/ 2675382 w 4682585"/>
              <a:gd name="connsiteY1053" fmla="*/ 623030 h 2174272"/>
              <a:gd name="connsiteX1054" fmla="*/ 2833116 w 4682585"/>
              <a:gd name="connsiteY1054" fmla="*/ 623030 h 2174272"/>
              <a:gd name="connsiteX1055" fmla="*/ 2833116 w 4682585"/>
              <a:gd name="connsiteY1055" fmla="*/ 476440 h 2174272"/>
              <a:gd name="connsiteX1056" fmla="*/ 2508123 w 4682585"/>
              <a:gd name="connsiteY1056" fmla="*/ 476440 h 2174272"/>
              <a:gd name="connsiteX1057" fmla="*/ 2508123 w 4682585"/>
              <a:gd name="connsiteY1057" fmla="*/ 623030 h 2174272"/>
              <a:gd name="connsiteX1058" fmla="*/ 2665857 w 4682585"/>
              <a:gd name="connsiteY1058" fmla="*/ 623030 h 2174272"/>
              <a:gd name="connsiteX1059" fmla="*/ 2665857 w 4682585"/>
              <a:gd name="connsiteY1059" fmla="*/ 476440 h 2174272"/>
              <a:gd name="connsiteX1060" fmla="*/ 2340864 w 4682585"/>
              <a:gd name="connsiteY1060" fmla="*/ 476440 h 2174272"/>
              <a:gd name="connsiteX1061" fmla="*/ 2340864 w 4682585"/>
              <a:gd name="connsiteY1061" fmla="*/ 623030 h 2174272"/>
              <a:gd name="connsiteX1062" fmla="*/ 2498598 w 4682585"/>
              <a:gd name="connsiteY1062" fmla="*/ 623030 h 2174272"/>
              <a:gd name="connsiteX1063" fmla="*/ 2498598 w 4682585"/>
              <a:gd name="connsiteY1063" fmla="*/ 476440 h 2174272"/>
              <a:gd name="connsiteX1064" fmla="*/ 2173510 w 4682585"/>
              <a:gd name="connsiteY1064" fmla="*/ 476440 h 2174272"/>
              <a:gd name="connsiteX1065" fmla="*/ 2173510 w 4682585"/>
              <a:gd name="connsiteY1065" fmla="*/ 623030 h 2174272"/>
              <a:gd name="connsiteX1066" fmla="*/ 2331339 w 4682585"/>
              <a:gd name="connsiteY1066" fmla="*/ 623030 h 2174272"/>
              <a:gd name="connsiteX1067" fmla="*/ 2331339 w 4682585"/>
              <a:gd name="connsiteY1067" fmla="*/ 476440 h 2174272"/>
              <a:gd name="connsiteX1068" fmla="*/ 2006251 w 4682585"/>
              <a:gd name="connsiteY1068" fmla="*/ 476440 h 2174272"/>
              <a:gd name="connsiteX1069" fmla="*/ 2006251 w 4682585"/>
              <a:gd name="connsiteY1069" fmla="*/ 623030 h 2174272"/>
              <a:gd name="connsiteX1070" fmla="*/ 2163985 w 4682585"/>
              <a:gd name="connsiteY1070" fmla="*/ 623030 h 2174272"/>
              <a:gd name="connsiteX1071" fmla="*/ 2163985 w 4682585"/>
              <a:gd name="connsiteY1071" fmla="*/ 476440 h 2174272"/>
              <a:gd name="connsiteX1072" fmla="*/ 1838992 w 4682585"/>
              <a:gd name="connsiteY1072" fmla="*/ 476440 h 2174272"/>
              <a:gd name="connsiteX1073" fmla="*/ 1838992 w 4682585"/>
              <a:gd name="connsiteY1073" fmla="*/ 623030 h 2174272"/>
              <a:gd name="connsiteX1074" fmla="*/ 1996726 w 4682585"/>
              <a:gd name="connsiteY1074" fmla="*/ 623030 h 2174272"/>
              <a:gd name="connsiteX1075" fmla="*/ 1996726 w 4682585"/>
              <a:gd name="connsiteY1075" fmla="*/ 476440 h 2174272"/>
              <a:gd name="connsiteX1076" fmla="*/ 1671733 w 4682585"/>
              <a:gd name="connsiteY1076" fmla="*/ 476440 h 2174272"/>
              <a:gd name="connsiteX1077" fmla="*/ 1671733 w 4682585"/>
              <a:gd name="connsiteY1077" fmla="*/ 623030 h 2174272"/>
              <a:gd name="connsiteX1078" fmla="*/ 1829467 w 4682585"/>
              <a:gd name="connsiteY1078" fmla="*/ 623030 h 2174272"/>
              <a:gd name="connsiteX1079" fmla="*/ 1829467 w 4682585"/>
              <a:gd name="connsiteY1079" fmla="*/ 476440 h 2174272"/>
              <a:gd name="connsiteX1080" fmla="*/ 1504474 w 4682585"/>
              <a:gd name="connsiteY1080" fmla="*/ 476440 h 2174272"/>
              <a:gd name="connsiteX1081" fmla="*/ 1504474 w 4682585"/>
              <a:gd name="connsiteY1081" fmla="*/ 623030 h 2174272"/>
              <a:gd name="connsiteX1082" fmla="*/ 1662208 w 4682585"/>
              <a:gd name="connsiteY1082" fmla="*/ 623030 h 2174272"/>
              <a:gd name="connsiteX1083" fmla="*/ 1662208 w 4682585"/>
              <a:gd name="connsiteY1083" fmla="*/ 476440 h 2174272"/>
              <a:gd name="connsiteX1084" fmla="*/ 1337215 w 4682585"/>
              <a:gd name="connsiteY1084" fmla="*/ 476440 h 2174272"/>
              <a:gd name="connsiteX1085" fmla="*/ 1337215 w 4682585"/>
              <a:gd name="connsiteY1085" fmla="*/ 623030 h 2174272"/>
              <a:gd name="connsiteX1086" fmla="*/ 1494949 w 4682585"/>
              <a:gd name="connsiteY1086" fmla="*/ 623030 h 2174272"/>
              <a:gd name="connsiteX1087" fmla="*/ 1494949 w 4682585"/>
              <a:gd name="connsiteY1087" fmla="*/ 476440 h 2174272"/>
              <a:gd name="connsiteX1088" fmla="*/ 1169956 w 4682585"/>
              <a:gd name="connsiteY1088" fmla="*/ 476440 h 2174272"/>
              <a:gd name="connsiteX1089" fmla="*/ 1169956 w 4682585"/>
              <a:gd name="connsiteY1089" fmla="*/ 623030 h 2174272"/>
              <a:gd name="connsiteX1090" fmla="*/ 1327690 w 4682585"/>
              <a:gd name="connsiteY1090" fmla="*/ 623030 h 2174272"/>
              <a:gd name="connsiteX1091" fmla="*/ 1327690 w 4682585"/>
              <a:gd name="connsiteY1091" fmla="*/ 476440 h 2174272"/>
              <a:gd name="connsiteX1092" fmla="*/ 1002697 w 4682585"/>
              <a:gd name="connsiteY1092" fmla="*/ 476440 h 2174272"/>
              <a:gd name="connsiteX1093" fmla="*/ 1002697 w 4682585"/>
              <a:gd name="connsiteY1093" fmla="*/ 623030 h 2174272"/>
              <a:gd name="connsiteX1094" fmla="*/ 1160431 w 4682585"/>
              <a:gd name="connsiteY1094" fmla="*/ 623030 h 2174272"/>
              <a:gd name="connsiteX1095" fmla="*/ 1160431 w 4682585"/>
              <a:gd name="connsiteY1095" fmla="*/ 476440 h 2174272"/>
              <a:gd name="connsiteX1096" fmla="*/ 835438 w 4682585"/>
              <a:gd name="connsiteY1096" fmla="*/ 476440 h 2174272"/>
              <a:gd name="connsiteX1097" fmla="*/ 835438 w 4682585"/>
              <a:gd name="connsiteY1097" fmla="*/ 623030 h 2174272"/>
              <a:gd name="connsiteX1098" fmla="*/ 993172 w 4682585"/>
              <a:gd name="connsiteY1098" fmla="*/ 623030 h 2174272"/>
              <a:gd name="connsiteX1099" fmla="*/ 993172 w 4682585"/>
              <a:gd name="connsiteY1099" fmla="*/ 476440 h 2174272"/>
              <a:gd name="connsiteX1100" fmla="*/ 668179 w 4682585"/>
              <a:gd name="connsiteY1100" fmla="*/ 476440 h 2174272"/>
              <a:gd name="connsiteX1101" fmla="*/ 668179 w 4682585"/>
              <a:gd name="connsiteY1101" fmla="*/ 623030 h 2174272"/>
              <a:gd name="connsiteX1102" fmla="*/ 825913 w 4682585"/>
              <a:gd name="connsiteY1102" fmla="*/ 623030 h 2174272"/>
              <a:gd name="connsiteX1103" fmla="*/ 825913 w 4682585"/>
              <a:gd name="connsiteY1103" fmla="*/ 476440 h 2174272"/>
              <a:gd name="connsiteX1104" fmla="*/ 500920 w 4682585"/>
              <a:gd name="connsiteY1104" fmla="*/ 476440 h 2174272"/>
              <a:gd name="connsiteX1105" fmla="*/ 500920 w 4682585"/>
              <a:gd name="connsiteY1105" fmla="*/ 623030 h 2174272"/>
              <a:gd name="connsiteX1106" fmla="*/ 658654 w 4682585"/>
              <a:gd name="connsiteY1106" fmla="*/ 623030 h 2174272"/>
              <a:gd name="connsiteX1107" fmla="*/ 658654 w 4682585"/>
              <a:gd name="connsiteY1107" fmla="*/ 476440 h 2174272"/>
              <a:gd name="connsiteX1108" fmla="*/ 333566 w 4682585"/>
              <a:gd name="connsiteY1108" fmla="*/ 476440 h 2174272"/>
              <a:gd name="connsiteX1109" fmla="*/ 333566 w 4682585"/>
              <a:gd name="connsiteY1109" fmla="*/ 623030 h 2174272"/>
              <a:gd name="connsiteX1110" fmla="*/ 491395 w 4682585"/>
              <a:gd name="connsiteY1110" fmla="*/ 623030 h 2174272"/>
              <a:gd name="connsiteX1111" fmla="*/ 491395 w 4682585"/>
              <a:gd name="connsiteY1111" fmla="*/ 476440 h 2174272"/>
              <a:gd name="connsiteX1112" fmla="*/ 166307 w 4682585"/>
              <a:gd name="connsiteY1112" fmla="*/ 476440 h 2174272"/>
              <a:gd name="connsiteX1113" fmla="*/ 166307 w 4682585"/>
              <a:gd name="connsiteY1113" fmla="*/ 623030 h 2174272"/>
              <a:gd name="connsiteX1114" fmla="*/ 324041 w 4682585"/>
              <a:gd name="connsiteY1114" fmla="*/ 623030 h 2174272"/>
              <a:gd name="connsiteX1115" fmla="*/ 324041 w 4682585"/>
              <a:gd name="connsiteY1115" fmla="*/ 476440 h 2174272"/>
              <a:gd name="connsiteX1116" fmla="*/ 9525 w 4682585"/>
              <a:gd name="connsiteY1116" fmla="*/ 476440 h 2174272"/>
              <a:gd name="connsiteX1117" fmla="*/ 9525 w 4682585"/>
              <a:gd name="connsiteY1117" fmla="*/ 623030 h 2174272"/>
              <a:gd name="connsiteX1118" fmla="*/ 156782 w 4682585"/>
              <a:gd name="connsiteY1118" fmla="*/ 623030 h 2174272"/>
              <a:gd name="connsiteX1119" fmla="*/ 156782 w 4682585"/>
              <a:gd name="connsiteY1119" fmla="*/ 476440 h 2174272"/>
              <a:gd name="connsiteX1120" fmla="*/ 4515326 w 4682585"/>
              <a:gd name="connsiteY1120" fmla="*/ 320325 h 2174272"/>
              <a:gd name="connsiteX1121" fmla="*/ 4515326 w 4682585"/>
              <a:gd name="connsiteY1121" fmla="*/ 466915 h 2174272"/>
              <a:gd name="connsiteX1122" fmla="*/ 4673060 w 4682585"/>
              <a:gd name="connsiteY1122" fmla="*/ 466915 h 2174272"/>
              <a:gd name="connsiteX1123" fmla="*/ 4673060 w 4682585"/>
              <a:gd name="connsiteY1123" fmla="*/ 320325 h 2174272"/>
              <a:gd name="connsiteX1124" fmla="*/ 4348068 w 4682585"/>
              <a:gd name="connsiteY1124" fmla="*/ 320325 h 2174272"/>
              <a:gd name="connsiteX1125" fmla="*/ 4348068 w 4682585"/>
              <a:gd name="connsiteY1125" fmla="*/ 466915 h 2174272"/>
              <a:gd name="connsiteX1126" fmla="*/ 4505801 w 4682585"/>
              <a:gd name="connsiteY1126" fmla="*/ 466915 h 2174272"/>
              <a:gd name="connsiteX1127" fmla="*/ 4505801 w 4682585"/>
              <a:gd name="connsiteY1127" fmla="*/ 320325 h 2174272"/>
              <a:gd name="connsiteX1128" fmla="*/ 4180809 w 4682585"/>
              <a:gd name="connsiteY1128" fmla="*/ 320325 h 2174272"/>
              <a:gd name="connsiteX1129" fmla="*/ 4180809 w 4682585"/>
              <a:gd name="connsiteY1129" fmla="*/ 466915 h 2174272"/>
              <a:gd name="connsiteX1130" fmla="*/ 4338543 w 4682585"/>
              <a:gd name="connsiteY1130" fmla="*/ 466915 h 2174272"/>
              <a:gd name="connsiteX1131" fmla="*/ 4338543 w 4682585"/>
              <a:gd name="connsiteY1131" fmla="*/ 320325 h 2174272"/>
              <a:gd name="connsiteX1132" fmla="*/ 4013550 w 4682585"/>
              <a:gd name="connsiteY1132" fmla="*/ 320325 h 2174272"/>
              <a:gd name="connsiteX1133" fmla="*/ 4013550 w 4682585"/>
              <a:gd name="connsiteY1133" fmla="*/ 466915 h 2174272"/>
              <a:gd name="connsiteX1134" fmla="*/ 4171284 w 4682585"/>
              <a:gd name="connsiteY1134" fmla="*/ 466915 h 2174272"/>
              <a:gd name="connsiteX1135" fmla="*/ 4171284 w 4682585"/>
              <a:gd name="connsiteY1135" fmla="*/ 320325 h 2174272"/>
              <a:gd name="connsiteX1136" fmla="*/ 3846291 w 4682585"/>
              <a:gd name="connsiteY1136" fmla="*/ 320325 h 2174272"/>
              <a:gd name="connsiteX1137" fmla="*/ 3846291 w 4682585"/>
              <a:gd name="connsiteY1137" fmla="*/ 466915 h 2174272"/>
              <a:gd name="connsiteX1138" fmla="*/ 4004025 w 4682585"/>
              <a:gd name="connsiteY1138" fmla="*/ 466915 h 2174272"/>
              <a:gd name="connsiteX1139" fmla="*/ 4004025 w 4682585"/>
              <a:gd name="connsiteY1139" fmla="*/ 320325 h 2174272"/>
              <a:gd name="connsiteX1140" fmla="*/ 3678936 w 4682585"/>
              <a:gd name="connsiteY1140" fmla="*/ 320325 h 2174272"/>
              <a:gd name="connsiteX1141" fmla="*/ 3678936 w 4682585"/>
              <a:gd name="connsiteY1141" fmla="*/ 466915 h 2174272"/>
              <a:gd name="connsiteX1142" fmla="*/ 3836766 w 4682585"/>
              <a:gd name="connsiteY1142" fmla="*/ 466915 h 2174272"/>
              <a:gd name="connsiteX1143" fmla="*/ 3836766 w 4682585"/>
              <a:gd name="connsiteY1143" fmla="*/ 320325 h 2174272"/>
              <a:gd name="connsiteX1144" fmla="*/ 3511677 w 4682585"/>
              <a:gd name="connsiteY1144" fmla="*/ 320325 h 2174272"/>
              <a:gd name="connsiteX1145" fmla="*/ 3511677 w 4682585"/>
              <a:gd name="connsiteY1145" fmla="*/ 466915 h 2174272"/>
              <a:gd name="connsiteX1146" fmla="*/ 3669411 w 4682585"/>
              <a:gd name="connsiteY1146" fmla="*/ 466915 h 2174272"/>
              <a:gd name="connsiteX1147" fmla="*/ 3669411 w 4682585"/>
              <a:gd name="connsiteY1147" fmla="*/ 320325 h 2174272"/>
              <a:gd name="connsiteX1148" fmla="*/ 3344418 w 4682585"/>
              <a:gd name="connsiteY1148" fmla="*/ 320325 h 2174272"/>
              <a:gd name="connsiteX1149" fmla="*/ 3344418 w 4682585"/>
              <a:gd name="connsiteY1149" fmla="*/ 466915 h 2174272"/>
              <a:gd name="connsiteX1150" fmla="*/ 3502152 w 4682585"/>
              <a:gd name="connsiteY1150" fmla="*/ 466915 h 2174272"/>
              <a:gd name="connsiteX1151" fmla="*/ 3502152 w 4682585"/>
              <a:gd name="connsiteY1151" fmla="*/ 320325 h 2174272"/>
              <a:gd name="connsiteX1152" fmla="*/ 3177159 w 4682585"/>
              <a:gd name="connsiteY1152" fmla="*/ 320325 h 2174272"/>
              <a:gd name="connsiteX1153" fmla="*/ 3177159 w 4682585"/>
              <a:gd name="connsiteY1153" fmla="*/ 466915 h 2174272"/>
              <a:gd name="connsiteX1154" fmla="*/ 3334893 w 4682585"/>
              <a:gd name="connsiteY1154" fmla="*/ 466915 h 2174272"/>
              <a:gd name="connsiteX1155" fmla="*/ 3334893 w 4682585"/>
              <a:gd name="connsiteY1155" fmla="*/ 320325 h 2174272"/>
              <a:gd name="connsiteX1156" fmla="*/ 3009900 w 4682585"/>
              <a:gd name="connsiteY1156" fmla="*/ 320325 h 2174272"/>
              <a:gd name="connsiteX1157" fmla="*/ 3009900 w 4682585"/>
              <a:gd name="connsiteY1157" fmla="*/ 466915 h 2174272"/>
              <a:gd name="connsiteX1158" fmla="*/ 3167634 w 4682585"/>
              <a:gd name="connsiteY1158" fmla="*/ 466915 h 2174272"/>
              <a:gd name="connsiteX1159" fmla="*/ 3167634 w 4682585"/>
              <a:gd name="connsiteY1159" fmla="*/ 320325 h 2174272"/>
              <a:gd name="connsiteX1160" fmla="*/ 2842641 w 4682585"/>
              <a:gd name="connsiteY1160" fmla="*/ 320325 h 2174272"/>
              <a:gd name="connsiteX1161" fmla="*/ 2842641 w 4682585"/>
              <a:gd name="connsiteY1161" fmla="*/ 466915 h 2174272"/>
              <a:gd name="connsiteX1162" fmla="*/ 3000375 w 4682585"/>
              <a:gd name="connsiteY1162" fmla="*/ 466915 h 2174272"/>
              <a:gd name="connsiteX1163" fmla="*/ 3000375 w 4682585"/>
              <a:gd name="connsiteY1163" fmla="*/ 320325 h 2174272"/>
              <a:gd name="connsiteX1164" fmla="*/ 2675382 w 4682585"/>
              <a:gd name="connsiteY1164" fmla="*/ 320325 h 2174272"/>
              <a:gd name="connsiteX1165" fmla="*/ 2675382 w 4682585"/>
              <a:gd name="connsiteY1165" fmla="*/ 466915 h 2174272"/>
              <a:gd name="connsiteX1166" fmla="*/ 2833116 w 4682585"/>
              <a:gd name="connsiteY1166" fmla="*/ 466915 h 2174272"/>
              <a:gd name="connsiteX1167" fmla="*/ 2833116 w 4682585"/>
              <a:gd name="connsiteY1167" fmla="*/ 320325 h 2174272"/>
              <a:gd name="connsiteX1168" fmla="*/ 2508123 w 4682585"/>
              <a:gd name="connsiteY1168" fmla="*/ 320325 h 2174272"/>
              <a:gd name="connsiteX1169" fmla="*/ 2508123 w 4682585"/>
              <a:gd name="connsiteY1169" fmla="*/ 466915 h 2174272"/>
              <a:gd name="connsiteX1170" fmla="*/ 2665857 w 4682585"/>
              <a:gd name="connsiteY1170" fmla="*/ 466915 h 2174272"/>
              <a:gd name="connsiteX1171" fmla="*/ 2665857 w 4682585"/>
              <a:gd name="connsiteY1171" fmla="*/ 320325 h 2174272"/>
              <a:gd name="connsiteX1172" fmla="*/ 2340864 w 4682585"/>
              <a:gd name="connsiteY1172" fmla="*/ 320325 h 2174272"/>
              <a:gd name="connsiteX1173" fmla="*/ 2340864 w 4682585"/>
              <a:gd name="connsiteY1173" fmla="*/ 466915 h 2174272"/>
              <a:gd name="connsiteX1174" fmla="*/ 2498598 w 4682585"/>
              <a:gd name="connsiteY1174" fmla="*/ 466915 h 2174272"/>
              <a:gd name="connsiteX1175" fmla="*/ 2498598 w 4682585"/>
              <a:gd name="connsiteY1175" fmla="*/ 320325 h 2174272"/>
              <a:gd name="connsiteX1176" fmla="*/ 2173510 w 4682585"/>
              <a:gd name="connsiteY1176" fmla="*/ 320325 h 2174272"/>
              <a:gd name="connsiteX1177" fmla="*/ 2173510 w 4682585"/>
              <a:gd name="connsiteY1177" fmla="*/ 466915 h 2174272"/>
              <a:gd name="connsiteX1178" fmla="*/ 2331339 w 4682585"/>
              <a:gd name="connsiteY1178" fmla="*/ 466915 h 2174272"/>
              <a:gd name="connsiteX1179" fmla="*/ 2331339 w 4682585"/>
              <a:gd name="connsiteY1179" fmla="*/ 320325 h 2174272"/>
              <a:gd name="connsiteX1180" fmla="*/ 2006251 w 4682585"/>
              <a:gd name="connsiteY1180" fmla="*/ 320325 h 2174272"/>
              <a:gd name="connsiteX1181" fmla="*/ 2006251 w 4682585"/>
              <a:gd name="connsiteY1181" fmla="*/ 466915 h 2174272"/>
              <a:gd name="connsiteX1182" fmla="*/ 2163985 w 4682585"/>
              <a:gd name="connsiteY1182" fmla="*/ 466915 h 2174272"/>
              <a:gd name="connsiteX1183" fmla="*/ 2163985 w 4682585"/>
              <a:gd name="connsiteY1183" fmla="*/ 320325 h 2174272"/>
              <a:gd name="connsiteX1184" fmla="*/ 1838992 w 4682585"/>
              <a:gd name="connsiteY1184" fmla="*/ 320325 h 2174272"/>
              <a:gd name="connsiteX1185" fmla="*/ 1838992 w 4682585"/>
              <a:gd name="connsiteY1185" fmla="*/ 466915 h 2174272"/>
              <a:gd name="connsiteX1186" fmla="*/ 1996726 w 4682585"/>
              <a:gd name="connsiteY1186" fmla="*/ 466915 h 2174272"/>
              <a:gd name="connsiteX1187" fmla="*/ 1996726 w 4682585"/>
              <a:gd name="connsiteY1187" fmla="*/ 320325 h 2174272"/>
              <a:gd name="connsiteX1188" fmla="*/ 1671733 w 4682585"/>
              <a:gd name="connsiteY1188" fmla="*/ 320325 h 2174272"/>
              <a:gd name="connsiteX1189" fmla="*/ 1671733 w 4682585"/>
              <a:gd name="connsiteY1189" fmla="*/ 466915 h 2174272"/>
              <a:gd name="connsiteX1190" fmla="*/ 1829467 w 4682585"/>
              <a:gd name="connsiteY1190" fmla="*/ 466915 h 2174272"/>
              <a:gd name="connsiteX1191" fmla="*/ 1829467 w 4682585"/>
              <a:gd name="connsiteY1191" fmla="*/ 320325 h 2174272"/>
              <a:gd name="connsiteX1192" fmla="*/ 1504474 w 4682585"/>
              <a:gd name="connsiteY1192" fmla="*/ 320325 h 2174272"/>
              <a:gd name="connsiteX1193" fmla="*/ 1504474 w 4682585"/>
              <a:gd name="connsiteY1193" fmla="*/ 466915 h 2174272"/>
              <a:gd name="connsiteX1194" fmla="*/ 1662208 w 4682585"/>
              <a:gd name="connsiteY1194" fmla="*/ 466915 h 2174272"/>
              <a:gd name="connsiteX1195" fmla="*/ 1662208 w 4682585"/>
              <a:gd name="connsiteY1195" fmla="*/ 320325 h 2174272"/>
              <a:gd name="connsiteX1196" fmla="*/ 1337215 w 4682585"/>
              <a:gd name="connsiteY1196" fmla="*/ 320325 h 2174272"/>
              <a:gd name="connsiteX1197" fmla="*/ 1337215 w 4682585"/>
              <a:gd name="connsiteY1197" fmla="*/ 466915 h 2174272"/>
              <a:gd name="connsiteX1198" fmla="*/ 1494949 w 4682585"/>
              <a:gd name="connsiteY1198" fmla="*/ 466915 h 2174272"/>
              <a:gd name="connsiteX1199" fmla="*/ 1494949 w 4682585"/>
              <a:gd name="connsiteY1199" fmla="*/ 320325 h 2174272"/>
              <a:gd name="connsiteX1200" fmla="*/ 1169956 w 4682585"/>
              <a:gd name="connsiteY1200" fmla="*/ 320325 h 2174272"/>
              <a:gd name="connsiteX1201" fmla="*/ 1169956 w 4682585"/>
              <a:gd name="connsiteY1201" fmla="*/ 466915 h 2174272"/>
              <a:gd name="connsiteX1202" fmla="*/ 1327690 w 4682585"/>
              <a:gd name="connsiteY1202" fmla="*/ 466915 h 2174272"/>
              <a:gd name="connsiteX1203" fmla="*/ 1327690 w 4682585"/>
              <a:gd name="connsiteY1203" fmla="*/ 320325 h 2174272"/>
              <a:gd name="connsiteX1204" fmla="*/ 1002697 w 4682585"/>
              <a:gd name="connsiteY1204" fmla="*/ 320325 h 2174272"/>
              <a:gd name="connsiteX1205" fmla="*/ 1002697 w 4682585"/>
              <a:gd name="connsiteY1205" fmla="*/ 466915 h 2174272"/>
              <a:gd name="connsiteX1206" fmla="*/ 1160431 w 4682585"/>
              <a:gd name="connsiteY1206" fmla="*/ 466915 h 2174272"/>
              <a:gd name="connsiteX1207" fmla="*/ 1160431 w 4682585"/>
              <a:gd name="connsiteY1207" fmla="*/ 320325 h 2174272"/>
              <a:gd name="connsiteX1208" fmla="*/ 835438 w 4682585"/>
              <a:gd name="connsiteY1208" fmla="*/ 320325 h 2174272"/>
              <a:gd name="connsiteX1209" fmla="*/ 835438 w 4682585"/>
              <a:gd name="connsiteY1209" fmla="*/ 466915 h 2174272"/>
              <a:gd name="connsiteX1210" fmla="*/ 993172 w 4682585"/>
              <a:gd name="connsiteY1210" fmla="*/ 466915 h 2174272"/>
              <a:gd name="connsiteX1211" fmla="*/ 993172 w 4682585"/>
              <a:gd name="connsiteY1211" fmla="*/ 320325 h 2174272"/>
              <a:gd name="connsiteX1212" fmla="*/ 668179 w 4682585"/>
              <a:gd name="connsiteY1212" fmla="*/ 320325 h 2174272"/>
              <a:gd name="connsiteX1213" fmla="*/ 668179 w 4682585"/>
              <a:gd name="connsiteY1213" fmla="*/ 466915 h 2174272"/>
              <a:gd name="connsiteX1214" fmla="*/ 825913 w 4682585"/>
              <a:gd name="connsiteY1214" fmla="*/ 466915 h 2174272"/>
              <a:gd name="connsiteX1215" fmla="*/ 825913 w 4682585"/>
              <a:gd name="connsiteY1215" fmla="*/ 320325 h 2174272"/>
              <a:gd name="connsiteX1216" fmla="*/ 500920 w 4682585"/>
              <a:gd name="connsiteY1216" fmla="*/ 320325 h 2174272"/>
              <a:gd name="connsiteX1217" fmla="*/ 500920 w 4682585"/>
              <a:gd name="connsiteY1217" fmla="*/ 466915 h 2174272"/>
              <a:gd name="connsiteX1218" fmla="*/ 658654 w 4682585"/>
              <a:gd name="connsiteY1218" fmla="*/ 466915 h 2174272"/>
              <a:gd name="connsiteX1219" fmla="*/ 658654 w 4682585"/>
              <a:gd name="connsiteY1219" fmla="*/ 320325 h 2174272"/>
              <a:gd name="connsiteX1220" fmla="*/ 333566 w 4682585"/>
              <a:gd name="connsiteY1220" fmla="*/ 320325 h 2174272"/>
              <a:gd name="connsiteX1221" fmla="*/ 333566 w 4682585"/>
              <a:gd name="connsiteY1221" fmla="*/ 466915 h 2174272"/>
              <a:gd name="connsiteX1222" fmla="*/ 491395 w 4682585"/>
              <a:gd name="connsiteY1222" fmla="*/ 466915 h 2174272"/>
              <a:gd name="connsiteX1223" fmla="*/ 491395 w 4682585"/>
              <a:gd name="connsiteY1223" fmla="*/ 320325 h 2174272"/>
              <a:gd name="connsiteX1224" fmla="*/ 166307 w 4682585"/>
              <a:gd name="connsiteY1224" fmla="*/ 320325 h 2174272"/>
              <a:gd name="connsiteX1225" fmla="*/ 166307 w 4682585"/>
              <a:gd name="connsiteY1225" fmla="*/ 466915 h 2174272"/>
              <a:gd name="connsiteX1226" fmla="*/ 324041 w 4682585"/>
              <a:gd name="connsiteY1226" fmla="*/ 466915 h 2174272"/>
              <a:gd name="connsiteX1227" fmla="*/ 324041 w 4682585"/>
              <a:gd name="connsiteY1227" fmla="*/ 320325 h 2174272"/>
              <a:gd name="connsiteX1228" fmla="*/ 9525 w 4682585"/>
              <a:gd name="connsiteY1228" fmla="*/ 320325 h 2174272"/>
              <a:gd name="connsiteX1229" fmla="*/ 9525 w 4682585"/>
              <a:gd name="connsiteY1229" fmla="*/ 466915 h 2174272"/>
              <a:gd name="connsiteX1230" fmla="*/ 156782 w 4682585"/>
              <a:gd name="connsiteY1230" fmla="*/ 466915 h 2174272"/>
              <a:gd name="connsiteX1231" fmla="*/ 156782 w 4682585"/>
              <a:gd name="connsiteY1231" fmla="*/ 320325 h 2174272"/>
              <a:gd name="connsiteX1232" fmla="*/ 4515326 w 4682585"/>
              <a:gd name="connsiteY1232" fmla="*/ 164211 h 2174272"/>
              <a:gd name="connsiteX1233" fmla="*/ 4515326 w 4682585"/>
              <a:gd name="connsiteY1233" fmla="*/ 310800 h 2174272"/>
              <a:gd name="connsiteX1234" fmla="*/ 4673060 w 4682585"/>
              <a:gd name="connsiteY1234" fmla="*/ 310800 h 2174272"/>
              <a:gd name="connsiteX1235" fmla="*/ 4673060 w 4682585"/>
              <a:gd name="connsiteY1235" fmla="*/ 164211 h 2174272"/>
              <a:gd name="connsiteX1236" fmla="*/ 4348068 w 4682585"/>
              <a:gd name="connsiteY1236" fmla="*/ 164211 h 2174272"/>
              <a:gd name="connsiteX1237" fmla="*/ 4348068 w 4682585"/>
              <a:gd name="connsiteY1237" fmla="*/ 310800 h 2174272"/>
              <a:gd name="connsiteX1238" fmla="*/ 4505801 w 4682585"/>
              <a:gd name="connsiteY1238" fmla="*/ 310800 h 2174272"/>
              <a:gd name="connsiteX1239" fmla="*/ 4505801 w 4682585"/>
              <a:gd name="connsiteY1239" fmla="*/ 164211 h 2174272"/>
              <a:gd name="connsiteX1240" fmla="*/ 4180809 w 4682585"/>
              <a:gd name="connsiteY1240" fmla="*/ 164211 h 2174272"/>
              <a:gd name="connsiteX1241" fmla="*/ 4180809 w 4682585"/>
              <a:gd name="connsiteY1241" fmla="*/ 310800 h 2174272"/>
              <a:gd name="connsiteX1242" fmla="*/ 4338543 w 4682585"/>
              <a:gd name="connsiteY1242" fmla="*/ 310800 h 2174272"/>
              <a:gd name="connsiteX1243" fmla="*/ 4338543 w 4682585"/>
              <a:gd name="connsiteY1243" fmla="*/ 164211 h 2174272"/>
              <a:gd name="connsiteX1244" fmla="*/ 4013550 w 4682585"/>
              <a:gd name="connsiteY1244" fmla="*/ 164211 h 2174272"/>
              <a:gd name="connsiteX1245" fmla="*/ 4013550 w 4682585"/>
              <a:gd name="connsiteY1245" fmla="*/ 310800 h 2174272"/>
              <a:gd name="connsiteX1246" fmla="*/ 4171284 w 4682585"/>
              <a:gd name="connsiteY1246" fmla="*/ 310800 h 2174272"/>
              <a:gd name="connsiteX1247" fmla="*/ 4171284 w 4682585"/>
              <a:gd name="connsiteY1247" fmla="*/ 164211 h 2174272"/>
              <a:gd name="connsiteX1248" fmla="*/ 3846291 w 4682585"/>
              <a:gd name="connsiteY1248" fmla="*/ 164211 h 2174272"/>
              <a:gd name="connsiteX1249" fmla="*/ 3846291 w 4682585"/>
              <a:gd name="connsiteY1249" fmla="*/ 310800 h 2174272"/>
              <a:gd name="connsiteX1250" fmla="*/ 4004025 w 4682585"/>
              <a:gd name="connsiteY1250" fmla="*/ 310800 h 2174272"/>
              <a:gd name="connsiteX1251" fmla="*/ 4004025 w 4682585"/>
              <a:gd name="connsiteY1251" fmla="*/ 164211 h 2174272"/>
              <a:gd name="connsiteX1252" fmla="*/ 3678936 w 4682585"/>
              <a:gd name="connsiteY1252" fmla="*/ 164211 h 2174272"/>
              <a:gd name="connsiteX1253" fmla="*/ 3678936 w 4682585"/>
              <a:gd name="connsiteY1253" fmla="*/ 310800 h 2174272"/>
              <a:gd name="connsiteX1254" fmla="*/ 3836766 w 4682585"/>
              <a:gd name="connsiteY1254" fmla="*/ 310800 h 2174272"/>
              <a:gd name="connsiteX1255" fmla="*/ 3836766 w 4682585"/>
              <a:gd name="connsiteY1255" fmla="*/ 164211 h 2174272"/>
              <a:gd name="connsiteX1256" fmla="*/ 3511677 w 4682585"/>
              <a:gd name="connsiteY1256" fmla="*/ 164211 h 2174272"/>
              <a:gd name="connsiteX1257" fmla="*/ 3511677 w 4682585"/>
              <a:gd name="connsiteY1257" fmla="*/ 310800 h 2174272"/>
              <a:gd name="connsiteX1258" fmla="*/ 3669411 w 4682585"/>
              <a:gd name="connsiteY1258" fmla="*/ 310800 h 2174272"/>
              <a:gd name="connsiteX1259" fmla="*/ 3669411 w 4682585"/>
              <a:gd name="connsiteY1259" fmla="*/ 164211 h 2174272"/>
              <a:gd name="connsiteX1260" fmla="*/ 3344418 w 4682585"/>
              <a:gd name="connsiteY1260" fmla="*/ 164211 h 2174272"/>
              <a:gd name="connsiteX1261" fmla="*/ 3344418 w 4682585"/>
              <a:gd name="connsiteY1261" fmla="*/ 310800 h 2174272"/>
              <a:gd name="connsiteX1262" fmla="*/ 3502152 w 4682585"/>
              <a:gd name="connsiteY1262" fmla="*/ 310800 h 2174272"/>
              <a:gd name="connsiteX1263" fmla="*/ 3502152 w 4682585"/>
              <a:gd name="connsiteY1263" fmla="*/ 164211 h 2174272"/>
              <a:gd name="connsiteX1264" fmla="*/ 3177159 w 4682585"/>
              <a:gd name="connsiteY1264" fmla="*/ 164211 h 2174272"/>
              <a:gd name="connsiteX1265" fmla="*/ 3177159 w 4682585"/>
              <a:gd name="connsiteY1265" fmla="*/ 310800 h 2174272"/>
              <a:gd name="connsiteX1266" fmla="*/ 3334893 w 4682585"/>
              <a:gd name="connsiteY1266" fmla="*/ 310800 h 2174272"/>
              <a:gd name="connsiteX1267" fmla="*/ 3334893 w 4682585"/>
              <a:gd name="connsiteY1267" fmla="*/ 164211 h 2174272"/>
              <a:gd name="connsiteX1268" fmla="*/ 3009900 w 4682585"/>
              <a:gd name="connsiteY1268" fmla="*/ 164211 h 2174272"/>
              <a:gd name="connsiteX1269" fmla="*/ 3009900 w 4682585"/>
              <a:gd name="connsiteY1269" fmla="*/ 310800 h 2174272"/>
              <a:gd name="connsiteX1270" fmla="*/ 3167634 w 4682585"/>
              <a:gd name="connsiteY1270" fmla="*/ 310800 h 2174272"/>
              <a:gd name="connsiteX1271" fmla="*/ 3167634 w 4682585"/>
              <a:gd name="connsiteY1271" fmla="*/ 164211 h 2174272"/>
              <a:gd name="connsiteX1272" fmla="*/ 2842641 w 4682585"/>
              <a:gd name="connsiteY1272" fmla="*/ 164211 h 2174272"/>
              <a:gd name="connsiteX1273" fmla="*/ 2842641 w 4682585"/>
              <a:gd name="connsiteY1273" fmla="*/ 310800 h 2174272"/>
              <a:gd name="connsiteX1274" fmla="*/ 3000375 w 4682585"/>
              <a:gd name="connsiteY1274" fmla="*/ 310800 h 2174272"/>
              <a:gd name="connsiteX1275" fmla="*/ 3000375 w 4682585"/>
              <a:gd name="connsiteY1275" fmla="*/ 164211 h 2174272"/>
              <a:gd name="connsiteX1276" fmla="*/ 2675382 w 4682585"/>
              <a:gd name="connsiteY1276" fmla="*/ 164211 h 2174272"/>
              <a:gd name="connsiteX1277" fmla="*/ 2675382 w 4682585"/>
              <a:gd name="connsiteY1277" fmla="*/ 310800 h 2174272"/>
              <a:gd name="connsiteX1278" fmla="*/ 2833116 w 4682585"/>
              <a:gd name="connsiteY1278" fmla="*/ 310800 h 2174272"/>
              <a:gd name="connsiteX1279" fmla="*/ 2833116 w 4682585"/>
              <a:gd name="connsiteY1279" fmla="*/ 164211 h 2174272"/>
              <a:gd name="connsiteX1280" fmla="*/ 2508123 w 4682585"/>
              <a:gd name="connsiteY1280" fmla="*/ 164211 h 2174272"/>
              <a:gd name="connsiteX1281" fmla="*/ 2508123 w 4682585"/>
              <a:gd name="connsiteY1281" fmla="*/ 310800 h 2174272"/>
              <a:gd name="connsiteX1282" fmla="*/ 2665857 w 4682585"/>
              <a:gd name="connsiteY1282" fmla="*/ 310800 h 2174272"/>
              <a:gd name="connsiteX1283" fmla="*/ 2665857 w 4682585"/>
              <a:gd name="connsiteY1283" fmla="*/ 164211 h 2174272"/>
              <a:gd name="connsiteX1284" fmla="*/ 2340864 w 4682585"/>
              <a:gd name="connsiteY1284" fmla="*/ 164211 h 2174272"/>
              <a:gd name="connsiteX1285" fmla="*/ 2340864 w 4682585"/>
              <a:gd name="connsiteY1285" fmla="*/ 310800 h 2174272"/>
              <a:gd name="connsiteX1286" fmla="*/ 2498598 w 4682585"/>
              <a:gd name="connsiteY1286" fmla="*/ 310800 h 2174272"/>
              <a:gd name="connsiteX1287" fmla="*/ 2498598 w 4682585"/>
              <a:gd name="connsiteY1287" fmla="*/ 164211 h 2174272"/>
              <a:gd name="connsiteX1288" fmla="*/ 2173510 w 4682585"/>
              <a:gd name="connsiteY1288" fmla="*/ 164211 h 2174272"/>
              <a:gd name="connsiteX1289" fmla="*/ 2173510 w 4682585"/>
              <a:gd name="connsiteY1289" fmla="*/ 310800 h 2174272"/>
              <a:gd name="connsiteX1290" fmla="*/ 2331339 w 4682585"/>
              <a:gd name="connsiteY1290" fmla="*/ 310800 h 2174272"/>
              <a:gd name="connsiteX1291" fmla="*/ 2331339 w 4682585"/>
              <a:gd name="connsiteY1291" fmla="*/ 164211 h 2174272"/>
              <a:gd name="connsiteX1292" fmla="*/ 2006251 w 4682585"/>
              <a:gd name="connsiteY1292" fmla="*/ 164211 h 2174272"/>
              <a:gd name="connsiteX1293" fmla="*/ 2006251 w 4682585"/>
              <a:gd name="connsiteY1293" fmla="*/ 310800 h 2174272"/>
              <a:gd name="connsiteX1294" fmla="*/ 2163985 w 4682585"/>
              <a:gd name="connsiteY1294" fmla="*/ 310800 h 2174272"/>
              <a:gd name="connsiteX1295" fmla="*/ 2163985 w 4682585"/>
              <a:gd name="connsiteY1295" fmla="*/ 164211 h 2174272"/>
              <a:gd name="connsiteX1296" fmla="*/ 1838992 w 4682585"/>
              <a:gd name="connsiteY1296" fmla="*/ 164211 h 2174272"/>
              <a:gd name="connsiteX1297" fmla="*/ 1838992 w 4682585"/>
              <a:gd name="connsiteY1297" fmla="*/ 310800 h 2174272"/>
              <a:gd name="connsiteX1298" fmla="*/ 1996726 w 4682585"/>
              <a:gd name="connsiteY1298" fmla="*/ 310800 h 2174272"/>
              <a:gd name="connsiteX1299" fmla="*/ 1996726 w 4682585"/>
              <a:gd name="connsiteY1299" fmla="*/ 164211 h 2174272"/>
              <a:gd name="connsiteX1300" fmla="*/ 1671733 w 4682585"/>
              <a:gd name="connsiteY1300" fmla="*/ 164211 h 2174272"/>
              <a:gd name="connsiteX1301" fmla="*/ 1671733 w 4682585"/>
              <a:gd name="connsiteY1301" fmla="*/ 310800 h 2174272"/>
              <a:gd name="connsiteX1302" fmla="*/ 1829467 w 4682585"/>
              <a:gd name="connsiteY1302" fmla="*/ 310800 h 2174272"/>
              <a:gd name="connsiteX1303" fmla="*/ 1829467 w 4682585"/>
              <a:gd name="connsiteY1303" fmla="*/ 164211 h 2174272"/>
              <a:gd name="connsiteX1304" fmla="*/ 1504474 w 4682585"/>
              <a:gd name="connsiteY1304" fmla="*/ 164211 h 2174272"/>
              <a:gd name="connsiteX1305" fmla="*/ 1504474 w 4682585"/>
              <a:gd name="connsiteY1305" fmla="*/ 310800 h 2174272"/>
              <a:gd name="connsiteX1306" fmla="*/ 1662208 w 4682585"/>
              <a:gd name="connsiteY1306" fmla="*/ 310800 h 2174272"/>
              <a:gd name="connsiteX1307" fmla="*/ 1662208 w 4682585"/>
              <a:gd name="connsiteY1307" fmla="*/ 164211 h 2174272"/>
              <a:gd name="connsiteX1308" fmla="*/ 1337215 w 4682585"/>
              <a:gd name="connsiteY1308" fmla="*/ 164211 h 2174272"/>
              <a:gd name="connsiteX1309" fmla="*/ 1337215 w 4682585"/>
              <a:gd name="connsiteY1309" fmla="*/ 310800 h 2174272"/>
              <a:gd name="connsiteX1310" fmla="*/ 1494949 w 4682585"/>
              <a:gd name="connsiteY1310" fmla="*/ 310800 h 2174272"/>
              <a:gd name="connsiteX1311" fmla="*/ 1494949 w 4682585"/>
              <a:gd name="connsiteY1311" fmla="*/ 164211 h 2174272"/>
              <a:gd name="connsiteX1312" fmla="*/ 1169956 w 4682585"/>
              <a:gd name="connsiteY1312" fmla="*/ 164211 h 2174272"/>
              <a:gd name="connsiteX1313" fmla="*/ 1169956 w 4682585"/>
              <a:gd name="connsiteY1313" fmla="*/ 310800 h 2174272"/>
              <a:gd name="connsiteX1314" fmla="*/ 1327690 w 4682585"/>
              <a:gd name="connsiteY1314" fmla="*/ 310800 h 2174272"/>
              <a:gd name="connsiteX1315" fmla="*/ 1327690 w 4682585"/>
              <a:gd name="connsiteY1315" fmla="*/ 164211 h 2174272"/>
              <a:gd name="connsiteX1316" fmla="*/ 1002697 w 4682585"/>
              <a:gd name="connsiteY1316" fmla="*/ 164211 h 2174272"/>
              <a:gd name="connsiteX1317" fmla="*/ 1002697 w 4682585"/>
              <a:gd name="connsiteY1317" fmla="*/ 310800 h 2174272"/>
              <a:gd name="connsiteX1318" fmla="*/ 1160431 w 4682585"/>
              <a:gd name="connsiteY1318" fmla="*/ 310800 h 2174272"/>
              <a:gd name="connsiteX1319" fmla="*/ 1160431 w 4682585"/>
              <a:gd name="connsiteY1319" fmla="*/ 164211 h 2174272"/>
              <a:gd name="connsiteX1320" fmla="*/ 835438 w 4682585"/>
              <a:gd name="connsiteY1320" fmla="*/ 164211 h 2174272"/>
              <a:gd name="connsiteX1321" fmla="*/ 835438 w 4682585"/>
              <a:gd name="connsiteY1321" fmla="*/ 310800 h 2174272"/>
              <a:gd name="connsiteX1322" fmla="*/ 993172 w 4682585"/>
              <a:gd name="connsiteY1322" fmla="*/ 310800 h 2174272"/>
              <a:gd name="connsiteX1323" fmla="*/ 993172 w 4682585"/>
              <a:gd name="connsiteY1323" fmla="*/ 164211 h 2174272"/>
              <a:gd name="connsiteX1324" fmla="*/ 668179 w 4682585"/>
              <a:gd name="connsiteY1324" fmla="*/ 164211 h 2174272"/>
              <a:gd name="connsiteX1325" fmla="*/ 668179 w 4682585"/>
              <a:gd name="connsiteY1325" fmla="*/ 310800 h 2174272"/>
              <a:gd name="connsiteX1326" fmla="*/ 825913 w 4682585"/>
              <a:gd name="connsiteY1326" fmla="*/ 310800 h 2174272"/>
              <a:gd name="connsiteX1327" fmla="*/ 825913 w 4682585"/>
              <a:gd name="connsiteY1327" fmla="*/ 164211 h 2174272"/>
              <a:gd name="connsiteX1328" fmla="*/ 500920 w 4682585"/>
              <a:gd name="connsiteY1328" fmla="*/ 164211 h 2174272"/>
              <a:gd name="connsiteX1329" fmla="*/ 500920 w 4682585"/>
              <a:gd name="connsiteY1329" fmla="*/ 310800 h 2174272"/>
              <a:gd name="connsiteX1330" fmla="*/ 658654 w 4682585"/>
              <a:gd name="connsiteY1330" fmla="*/ 310800 h 2174272"/>
              <a:gd name="connsiteX1331" fmla="*/ 658654 w 4682585"/>
              <a:gd name="connsiteY1331" fmla="*/ 164211 h 2174272"/>
              <a:gd name="connsiteX1332" fmla="*/ 333566 w 4682585"/>
              <a:gd name="connsiteY1332" fmla="*/ 164211 h 2174272"/>
              <a:gd name="connsiteX1333" fmla="*/ 333566 w 4682585"/>
              <a:gd name="connsiteY1333" fmla="*/ 310800 h 2174272"/>
              <a:gd name="connsiteX1334" fmla="*/ 491395 w 4682585"/>
              <a:gd name="connsiteY1334" fmla="*/ 310800 h 2174272"/>
              <a:gd name="connsiteX1335" fmla="*/ 491395 w 4682585"/>
              <a:gd name="connsiteY1335" fmla="*/ 164211 h 2174272"/>
              <a:gd name="connsiteX1336" fmla="*/ 166307 w 4682585"/>
              <a:gd name="connsiteY1336" fmla="*/ 164211 h 2174272"/>
              <a:gd name="connsiteX1337" fmla="*/ 166307 w 4682585"/>
              <a:gd name="connsiteY1337" fmla="*/ 310800 h 2174272"/>
              <a:gd name="connsiteX1338" fmla="*/ 324041 w 4682585"/>
              <a:gd name="connsiteY1338" fmla="*/ 310800 h 2174272"/>
              <a:gd name="connsiteX1339" fmla="*/ 324041 w 4682585"/>
              <a:gd name="connsiteY1339" fmla="*/ 164211 h 2174272"/>
              <a:gd name="connsiteX1340" fmla="*/ 9525 w 4682585"/>
              <a:gd name="connsiteY1340" fmla="*/ 164211 h 2174272"/>
              <a:gd name="connsiteX1341" fmla="*/ 9525 w 4682585"/>
              <a:gd name="connsiteY1341" fmla="*/ 310800 h 2174272"/>
              <a:gd name="connsiteX1342" fmla="*/ 156782 w 4682585"/>
              <a:gd name="connsiteY1342" fmla="*/ 310800 h 2174272"/>
              <a:gd name="connsiteX1343" fmla="*/ 156782 w 4682585"/>
              <a:gd name="connsiteY1343" fmla="*/ 164211 h 2174272"/>
              <a:gd name="connsiteX1344" fmla="*/ 0 w 4682585"/>
              <a:gd name="connsiteY1344" fmla="*/ 0 h 2174272"/>
              <a:gd name="connsiteX1345" fmla="*/ 9525 w 4682585"/>
              <a:gd name="connsiteY1345" fmla="*/ 0 h 2174272"/>
              <a:gd name="connsiteX1346" fmla="*/ 9525 w 4682585"/>
              <a:gd name="connsiteY1346" fmla="*/ 154686 h 2174272"/>
              <a:gd name="connsiteX1347" fmla="*/ 156782 w 4682585"/>
              <a:gd name="connsiteY1347" fmla="*/ 154686 h 2174272"/>
              <a:gd name="connsiteX1348" fmla="*/ 156782 w 4682585"/>
              <a:gd name="connsiteY1348" fmla="*/ 0 h 2174272"/>
              <a:gd name="connsiteX1349" fmla="*/ 166307 w 4682585"/>
              <a:gd name="connsiteY1349" fmla="*/ 0 h 2174272"/>
              <a:gd name="connsiteX1350" fmla="*/ 166307 w 4682585"/>
              <a:gd name="connsiteY1350" fmla="*/ 154686 h 2174272"/>
              <a:gd name="connsiteX1351" fmla="*/ 324041 w 4682585"/>
              <a:gd name="connsiteY1351" fmla="*/ 154686 h 2174272"/>
              <a:gd name="connsiteX1352" fmla="*/ 324041 w 4682585"/>
              <a:gd name="connsiteY1352" fmla="*/ 0 h 2174272"/>
              <a:gd name="connsiteX1353" fmla="*/ 333566 w 4682585"/>
              <a:gd name="connsiteY1353" fmla="*/ 0 h 2174272"/>
              <a:gd name="connsiteX1354" fmla="*/ 333566 w 4682585"/>
              <a:gd name="connsiteY1354" fmla="*/ 154686 h 2174272"/>
              <a:gd name="connsiteX1355" fmla="*/ 491395 w 4682585"/>
              <a:gd name="connsiteY1355" fmla="*/ 154686 h 2174272"/>
              <a:gd name="connsiteX1356" fmla="*/ 491395 w 4682585"/>
              <a:gd name="connsiteY1356" fmla="*/ 0 h 2174272"/>
              <a:gd name="connsiteX1357" fmla="*/ 500920 w 4682585"/>
              <a:gd name="connsiteY1357" fmla="*/ 0 h 2174272"/>
              <a:gd name="connsiteX1358" fmla="*/ 500920 w 4682585"/>
              <a:gd name="connsiteY1358" fmla="*/ 154686 h 2174272"/>
              <a:gd name="connsiteX1359" fmla="*/ 658654 w 4682585"/>
              <a:gd name="connsiteY1359" fmla="*/ 154686 h 2174272"/>
              <a:gd name="connsiteX1360" fmla="*/ 658654 w 4682585"/>
              <a:gd name="connsiteY1360" fmla="*/ 0 h 2174272"/>
              <a:gd name="connsiteX1361" fmla="*/ 668179 w 4682585"/>
              <a:gd name="connsiteY1361" fmla="*/ 0 h 2174272"/>
              <a:gd name="connsiteX1362" fmla="*/ 668179 w 4682585"/>
              <a:gd name="connsiteY1362" fmla="*/ 154686 h 2174272"/>
              <a:gd name="connsiteX1363" fmla="*/ 825913 w 4682585"/>
              <a:gd name="connsiteY1363" fmla="*/ 154686 h 2174272"/>
              <a:gd name="connsiteX1364" fmla="*/ 825913 w 4682585"/>
              <a:gd name="connsiteY1364" fmla="*/ 0 h 2174272"/>
              <a:gd name="connsiteX1365" fmla="*/ 835438 w 4682585"/>
              <a:gd name="connsiteY1365" fmla="*/ 0 h 2174272"/>
              <a:gd name="connsiteX1366" fmla="*/ 835438 w 4682585"/>
              <a:gd name="connsiteY1366" fmla="*/ 154686 h 2174272"/>
              <a:gd name="connsiteX1367" fmla="*/ 993172 w 4682585"/>
              <a:gd name="connsiteY1367" fmla="*/ 154686 h 2174272"/>
              <a:gd name="connsiteX1368" fmla="*/ 993172 w 4682585"/>
              <a:gd name="connsiteY1368" fmla="*/ 0 h 2174272"/>
              <a:gd name="connsiteX1369" fmla="*/ 1002697 w 4682585"/>
              <a:gd name="connsiteY1369" fmla="*/ 0 h 2174272"/>
              <a:gd name="connsiteX1370" fmla="*/ 1002697 w 4682585"/>
              <a:gd name="connsiteY1370" fmla="*/ 154686 h 2174272"/>
              <a:gd name="connsiteX1371" fmla="*/ 1160431 w 4682585"/>
              <a:gd name="connsiteY1371" fmla="*/ 154686 h 2174272"/>
              <a:gd name="connsiteX1372" fmla="*/ 1160431 w 4682585"/>
              <a:gd name="connsiteY1372" fmla="*/ 0 h 2174272"/>
              <a:gd name="connsiteX1373" fmla="*/ 1169956 w 4682585"/>
              <a:gd name="connsiteY1373" fmla="*/ 0 h 2174272"/>
              <a:gd name="connsiteX1374" fmla="*/ 1169956 w 4682585"/>
              <a:gd name="connsiteY1374" fmla="*/ 154686 h 2174272"/>
              <a:gd name="connsiteX1375" fmla="*/ 1327690 w 4682585"/>
              <a:gd name="connsiteY1375" fmla="*/ 154686 h 2174272"/>
              <a:gd name="connsiteX1376" fmla="*/ 1327690 w 4682585"/>
              <a:gd name="connsiteY1376" fmla="*/ 0 h 2174272"/>
              <a:gd name="connsiteX1377" fmla="*/ 1337215 w 4682585"/>
              <a:gd name="connsiteY1377" fmla="*/ 0 h 2174272"/>
              <a:gd name="connsiteX1378" fmla="*/ 1337215 w 4682585"/>
              <a:gd name="connsiteY1378" fmla="*/ 154686 h 2174272"/>
              <a:gd name="connsiteX1379" fmla="*/ 1494949 w 4682585"/>
              <a:gd name="connsiteY1379" fmla="*/ 154686 h 2174272"/>
              <a:gd name="connsiteX1380" fmla="*/ 1494949 w 4682585"/>
              <a:gd name="connsiteY1380" fmla="*/ 0 h 2174272"/>
              <a:gd name="connsiteX1381" fmla="*/ 1504474 w 4682585"/>
              <a:gd name="connsiteY1381" fmla="*/ 0 h 2174272"/>
              <a:gd name="connsiteX1382" fmla="*/ 1504474 w 4682585"/>
              <a:gd name="connsiteY1382" fmla="*/ 154686 h 2174272"/>
              <a:gd name="connsiteX1383" fmla="*/ 1662208 w 4682585"/>
              <a:gd name="connsiteY1383" fmla="*/ 154686 h 2174272"/>
              <a:gd name="connsiteX1384" fmla="*/ 1662208 w 4682585"/>
              <a:gd name="connsiteY1384" fmla="*/ 0 h 2174272"/>
              <a:gd name="connsiteX1385" fmla="*/ 1671733 w 4682585"/>
              <a:gd name="connsiteY1385" fmla="*/ 0 h 2174272"/>
              <a:gd name="connsiteX1386" fmla="*/ 1671733 w 4682585"/>
              <a:gd name="connsiteY1386" fmla="*/ 154686 h 2174272"/>
              <a:gd name="connsiteX1387" fmla="*/ 1829467 w 4682585"/>
              <a:gd name="connsiteY1387" fmla="*/ 154686 h 2174272"/>
              <a:gd name="connsiteX1388" fmla="*/ 1829467 w 4682585"/>
              <a:gd name="connsiteY1388" fmla="*/ 0 h 2174272"/>
              <a:gd name="connsiteX1389" fmla="*/ 1838992 w 4682585"/>
              <a:gd name="connsiteY1389" fmla="*/ 0 h 2174272"/>
              <a:gd name="connsiteX1390" fmla="*/ 1838992 w 4682585"/>
              <a:gd name="connsiteY1390" fmla="*/ 154686 h 2174272"/>
              <a:gd name="connsiteX1391" fmla="*/ 1996726 w 4682585"/>
              <a:gd name="connsiteY1391" fmla="*/ 154686 h 2174272"/>
              <a:gd name="connsiteX1392" fmla="*/ 1996726 w 4682585"/>
              <a:gd name="connsiteY1392" fmla="*/ 0 h 2174272"/>
              <a:gd name="connsiteX1393" fmla="*/ 2006251 w 4682585"/>
              <a:gd name="connsiteY1393" fmla="*/ 0 h 2174272"/>
              <a:gd name="connsiteX1394" fmla="*/ 2006251 w 4682585"/>
              <a:gd name="connsiteY1394" fmla="*/ 154686 h 2174272"/>
              <a:gd name="connsiteX1395" fmla="*/ 2163985 w 4682585"/>
              <a:gd name="connsiteY1395" fmla="*/ 154686 h 2174272"/>
              <a:gd name="connsiteX1396" fmla="*/ 2163985 w 4682585"/>
              <a:gd name="connsiteY1396" fmla="*/ 0 h 2174272"/>
              <a:gd name="connsiteX1397" fmla="*/ 2173510 w 4682585"/>
              <a:gd name="connsiteY1397" fmla="*/ 0 h 2174272"/>
              <a:gd name="connsiteX1398" fmla="*/ 2173510 w 4682585"/>
              <a:gd name="connsiteY1398" fmla="*/ 154686 h 2174272"/>
              <a:gd name="connsiteX1399" fmla="*/ 2331339 w 4682585"/>
              <a:gd name="connsiteY1399" fmla="*/ 154686 h 2174272"/>
              <a:gd name="connsiteX1400" fmla="*/ 2331339 w 4682585"/>
              <a:gd name="connsiteY1400" fmla="*/ 0 h 2174272"/>
              <a:gd name="connsiteX1401" fmla="*/ 2340864 w 4682585"/>
              <a:gd name="connsiteY1401" fmla="*/ 0 h 2174272"/>
              <a:gd name="connsiteX1402" fmla="*/ 2340864 w 4682585"/>
              <a:gd name="connsiteY1402" fmla="*/ 154686 h 2174272"/>
              <a:gd name="connsiteX1403" fmla="*/ 2498598 w 4682585"/>
              <a:gd name="connsiteY1403" fmla="*/ 154686 h 2174272"/>
              <a:gd name="connsiteX1404" fmla="*/ 2498598 w 4682585"/>
              <a:gd name="connsiteY1404" fmla="*/ 0 h 2174272"/>
              <a:gd name="connsiteX1405" fmla="*/ 2508123 w 4682585"/>
              <a:gd name="connsiteY1405" fmla="*/ 0 h 2174272"/>
              <a:gd name="connsiteX1406" fmla="*/ 2508123 w 4682585"/>
              <a:gd name="connsiteY1406" fmla="*/ 154686 h 2174272"/>
              <a:gd name="connsiteX1407" fmla="*/ 2665857 w 4682585"/>
              <a:gd name="connsiteY1407" fmla="*/ 154686 h 2174272"/>
              <a:gd name="connsiteX1408" fmla="*/ 2665857 w 4682585"/>
              <a:gd name="connsiteY1408" fmla="*/ 0 h 2174272"/>
              <a:gd name="connsiteX1409" fmla="*/ 2675382 w 4682585"/>
              <a:gd name="connsiteY1409" fmla="*/ 0 h 2174272"/>
              <a:gd name="connsiteX1410" fmla="*/ 2675382 w 4682585"/>
              <a:gd name="connsiteY1410" fmla="*/ 154686 h 2174272"/>
              <a:gd name="connsiteX1411" fmla="*/ 2833116 w 4682585"/>
              <a:gd name="connsiteY1411" fmla="*/ 154686 h 2174272"/>
              <a:gd name="connsiteX1412" fmla="*/ 2833116 w 4682585"/>
              <a:gd name="connsiteY1412" fmla="*/ 0 h 2174272"/>
              <a:gd name="connsiteX1413" fmla="*/ 2842641 w 4682585"/>
              <a:gd name="connsiteY1413" fmla="*/ 0 h 2174272"/>
              <a:gd name="connsiteX1414" fmla="*/ 2842641 w 4682585"/>
              <a:gd name="connsiteY1414" fmla="*/ 154686 h 2174272"/>
              <a:gd name="connsiteX1415" fmla="*/ 3000375 w 4682585"/>
              <a:gd name="connsiteY1415" fmla="*/ 154686 h 2174272"/>
              <a:gd name="connsiteX1416" fmla="*/ 3000375 w 4682585"/>
              <a:gd name="connsiteY1416" fmla="*/ 0 h 2174272"/>
              <a:gd name="connsiteX1417" fmla="*/ 3009900 w 4682585"/>
              <a:gd name="connsiteY1417" fmla="*/ 0 h 2174272"/>
              <a:gd name="connsiteX1418" fmla="*/ 3009900 w 4682585"/>
              <a:gd name="connsiteY1418" fmla="*/ 154686 h 2174272"/>
              <a:gd name="connsiteX1419" fmla="*/ 3167634 w 4682585"/>
              <a:gd name="connsiteY1419" fmla="*/ 154686 h 2174272"/>
              <a:gd name="connsiteX1420" fmla="*/ 3167634 w 4682585"/>
              <a:gd name="connsiteY1420" fmla="*/ 0 h 2174272"/>
              <a:gd name="connsiteX1421" fmla="*/ 3177159 w 4682585"/>
              <a:gd name="connsiteY1421" fmla="*/ 0 h 2174272"/>
              <a:gd name="connsiteX1422" fmla="*/ 3177159 w 4682585"/>
              <a:gd name="connsiteY1422" fmla="*/ 154686 h 2174272"/>
              <a:gd name="connsiteX1423" fmla="*/ 3334893 w 4682585"/>
              <a:gd name="connsiteY1423" fmla="*/ 154686 h 2174272"/>
              <a:gd name="connsiteX1424" fmla="*/ 3334893 w 4682585"/>
              <a:gd name="connsiteY1424" fmla="*/ 0 h 2174272"/>
              <a:gd name="connsiteX1425" fmla="*/ 3344418 w 4682585"/>
              <a:gd name="connsiteY1425" fmla="*/ 0 h 2174272"/>
              <a:gd name="connsiteX1426" fmla="*/ 3344418 w 4682585"/>
              <a:gd name="connsiteY1426" fmla="*/ 154686 h 2174272"/>
              <a:gd name="connsiteX1427" fmla="*/ 3502152 w 4682585"/>
              <a:gd name="connsiteY1427" fmla="*/ 154686 h 2174272"/>
              <a:gd name="connsiteX1428" fmla="*/ 3502152 w 4682585"/>
              <a:gd name="connsiteY1428" fmla="*/ 0 h 2174272"/>
              <a:gd name="connsiteX1429" fmla="*/ 3511677 w 4682585"/>
              <a:gd name="connsiteY1429" fmla="*/ 0 h 2174272"/>
              <a:gd name="connsiteX1430" fmla="*/ 3511677 w 4682585"/>
              <a:gd name="connsiteY1430" fmla="*/ 154686 h 2174272"/>
              <a:gd name="connsiteX1431" fmla="*/ 3669411 w 4682585"/>
              <a:gd name="connsiteY1431" fmla="*/ 154686 h 2174272"/>
              <a:gd name="connsiteX1432" fmla="*/ 3669411 w 4682585"/>
              <a:gd name="connsiteY1432" fmla="*/ 0 h 2174272"/>
              <a:gd name="connsiteX1433" fmla="*/ 3678936 w 4682585"/>
              <a:gd name="connsiteY1433" fmla="*/ 0 h 2174272"/>
              <a:gd name="connsiteX1434" fmla="*/ 3678936 w 4682585"/>
              <a:gd name="connsiteY1434" fmla="*/ 154686 h 2174272"/>
              <a:gd name="connsiteX1435" fmla="*/ 3836766 w 4682585"/>
              <a:gd name="connsiteY1435" fmla="*/ 154686 h 2174272"/>
              <a:gd name="connsiteX1436" fmla="*/ 3836766 w 4682585"/>
              <a:gd name="connsiteY1436" fmla="*/ 0 h 2174272"/>
              <a:gd name="connsiteX1437" fmla="*/ 3846291 w 4682585"/>
              <a:gd name="connsiteY1437" fmla="*/ 0 h 2174272"/>
              <a:gd name="connsiteX1438" fmla="*/ 3846291 w 4682585"/>
              <a:gd name="connsiteY1438" fmla="*/ 154686 h 2174272"/>
              <a:gd name="connsiteX1439" fmla="*/ 4004025 w 4682585"/>
              <a:gd name="connsiteY1439" fmla="*/ 154686 h 2174272"/>
              <a:gd name="connsiteX1440" fmla="*/ 4004025 w 4682585"/>
              <a:gd name="connsiteY1440" fmla="*/ 0 h 2174272"/>
              <a:gd name="connsiteX1441" fmla="*/ 4013550 w 4682585"/>
              <a:gd name="connsiteY1441" fmla="*/ 0 h 2174272"/>
              <a:gd name="connsiteX1442" fmla="*/ 4013550 w 4682585"/>
              <a:gd name="connsiteY1442" fmla="*/ 154686 h 2174272"/>
              <a:gd name="connsiteX1443" fmla="*/ 4171284 w 4682585"/>
              <a:gd name="connsiteY1443" fmla="*/ 154686 h 2174272"/>
              <a:gd name="connsiteX1444" fmla="*/ 4171284 w 4682585"/>
              <a:gd name="connsiteY1444" fmla="*/ 0 h 2174272"/>
              <a:gd name="connsiteX1445" fmla="*/ 4180809 w 4682585"/>
              <a:gd name="connsiteY1445" fmla="*/ 0 h 2174272"/>
              <a:gd name="connsiteX1446" fmla="*/ 4180809 w 4682585"/>
              <a:gd name="connsiteY1446" fmla="*/ 154686 h 2174272"/>
              <a:gd name="connsiteX1447" fmla="*/ 4338543 w 4682585"/>
              <a:gd name="connsiteY1447" fmla="*/ 154686 h 2174272"/>
              <a:gd name="connsiteX1448" fmla="*/ 4338543 w 4682585"/>
              <a:gd name="connsiteY1448" fmla="*/ 0 h 2174272"/>
              <a:gd name="connsiteX1449" fmla="*/ 4348068 w 4682585"/>
              <a:gd name="connsiteY1449" fmla="*/ 0 h 2174272"/>
              <a:gd name="connsiteX1450" fmla="*/ 4348068 w 4682585"/>
              <a:gd name="connsiteY1450" fmla="*/ 154686 h 2174272"/>
              <a:gd name="connsiteX1451" fmla="*/ 4505801 w 4682585"/>
              <a:gd name="connsiteY1451" fmla="*/ 154686 h 2174272"/>
              <a:gd name="connsiteX1452" fmla="*/ 4505801 w 4682585"/>
              <a:gd name="connsiteY1452" fmla="*/ 0 h 2174272"/>
              <a:gd name="connsiteX1453" fmla="*/ 4515326 w 4682585"/>
              <a:gd name="connsiteY1453" fmla="*/ 0 h 2174272"/>
              <a:gd name="connsiteX1454" fmla="*/ 4515326 w 4682585"/>
              <a:gd name="connsiteY1454" fmla="*/ 154686 h 2174272"/>
              <a:gd name="connsiteX1455" fmla="*/ 4673060 w 4682585"/>
              <a:gd name="connsiteY1455" fmla="*/ 154686 h 2174272"/>
              <a:gd name="connsiteX1456" fmla="*/ 4673060 w 4682585"/>
              <a:gd name="connsiteY1456" fmla="*/ 0 h 2174272"/>
              <a:gd name="connsiteX1457" fmla="*/ 4682585 w 4682585"/>
              <a:gd name="connsiteY1457" fmla="*/ 0 h 2174272"/>
              <a:gd name="connsiteX1458" fmla="*/ 4682585 w 4682585"/>
              <a:gd name="connsiteY1458" fmla="*/ 2174272 h 2174272"/>
              <a:gd name="connsiteX1459" fmla="*/ 4673060 w 4682585"/>
              <a:gd name="connsiteY1459" fmla="*/ 2174272 h 2174272"/>
              <a:gd name="connsiteX1460" fmla="*/ 4673060 w 4682585"/>
              <a:gd name="connsiteY1460" fmla="*/ 2037588 h 2174272"/>
              <a:gd name="connsiteX1461" fmla="*/ 4515326 w 4682585"/>
              <a:gd name="connsiteY1461" fmla="*/ 2037588 h 2174272"/>
              <a:gd name="connsiteX1462" fmla="*/ 4515326 w 4682585"/>
              <a:gd name="connsiteY1462" fmla="*/ 2174272 h 2174272"/>
              <a:gd name="connsiteX1463" fmla="*/ 4505801 w 4682585"/>
              <a:gd name="connsiteY1463" fmla="*/ 2174272 h 2174272"/>
              <a:gd name="connsiteX1464" fmla="*/ 4505801 w 4682585"/>
              <a:gd name="connsiteY1464" fmla="*/ 2037588 h 2174272"/>
              <a:gd name="connsiteX1465" fmla="*/ 4348068 w 4682585"/>
              <a:gd name="connsiteY1465" fmla="*/ 2037588 h 2174272"/>
              <a:gd name="connsiteX1466" fmla="*/ 4348068 w 4682585"/>
              <a:gd name="connsiteY1466" fmla="*/ 2174272 h 2174272"/>
              <a:gd name="connsiteX1467" fmla="*/ 4338543 w 4682585"/>
              <a:gd name="connsiteY1467" fmla="*/ 2174272 h 2174272"/>
              <a:gd name="connsiteX1468" fmla="*/ 4338543 w 4682585"/>
              <a:gd name="connsiteY1468" fmla="*/ 2037588 h 2174272"/>
              <a:gd name="connsiteX1469" fmla="*/ 4180809 w 4682585"/>
              <a:gd name="connsiteY1469" fmla="*/ 2037588 h 2174272"/>
              <a:gd name="connsiteX1470" fmla="*/ 4180809 w 4682585"/>
              <a:gd name="connsiteY1470" fmla="*/ 2174272 h 2174272"/>
              <a:gd name="connsiteX1471" fmla="*/ 4171284 w 4682585"/>
              <a:gd name="connsiteY1471" fmla="*/ 2174272 h 2174272"/>
              <a:gd name="connsiteX1472" fmla="*/ 4171284 w 4682585"/>
              <a:gd name="connsiteY1472" fmla="*/ 2037588 h 2174272"/>
              <a:gd name="connsiteX1473" fmla="*/ 4013550 w 4682585"/>
              <a:gd name="connsiteY1473" fmla="*/ 2037588 h 2174272"/>
              <a:gd name="connsiteX1474" fmla="*/ 4013550 w 4682585"/>
              <a:gd name="connsiteY1474" fmla="*/ 2174272 h 2174272"/>
              <a:gd name="connsiteX1475" fmla="*/ 4004025 w 4682585"/>
              <a:gd name="connsiteY1475" fmla="*/ 2174272 h 2174272"/>
              <a:gd name="connsiteX1476" fmla="*/ 4004025 w 4682585"/>
              <a:gd name="connsiteY1476" fmla="*/ 2037588 h 2174272"/>
              <a:gd name="connsiteX1477" fmla="*/ 3846291 w 4682585"/>
              <a:gd name="connsiteY1477" fmla="*/ 2037588 h 2174272"/>
              <a:gd name="connsiteX1478" fmla="*/ 3846291 w 4682585"/>
              <a:gd name="connsiteY1478" fmla="*/ 2174272 h 2174272"/>
              <a:gd name="connsiteX1479" fmla="*/ 3836766 w 4682585"/>
              <a:gd name="connsiteY1479" fmla="*/ 2174272 h 2174272"/>
              <a:gd name="connsiteX1480" fmla="*/ 3836766 w 4682585"/>
              <a:gd name="connsiteY1480" fmla="*/ 2037588 h 2174272"/>
              <a:gd name="connsiteX1481" fmla="*/ 3678936 w 4682585"/>
              <a:gd name="connsiteY1481" fmla="*/ 2037588 h 2174272"/>
              <a:gd name="connsiteX1482" fmla="*/ 3678936 w 4682585"/>
              <a:gd name="connsiteY1482" fmla="*/ 2174272 h 2174272"/>
              <a:gd name="connsiteX1483" fmla="*/ 3669411 w 4682585"/>
              <a:gd name="connsiteY1483" fmla="*/ 2174272 h 2174272"/>
              <a:gd name="connsiteX1484" fmla="*/ 3669411 w 4682585"/>
              <a:gd name="connsiteY1484" fmla="*/ 2037588 h 2174272"/>
              <a:gd name="connsiteX1485" fmla="*/ 3511677 w 4682585"/>
              <a:gd name="connsiteY1485" fmla="*/ 2037588 h 2174272"/>
              <a:gd name="connsiteX1486" fmla="*/ 3511677 w 4682585"/>
              <a:gd name="connsiteY1486" fmla="*/ 2174272 h 2174272"/>
              <a:gd name="connsiteX1487" fmla="*/ 3502152 w 4682585"/>
              <a:gd name="connsiteY1487" fmla="*/ 2174272 h 2174272"/>
              <a:gd name="connsiteX1488" fmla="*/ 3502152 w 4682585"/>
              <a:gd name="connsiteY1488" fmla="*/ 2037588 h 2174272"/>
              <a:gd name="connsiteX1489" fmla="*/ 3344418 w 4682585"/>
              <a:gd name="connsiteY1489" fmla="*/ 2037588 h 2174272"/>
              <a:gd name="connsiteX1490" fmla="*/ 3344418 w 4682585"/>
              <a:gd name="connsiteY1490" fmla="*/ 2174272 h 2174272"/>
              <a:gd name="connsiteX1491" fmla="*/ 3334893 w 4682585"/>
              <a:gd name="connsiteY1491" fmla="*/ 2174272 h 2174272"/>
              <a:gd name="connsiteX1492" fmla="*/ 3334893 w 4682585"/>
              <a:gd name="connsiteY1492" fmla="*/ 2037588 h 2174272"/>
              <a:gd name="connsiteX1493" fmla="*/ 3177159 w 4682585"/>
              <a:gd name="connsiteY1493" fmla="*/ 2037588 h 2174272"/>
              <a:gd name="connsiteX1494" fmla="*/ 3177159 w 4682585"/>
              <a:gd name="connsiteY1494" fmla="*/ 2174272 h 2174272"/>
              <a:gd name="connsiteX1495" fmla="*/ 3167634 w 4682585"/>
              <a:gd name="connsiteY1495" fmla="*/ 2174272 h 2174272"/>
              <a:gd name="connsiteX1496" fmla="*/ 3167634 w 4682585"/>
              <a:gd name="connsiteY1496" fmla="*/ 2037588 h 2174272"/>
              <a:gd name="connsiteX1497" fmla="*/ 3009900 w 4682585"/>
              <a:gd name="connsiteY1497" fmla="*/ 2037588 h 2174272"/>
              <a:gd name="connsiteX1498" fmla="*/ 3009900 w 4682585"/>
              <a:gd name="connsiteY1498" fmla="*/ 2174272 h 2174272"/>
              <a:gd name="connsiteX1499" fmla="*/ 3000375 w 4682585"/>
              <a:gd name="connsiteY1499" fmla="*/ 2174272 h 2174272"/>
              <a:gd name="connsiteX1500" fmla="*/ 3000375 w 4682585"/>
              <a:gd name="connsiteY1500" fmla="*/ 2037588 h 2174272"/>
              <a:gd name="connsiteX1501" fmla="*/ 2842641 w 4682585"/>
              <a:gd name="connsiteY1501" fmla="*/ 2037588 h 2174272"/>
              <a:gd name="connsiteX1502" fmla="*/ 2842641 w 4682585"/>
              <a:gd name="connsiteY1502" fmla="*/ 2174272 h 2174272"/>
              <a:gd name="connsiteX1503" fmla="*/ 2833116 w 4682585"/>
              <a:gd name="connsiteY1503" fmla="*/ 2174272 h 2174272"/>
              <a:gd name="connsiteX1504" fmla="*/ 2833116 w 4682585"/>
              <a:gd name="connsiteY1504" fmla="*/ 2037588 h 2174272"/>
              <a:gd name="connsiteX1505" fmla="*/ 2675382 w 4682585"/>
              <a:gd name="connsiteY1505" fmla="*/ 2037588 h 2174272"/>
              <a:gd name="connsiteX1506" fmla="*/ 2675382 w 4682585"/>
              <a:gd name="connsiteY1506" fmla="*/ 2174272 h 2174272"/>
              <a:gd name="connsiteX1507" fmla="*/ 2665857 w 4682585"/>
              <a:gd name="connsiteY1507" fmla="*/ 2174272 h 2174272"/>
              <a:gd name="connsiteX1508" fmla="*/ 2665857 w 4682585"/>
              <a:gd name="connsiteY1508" fmla="*/ 2037588 h 2174272"/>
              <a:gd name="connsiteX1509" fmla="*/ 2508123 w 4682585"/>
              <a:gd name="connsiteY1509" fmla="*/ 2037588 h 2174272"/>
              <a:gd name="connsiteX1510" fmla="*/ 2508123 w 4682585"/>
              <a:gd name="connsiteY1510" fmla="*/ 2174272 h 2174272"/>
              <a:gd name="connsiteX1511" fmla="*/ 2498598 w 4682585"/>
              <a:gd name="connsiteY1511" fmla="*/ 2174272 h 2174272"/>
              <a:gd name="connsiteX1512" fmla="*/ 2498598 w 4682585"/>
              <a:gd name="connsiteY1512" fmla="*/ 2037588 h 2174272"/>
              <a:gd name="connsiteX1513" fmla="*/ 2340864 w 4682585"/>
              <a:gd name="connsiteY1513" fmla="*/ 2037588 h 2174272"/>
              <a:gd name="connsiteX1514" fmla="*/ 2340864 w 4682585"/>
              <a:gd name="connsiteY1514" fmla="*/ 2174272 h 2174272"/>
              <a:gd name="connsiteX1515" fmla="*/ 2331339 w 4682585"/>
              <a:gd name="connsiteY1515" fmla="*/ 2174272 h 2174272"/>
              <a:gd name="connsiteX1516" fmla="*/ 2331339 w 4682585"/>
              <a:gd name="connsiteY1516" fmla="*/ 2037588 h 2174272"/>
              <a:gd name="connsiteX1517" fmla="*/ 2173510 w 4682585"/>
              <a:gd name="connsiteY1517" fmla="*/ 2037588 h 2174272"/>
              <a:gd name="connsiteX1518" fmla="*/ 2173510 w 4682585"/>
              <a:gd name="connsiteY1518" fmla="*/ 2174272 h 2174272"/>
              <a:gd name="connsiteX1519" fmla="*/ 2163985 w 4682585"/>
              <a:gd name="connsiteY1519" fmla="*/ 2174272 h 2174272"/>
              <a:gd name="connsiteX1520" fmla="*/ 2163985 w 4682585"/>
              <a:gd name="connsiteY1520" fmla="*/ 2037588 h 2174272"/>
              <a:gd name="connsiteX1521" fmla="*/ 2006251 w 4682585"/>
              <a:gd name="connsiteY1521" fmla="*/ 2037588 h 2174272"/>
              <a:gd name="connsiteX1522" fmla="*/ 2006251 w 4682585"/>
              <a:gd name="connsiteY1522" fmla="*/ 2174272 h 2174272"/>
              <a:gd name="connsiteX1523" fmla="*/ 1996726 w 4682585"/>
              <a:gd name="connsiteY1523" fmla="*/ 2174272 h 2174272"/>
              <a:gd name="connsiteX1524" fmla="*/ 1996726 w 4682585"/>
              <a:gd name="connsiteY1524" fmla="*/ 2037588 h 2174272"/>
              <a:gd name="connsiteX1525" fmla="*/ 1838992 w 4682585"/>
              <a:gd name="connsiteY1525" fmla="*/ 2037588 h 2174272"/>
              <a:gd name="connsiteX1526" fmla="*/ 1838992 w 4682585"/>
              <a:gd name="connsiteY1526" fmla="*/ 2174272 h 2174272"/>
              <a:gd name="connsiteX1527" fmla="*/ 1829467 w 4682585"/>
              <a:gd name="connsiteY1527" fmla="*/ 2174272 h 2174272"/>
              <a:gd name="connsiteX1528" fmla="*/ 1829467 w 4682585"/>
              <a:gd name="connsiteY1528" fmla="*/ 2037588 h 2174272"/>
              <a:gd name="connsiteX1529" fmla="*/ 1671733 w 4682585"/>
              <a:gd name="connsiteY1529" fmla="*/ 2037588 h 2174272"/>
              <a:gd name="connsiteX1530" fmla="*/ 1671733 w 4682585"/>
              <a:gd name="connsiteY1530" fmla="*/ 2174272 h 2174272"/>
              <a:gd name="connsiteX1531" fmla="*/ 1662208 w 4682585"/>
              <a:gd name="connsiteY1531" fmla="*/ 2174272 h 2174272"/>
              <a:gd name="connsiteX1532" fmla="*/ 1662208 w 4682585"/>
              <a:gd name="connsiteY1532" fmla="*/ 2037588 h 2174272"/>
              <a:gd name="connsiteX1533" fmla="*/ 1504474 w 4682585"/>
              <a:gd name="connsiteY1533" fmla="*/ 2037588 h 2174272"/>
              <a:gd name="connsiteX1534" fmla="*/ 1504474 w 4682585"/>
              <a:gd name="connsiteY1534" fmla="*/ 2174272 h 2174272"/>
              <a:gd name="connsiteX1535" fmla="*/ 1494949 w 4682585"/>
              <a:gd name="connsiteY1535" fmla="*/ 2174272 h 2174272"/>
              <a:gd name="connsiteX1536" fmla="*/ 1494949 w 4682585"/>
              <a:gd name="connsiteY1536" fmla="*/ 2037588 h 2174272"/>
              <a:gd name="connsiteX1537" fmla="*/ 1337215 w 4682585"/>
              <a:gd name="connsiteY1537" fmla="*/ 2037588 h 2174272"/>
              <a:gd name="connsiteX1538" fmla="*/ 1337215 w 4682585"/>
              <a:gd name="connsiteY1538" fmla="*/ 2174272 h 2174272"/>
              <a:gd name="connsiteX1539" fmla="*/ 1327690 w 4682585"/>
              <a:gd name="connsiteY1539" fmla="*/ 2174272 h 2174272"/>
              <a:gd name="connsiteX1540" fmla="*/ 1327690 w 4682585"/>
              <a:gd name="connsiteY1540" fmla="*/ 2037588 h 2174272"/>
              <a:gd name="connsiteX1541" fmla="*/ 1169956 w 4682585"/>
              <a:gd name="connsiteY1541" fmla="*/ 2037588 h 2174272"/>
              <a:gd name="connsiteX1542" fmla="*/ 1169956 w 4682585"/>
              <a:gd name="connsiteY1542" fmla="*/ 2174272 h 2174272"/>
              <a:gd name="connsiteX1543" fmla="*/ 1160431 w 4682585"/>
              <a:gd name="connsiteY1543" fmla="*/ 2174272 h 2174272"/>
              <a:gd name="connsiteX1544" fmla="*/ 1160431 w 4682585"/>
              <a:gd name="connsiteY1544" fmla="*/ 2037588 h 2174272"/>
              <a:gd name="connsiteX1545" fmla="*/ 1002697 w 4682585"/>
              <a:gd name="connsiteY1545" fmla="*/ 2037588 h 2174272"/>
              <a:gd name="connsiteX1546" fmla="*/ 1002697 w 4682585"/>
              <a:gd name="connsiteY1546" fmla="*/ 2174272 h 2174272"/>
              <a:gd name="connsiteX1547" fmla="*/ 993172 w 4682585"/>
              <a:gd name="connsiteY1547" fmla="*/ 2174272 h 2174272"/>
              <a:gd name="connsiteX1548" fmla="*/ 993172 w 4682585"/>
              <a:gd name="connsiteY1548" fmla="*/ 2037588 h 2174272"/>
              <a:gd name="connsiteX1549" fmla="*/ 835438 w 4682585"/>
              <a:gd name="connsiteY1549" fmla="*/ 2037588 h 2174272"/>
              <a:gd name="connsiteX1550" fmla="*/ 835438 w 4682585"/>
              <a:gd name="connsiteY1550" fmla="*/ 2174272 h 2174272"/>
              <a:gd name="connsiteX1551" fmla="*/ 825913 w 4682585"/>
              <a:gd name="connsiteY1551" fmla="*/ 2174272 h 2174272"/>
              <a:gd name="connsiteX1552" fmla="*/ 825913 w 4682585"/>
              <a:gd name="connsiteY1552" fmla="*/ 2037588 h 2174272"/>
              <a:gd name="connsiteX1553" fmla="*/ 668179 w 4682585"/>
              <a:gd name="connsiteY1553" fmla="*/ 2037588 h 2174272"/>
              <a:gd name="connsiteX1554" fmla="*/ 668179 w 4682585"/>
              <a:gd name="connsiteY1554" fmla="*/ 2174272 h 2174272"/>
              <a:gd name="connsiteX1555" fmla="*/ 658654 w 4682585"/>
              <a:gd name="connsiteY1555" fmla="*/ 2174272 h 2174272"/>
              <a:gd name="connsiteX1556" fmla="*/ 658654 w 4682585"/>
              <a:gd name="connsiteY1556" fmla="*/ 2037588 h 2174272"/>
              <a:gd name="connsiteX1557" fmla="*/ 500920 w 4682585"/>
              <a:gd name="connsiteY1557" fmla="*/ 2037588 h 2174272"/>
              <a:gd name="connsiteX1558" fmla="*/ 500920 w 4682585"/>
              <a:gd name="connsiteY1558" fmla="*/ 2174272 h 2174272"/>
              <a:gd name="connsiteX1559" fmla="*/ 491395 w 4682585"/>
              <a:gd name="connsiteY1559" fmla="*/ 2174272 h 2174272"/>
              <a:gd name="connsiteX1560" fmla="*/ 491395 w 4682585"/>
              <a:gd name="connsiteY1560" fmla="*/ 2037588 h 2174272"/>
              <a:gd name="connsiteX1561" fmla="*/ 333566 w 4682585"/>
              <a:gd name="connsiteY1561" fmla="*/ 2037588 h 2174272"/>
              <a:gd name="connsiteX1562" fmla="*/ 333566 w 4682585"/>
              <a:gd name="connsiteY1562" fmla="*/ 2174272 h 2174272"/>
              <a:gd name="connsiteX1563" fmla="*/ 324041 w 4682585"/>
              <a:gd name="connsiteY1563" fmla="*/ 2174272 h 2174272"/>
              <a:gd name="connsiteX1564" fmla="*/ 324041 w 4682585"/>
              <a:gd name="connsiteY1564" fmla="*/ 2037588 h 2174272"/>
              <a:gd name="connsiteX1565" fmla="*/ 166307 w 4682585"/>
              <a:gd name="connsiteY1565" fmla="*/ 2037588 h 2174272"/>
              <a:gd name="connsiteX1566" fmla="*/ 166307 w 4682585"/>
              <a:gd name="connsiteY1566" fmla="*/ 2174272 h 2174272"/>
              <a:gd name="connsiteX1567" fmla="*/ 156782 w 4682585"/>
              <a:gd name="connsiteY1567" fmla="*/ 2174272 h 2174272"/>
              <a:gd name="connsiteX1568" fmla="*/ 156782 w 4682585"/>
              <a:gd name="connsiteY1568" fmla="*/ 2037588 h 2174272"/>
              <a:gd name="connsiteX1569" fmla="*/ 9525 w 4682585"/>
              <a:gd name="connsiteY1569" fmla="*/ 2037588 h 2174272"/>
              <a:gd name="connsiteX1570" fmla="*/ 9525 w 4682585"/>
              <a:gd name="connsiteY1570" fmla="*/ 2174272 h 2174272"/>
              <a:gd name="connsiteX1571" fmla="*/ 0 w 4682585"/>
              <a:gd name="connsiteY1571" fmla="*/ 2174272 h 217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</a:cxnLst>
            <a:rect l="l" t="t" r="r" b="b"/>
            <a:pathLst>
              <a:path w="15164" h="6460">
                <a:moveTo>
                  <a:pt x="15133" y="6460"/>
                </a:moveTo>
                <a:lnTo>
                  <a:pt x="15164" y="6460"/>
                </a:lnTo>
                <a:lnTo>
                  <a:pt x="15164" y="6460"/>
                </a:lnTo>
                <a:lnTo>
                  <a:pt x="15133" y="6460"/>
                </a:lnTo>
                <a:lnTo>
                  <a:pt x="15133" y="6460"/>
                </a:lnTo>
                <a:close/>
                <a:moveTo>
                  <a:pt x="14592" y="6460"/>
                </a:moveTo>
                <a:lnTo>
                  <a:pt x="14622" y="6460"/>
                </a:lnTo>
                <a:lnTo>
                  <a:pt x="14622" y="6460"/>
                </a:lnTo>
                <a:lnTo>
                  <a:pt x="14592" y="6460"/>
                </a:lnTo>
                <a:lnTo>
                  <a:pt x="14592" y="6460"/>
                </a:lnTo>
                <a:close/>
                <a:moveTo>
                  <a:pt x="14050" y="6460"/>
                </a:moveTo>
                <a:lnTo>
                  <a:pt x="14081" y="6460"/>
                </a:lnTo>
                <a:lnTo>
                  <a:pt x="14081" y="6460"/>
                </a:lnTo>
                <a:lnTo>
                  <a:pt x="14050" y="6460"/>
                </a:lnTo>
                <a:lnTo>
                  <a:pt x="14050" y="6460"/>
                </a:lnTo>
                <a:close/>
                <a:moveTo>
                  <a:pt x="13539" y="5590"/>
                </a:moveTo>
                <a:lnTo>
                  <a:pt x="13539" y="6026"/>
                </a:lnTo>
                <a:lnTo>
                  <a:pt x="14050" y="6026"/>
                </a:lnTo>
                <a:lnTo>
                  <a:pt x="14050" y="5590"/>
                </a:lnTo>
                <a:lnTo>
                  <a:pt x="13539" y="5590"/>
                </a:lnTo>
                <a:close/>
                <a:moveTo>
                  <a:pt x="12997" y="5590"/>
                </a:moveTo>
                <a:lnTo>
                  <a:pt x="12997" y="6026"/>
                </a:lnTo>
                <a:lnTo>
                  <a:pt x="13508" y="6026"/>
                </a:lnTo>
                <a:lnTo>
                  <a:pt x="13508" y="5590"/>
                </a:lnTo>
                <a:lnTo>
                  <a:pt x="12997" y="5590"/>
                </a:lnTo>
                <a:close/>
                <a:moveTo>
                  <a:pt x="12456" y="5590"/>
                </a:moveTo>
                <a:lnTo>
                  <a:pt x="12456" y="6026"/>
                </a:lnTo>
                <a:lnTo>
                  <a:pt x="12967" y="6026"/>
                </a:lnTo>
                <a:lnTo>
                  <a:pt x="12967" y="5590"/>
                </a:lnTo>
                <a:lnTo>
                  <a:pt x="12456" y="5590"/>
                </a:lnTo>
                <a:close/>
                <a:moveTo>
                  <a:pt x="11914" y="5590"/>
                </a:moveTo>
                <a:lnTo>
                  <a:pt x="11914" y="6026"/>
                </a:lnTo>
                <a:lnTo>
                  <a:pt x="12425" y="6026"/>
                </a:lnTo>
                <a:lnTo>
                  <a:pt x="12425" y="5590"/>
                </a:lnTo>
                <a:lnTo>
                  <a:pt x="11914" y="5590"/>
                </a:lnTo>
                <a:close/>
                <a:moveTo>
                  <a:pt x="11372" y="5590"/>
                </a:moveTo>
                <a:lnTo>
                  <a:pt x="11372" y="6026"/>
                </a:lnTo>
                <a:lnTo>
                  <a:pt x="11883" y="6026"/>
                </a:lnTo>
                <a:lnTo>
                  <a:pt x="11883" y="5590"/>
                </a:lnTo>
                <a:lnTo>
                  <a:pt x="11372" y="5590"/>
                </a:lnTo>
                <a:close/>
                <a:moveTo>
                  <a:pt x="10831" y="5590"/>
                </a:moveTo>
                <a:lnTo>
                  <a:pt x="10831" y="6026"/>
                </a:lnTo>
                <a:lnTo>
                  <a:pt x="11341" y="6026"/>
                </a:lnTo>
                <a:lnTo>
                  <a:pt x="11341" y="5590"/>
                </a:lnTo>
                <a:lnTo>
                  <a:pt x="10831" y="5590"/>
                </a:lnTo>
                <a:close/>
                <a:moveTo>
                  <a:pt x="10289" y="5590"/>
                </a:moveTo>
                <a:lnTo>
                  <a:pt x="10289" y="6026"/>
                </a:lnTo>
                <a:lnTo>
                  <a:pt x="10800" y="6026"/>
                </a:lnTo>
                <a:lnTo>
                  <a:pt x="10800" y="5590"/>
                </a:lnTo>
                <a:lnTo>
                  <a:pt x="10289" y="5590"/>
                </a:lnTo>
                <a:close/>
                <a:moveTo>
                  <a:pt x="9747" y="5590"/>
                </a:moveTo>
                <a:lnTo>
                  <a:pt x="9747" y="6026"/>
                </a:lnTo>
                <a:lnTo>
                  <a:pt x="10258" y="6026"/>
                </a:lnTo>
                <a:lnTo>
                  <a:pt x="10258" y="5590"/>
                </a:lnTo>
                <a:lnTo>
                  <a:pt x="9747" y="5590"/>
                </a:lnTo>
                <a:close/>
                <a:moveTo>
                  <a:pt x="9206" y="5590"/>
                </a:moveTo>
                <a:lnTo>
                  <a:pt x="9206" y="6026"/>
                </a:lnTo>
                <a:lnTo>
                  <a:pt x="9716" y="6026"/>
                </a:lnTo>
                <a:lnTo>
                  <a:pt x="9716" y="5590"/>
                </a:lnTo>
                <a:lnTo>
                  <a:pt x="9206" y="5590"/>
                </a:lnTo>
                <a:close/>
                <a:moveTo>
                  <a:pt x="8664" y="5590"/>
                </a:moveTo>
                <a:lnTo>
                  <a:pt x="8664" y="6026"/>
                </a:lnTo>
                <a:lnTo>
                  <a:pt x="9175" y="6026"/>
                </a:lnTo>
                <a:lnTo>
                  <a:pt x="9175" y="5590"/>
                </a:lnTo>
                <a:lnTo>
                  <a:pt x="8664" y="5590"/>
                </a:lnTo>
                <a:close/>
                <a:moveTo>
                  <a:pt x="8122" y="5590"/>
                </a:moveTo>
                <a:lnTo>
                  <a:pt x="8122" y="6026"/>
                </a:lnTo>
                <a:lnTo>
                  <a:pt x="8633" y="6026"/>
                </a:lnTo>
                <a:lnTo>
                  <a:pt x="8633" y="5590"/>
                </a:lnTo>
                <a:lnTo>
                  <a:pt x="8122" y="5590"/>
                </a:lnTo>
                <a:close/>
                <a:moveTo>
                  <a:pt x="7581" y="5590"/>
                </a:moveTo>
                <a:lnTo>
                  <a:pt x="7581" y="6026"/>
                </a:lnTo>
                <a:lnTo>
                  <a:pt x="8091" y="6026"/>
                </a:lnTo>
                <a:lnTo>
                  <a:pt x="8091" y="5590"/>
                </a:lnTo>
                <a:lnTo>
                  <a:pt x="7581" y="5590"/>
                </a:lnTo>
                <a:close/>
                <a:moveTo>
                  <a:pt x="7039" y="5590"/>
                </a:moveTo>
                <a:lnTo>
                  <a:pt x="7039" y="6026"/>
                </a:lnTo>
                <a:lnTo>
                  <a:pt x="7550" y="6026"/>
                </a:lnTo>
                <a:lnTo>
                  <a:pt x="7550" y="5590"/>
                </a:lnTo>
                <a:lnTo>
                  <a:pt x="7039" y="5590"/>
                </a:lnTo>
                <a:close/>
                <a:moveTo>
                  <a:pt x="6497" y="5590"/>
                </a:moveTo>
                <a:lnTo>
                  <a:pt x="6497" y="6026"/>
                </a:lnTo>
                <a:lnTo>
                  <a:pt x="7008" y="6026"/>
                </a:lnTo>
                <a:lnTo>
                  <a:pt x="7008" y="5590"/>
                </a:lnTo>
                <a:lnTo>
                  <a:pt x="6497" y="5590"/>
                </a:lnTo>
                <a:close/>
                <a:moveTo>
                  <a:pt x="5955" y="5590"/>
                </a:moveTo>
                <a:lnTo>
                  <a:pt x="5955" y="6026"/>
                </a:lnTo>
                <a:lnTo>
                  <a:pt x="6466" y="6026"/>
                </a:lnTo>
                <a:lnTo>
                  <a:pt x="6466" y="5590"/>
                </a:lnTo>
                <a:lnTo>
                  <a:pt x="5955" y="5590"/>
                </a:lnTo>
                <a:close/>
                <a:moveTo>
                  <a:pt x="5414" y="5590"/>
                </a:moveTo>
                <a:lnTo>
                  <a:pt x="5414" y="6026"/>
                </a:lnTo>
                <a:lnTo>
                  <a:pt x="5925" y="6026"/>
                </a:lnTo>
                <a:lnTo>
                  <a:pt x="5925" y="5590"/>
                </a:lnTo>
                <a:lnTo>
                  <a:pt x="5414" y="5590"/>
                </a:lnTo>
                <a:close/>
                <a:moveTo>
                  <a:pt x="4872" y="5590"/>
                </a:moveTo>
                <a:lnTo>
                  <a:pt x="4872" y="6026"/>
                </a:lnTo>
                <a:lnTo>
                  <a:pt x="5383" y="6026"/>
                </a:lnTo>
                <a:lnTo>
                  <a:pt x="5383" y="5590"/>
                </a:lnTo>
                <a:lnTo>
                  <a:pt x="4872" y="5590"/>
                </a:lnTo>
                <a:close/>
                <a:moveTo>
                  <a:pt x="4330" y="5590"/>
                </a:moveTo>
                <a:lnTo>
                  <a:pt x="4330" y="6026"/>
                </a:lnTo>
                <a:lnTo>
                  <a:pt x="4841" y="6026"/>
                </a:lnTo>
                <a:lnTo>
                  <a:pt x="4841" y="5590"/>
                </a:lnTo>
                <a:lnTo>
                  <a:pt x="4330" y="5590"/>
                </a:lnTo>
                <a:close/>
                <a:moveTo>
                  <a:pt x="3789" y="5590"/>
                </a:moveTo>
                <a:lnTo>
                  <a:pt x="3789" y="6026"/>
                </a:lnTo>
                <a:lnTo>
                  <a:pt x="4300" y="6026"/>
                </a:lnTo>
                <a:lnTo>
                  <a:pt x="4300" y="5590"/>
                </a:lnTo>
                <a:lnTo>
                  <a:pt x="3789" y="5590"/>
                </a:lnTo>
                <a:close/>
                <a:moveTo>
                  <a:pt x="3247" y="5590"/>
                </a:moveTo>
                <a:lnTo>
                  <a:pt x="3247" y="6026"/>
                </a:lnTo>
                <a:lnTo>
                  <a:pt x="3758" y="6026"/>
                </a:lnTo>
                <a:lnTo>
                  <a:pt x="3758" y="5590"/>
                </a:lnTo>
                <a:lnTo>
                  <a:pt x="3247" y="5590"/>
                </a:lnTo>
                <a:close/>
                <a:moveTo>
                  <a:pt x="2705" y="5590"/>
                </a:moveTo>
                <a:lnTo>
                  <a:pt x="2705" y="6026"/>
                </a:lnTo>
                <a:lnTo>
                  <a:pt x="3216" y="6026"/>
                </a:lnTo>
                <a:lnTo>
                  <a:pt x="3216" y="5590"/>
                </a:lnTo>
                <a:lnTo>
                  <a:pt x="2705" y="5590"/>
                </a:lnTo>
                <a:close/>
                <a:moveTo>
                  <a:pt x="2164" y="5590"/>
                </a:moveTo>
                <a:lnTo>
                  <a:pt x="2164" y="6026"/>
                </a:lnTo>
                <a:lnTo>
                  <a:pt x="2675" y="6026"/>
                </a:lnTo>
                <a:lnTo>
                  <a:pt x="2675" y="5590"/>
                </a:lnTo>
                <a:lnTo>
                  <a:pt x="2164" y="5590"/>
                </a:lnTo>
                <a:close/>
                <a:moveTo>
                  <a:pt x="1622" y="5590"/>
                </a:moveTo>
                <a:lnTo>
                  <a:pt x="1622" y="6026"/>
                </a:lnTo>
                <a:lnTo>
                  <a:pt x="2133" y="6026"/>
                </a:lnTo>
                <a:lnTo>
                  <a:pt x="2133" y="5590"/>
                </a:lnTo>
                <a:lnTo>
                  <a:pt x="1622" y="5590"/>
                </a:lnTo>
                <a:close/>
                <a:moveTo>
                  <a:pt x="1080" y="5590"/>
                </a:moveTo>
                <a:lnTo>
                  <a:pt x="1080" y="6026"/>
                </a:lnTo>
                <a:lnTo>
                  <a:pt x="1591" y="6026"/>
                </a:lnTo>
                <a:lnTo>
                  <a:pt x="1591" y="5590"/>
                </a:lnTo>
                <a:lnTo>
                  <a:pt x="1080" y="5590"/>
                </a:lnTo>
                <a:close/>
                <a:moveTo>
                  <a:pt x="539" y="5590"/>
                </a:moveTo>
                <a:lnTo>
                  <a:pt x="539" y="6026"/>
                </a:lnTo>
                <a:lnTo>
                  <a:pt x="1049" y="6026"/>
                </a:lnTo>
                <a:lnTo>
                  <a:pt x="1049" y="5590"/>
                </a:lnTo>
                <a:lnTo>
                  <a:pt x="539" y="5590"/>
                </a:lnTo>
                <a:close/>
                <a:moveTo>
                  <a:pt x="31" y="5590"/>
                </a:moveTo>
                <a:lnTo>
                  <a:pt x="31" y="6026"/>
                </a:lnTo>
                <a:lnTo>
                  <a:pt x="508" y="6026"/>
                </a:lnTo>
                <a:lnTo>
                  <a:pt x="508" y="5590"/>
                </a:lnTo>
                <a:lnTo>
                  <a:pt x="31" y="5590"/>
                </a:lnTo>
                <a:close/>
                <a:moveTo>
                  <a:pt x="14081" y="5126"/>
                </a:moveTo>
                <a:lnTo>
                  <a:pt x="14081" y="5562"/>
                </a:lnTo>
                <a:lnTo>
                  <a:pt x="14592" y="5562"/>
                </a:lnTo>
                <a:lnTo>
                  <a:pt x="14592" y="5126"/>
                </a:lnTo>
                <a:lnTo>
                  <a:pt x="14081" y="5126"/>
                </a:lnTo>
                <a:close/>
                <a:moveTo>
                  <a:pt x="13539" y="5126"/>
                </a:moveTo>
                <a:lnTo>
                  <a:pt x="13539" y="5562"/>
                </a:lnTo>
                <a:lnTo>
                  <a:pt x="14050" y="5562"/>
                </a:lnTo>
                <a:lnTo>
                  <a:pt x="14050" y="5126"/>
                </a:lnTo>
                <a:lnTo>
                  <a:pt x="13539" y="5126"/>
                </a:lnTo>
                <a:close/>
                <a:moveTo>
                  <a:pt x="12997" y="5126"/>
                </a:moveTo>
                <a:lnTo>
                  <a:pt x="12997" y="5562"/>
                </a:lnTo>
                <a:lnTo>
                  <a:pt x="13508" y="5562"/>
                </a:lnTo>
                <a:lnTo>
                  <a:pt x="13508" y="5126"/>
                </a:lnTo>
                <a:lnTo>
                  <a:pt x="12997" y="5126"/>
                </a:lnTo>
                <a:close/>
                <a:moveTo>
                  <a:pt x="12456" y="5126"/>
                </a:moveTo>
                <a:lnTo>
                  <a:pt x="12456" y="5562"/>
                </a:lnTo>
                <a:lnTo>
                  <a:pt x="12967" y="5562"/>
                </a:lnTo>
                <a:lnTo>
                  <a:pt x="12967" y="5126"/>
                </a:lnTo>
                <a:lnTo>
                  <a:pt x="12456" y="5126"/>
                </a:lnTo>
                <a:close/>
                <a:moveTo>
                  <a:pt x="11914" y="5126"/>
                </a:moveTo>
                <a:lnTo>
                  <a:pt x="11914" y="5562"/>
                </a:lnTo>
                <a:lnTo>
                  <a:pt x="12425" y="5562"/>
                </a:lnTo>
                <a:lnTo>
                  <a:pt x="12425" y="5126"/>
                </a:lnTo>
                <a:lnTo>
                  <a:pt x="11914" y="5126"/>
                </a:lnTo>
                <a:close/>
                <a:moveTo>
                  <a:pt x="11372" y="5126"/>
                </a:moveTo>
                <a:lnTo>
                  <a:pt x="11372" y="5562"/>
                </a:lnTo>
                <a:lnTo>
                  <a:pt x="11883" y="5562"/>
                </a:lnTo>
                <a:lnTo>
                  <a:pt x="11883" y="5126"/>
                </a:lnTo>
                <a:lnTo>
                  <a:pt x="11372" y="5126"/>
                </a:lnTo>
                <a:close/>
                <a:moveTo>
                  <a:pt x="10831" y="5126"/>
                </a:moveTo>
                <a:lnTo>
                  <a:pt x="10831" y="5562"/>
                </a:lnTo>
                <a:lnTo>
                  <a:pt x="11341" y="5562"/>
                </a:lnTo>
                <a:lnTo>
                  <a:pt x="11341" y="5126"/>
                </a:lnTo>
                <a:lnTo>
                  <a:pt x="10831" y="5126"/>
                </a:lnTo>
                <a:close/>
                <a:moveTo>
                  <a:pt x="10289" y="5126"/>
                </a:moveTo>
                <a:lnTo>
                  <a:pt x="10289" y="5562"/>
                </a:lnTo>
                <a:lnTo>
                  <a:pt x="10800" y="5562"/>
                </a:lnTo>
                <a:lnTo>
                  <a:pt x="10800" y="5126"/>
                </a:lnTo>
                <a:lnTo>
                  <a:pt x="10289" y="5126"/>
                </a:lnTo>
                <a:close/>
                <a:moveTo>
                  <a:pt x="9747" y="5126"/>
                </a:moveTo>
                <a:lnTo>
                  <a:pt x="9747" y="5562"/>
                </a:lnTo>
                <a:lnTo>
                  <a:pt x="10258" y="5562"/>
                </a:lnTo>
                <a:lnTo>
                  <a:pt x="10258" y="5126"/>
                </a:lnTo>
                <a:lnTo>
                  <a:pt x="9747" y="5126"/>
                </a:lnTo>
                <a:close/>
                <a:moveTo>
                  <a:pt x="9206" y="5126"/>
                </a:moveTo>
                <a:lnTo>
                  <a:pt x="9206" y="5562"/>
                </a:lnTo>
                <a:lnTo>
                  <a:pt x="9716" y="5562"/>
                </a:lnTo>
                <a:lnTo>
                  <a:pt x="9716" y="5126"/>
                </a:lnTo>
                <a:lnTo>
                  <a:pt x="9206" y="5126"/>
                </a:lnTo>
                <a:close/>
                <a:moveTo>
                  <a:pt x="8664" y="5126"/>
                </a:moveTo>
                <a:lnTo>
                  <a:pt x="8664" y="5562"/>
                </a:lnTo>
                <a:lnTo>
                  <a:pt x="9175" y="5562"/>
                </a:lnTo>
                <a:lnTo>
                  <a:pt x="9175" y="5126"/>
                </a:lnTo>
                <a:lnTo>
                  <a:pt x="8664" y="5126"/>
                </a:lnTo>
                <a:close/>
                <a:moveTo>
                  <a:pt x="8122" y="5126"/>
                </a:moveTo>
                <a:lnTo>
                  <a:pt x="8122" y="5562"/>
                </a:lnTo>
                <a:lnTo>
                  <a:pt x="8633" y="5562"/>
                </a:lnTo>
                <a:lnTo>
                  <a:pt x="8633" y="5126"/>
                </a:lnTo>
                <a:lnTo>
                  <a:pt x="8122" y="5126"/>
                </a:lnTo>
                <a:close/>
                <a:moveTo>
                  <a:pt x="7581" y="5126"/>
                </a:moveTo>
                <a:lnTo>
                  <a:pt x="7581" y="5562"/>
                </a:lnTo>
                <a:lnTo>
                  <a:pt x="8091" y="5562"/>
                </a:lnTo>
                <a:lnTo>
                  <a:pt x="8091" y="5126"/>
                </a:lnTo>
                <a:lnTo>
                  <a:pt x="7581" y="5126"/>
                </a:lnTo>
                <a:close/>
                <a:moveTo>
                  <a:pt x="7039" y="5126"/>
                </a:moveTo>
                <a:lnTo>
                  <a:pt x="7039" y="5562"/>
                </a:lnTo>
                <a:lnTo>
                  <a:pt x="7550" y="5562"/>
                </a:lnTo>
                <a:lnTo>
                  <a:pt x="7550" y="5126"/>
                </a:lnTo>
                <a:lnTo>
                  <a:pt x="7039" y="5126"/>
                </a:lnTo>
                <a:close/>
                <a:moveTo>
                  <a:pt x="6497" y="5126"/>
                </a:moveTo>
                <a:lnTo>
                  <a:pt x="6497" y="5562"/>
                </a:lnTo>
                <a:lnTo>
                  <a:pt x="7008" y="5562"/>
                </a:lnTo>
                <a:lnTo>
                  <a:pt x="7008" y="5126"/>
                </a:lnTo>
                <a:lnTo>
                  <a:pt x="6497" y="5126"/>
                </a:lnTo>
                <a:close/>
                <a:moveTo>
                  <a:pt x="5955" y="5126"/>
                </a:moveTo>
                <a:lnTo>
                  <a:pt x="5955" y="5562"/>
                </a:lnTo>
                <a:lnTo>
                  <a:pt x="6466" y="5562"/>
                </a:lnTo>
                <a:lnTo>
                  <a:pt x="6466" y="5126"/>
                </a:lnTo>
                <a:lnTo>
                  <a:pt x="5955" y="5126"/>
                </a:lnTo>
                <a:close/>
                <a:moveTo>
                  <a:pt x="5414" y="5126"/>
                </a:moveTo>
                <a:lnTo>
                  <a:pt x="5414" y="5562"/>
                </a:lnTo>
                <a:lnTo>
                  <a:pt x="5925" y="5562"/>
                </a:lnTo>
                <a:lnTo>
                  <a:pt x="5925" y="5126"/>
                </a:lnTo>
                <a:lnTo>
                  <a:pt x="5414" y="5126"/>
                </a:lnTo>
                <a:close/>
                <a:moveTo>
                  <a:pt x="4872" y="5126"/>
                </a:moveTo>
                <a:lnTo>
                  <a:pt x="4872" y="5562"/>
                </a:lnTo>
                <a:lnTo>
                  <a:pt x="5383" y="5562"/>
                </a:lnTo>
                <a:lnTo>
                  <a:pt x="5383" y="5126"/>
                </a:lnTo>
                <a:lnTo>
                  <a:pt x="4872" y="5126"/>
                </a:lnTo>
                <a:close/>
                <a:moveTo>
                  <a:pt x="4330" y="5126"/>
                </a:moveTo>
                <a:lnTo>
                  <a:pt x="4330" y="5562"/>
                </a:lnTo>
                <a:lnTo>
                  <a:pt x="4841" y="5562"/>
                </a:lnTo>
                <a:lnTo>
                  <a:pt x="4841" y="5126"/>
                </a:lnTo>
                <a:lnTo>
                  <a:pt x="4330" y="5126"/>
                </a:lnTo>
                <a:close/>
                <a:moveTo>
                  <a:pt x="3789" y="5126"/>
                </a:moveTo>
                <a:lnTo>
                  <a:pt x="3789" y="5562"/>
                </a:lnTo>
                <a:lnTo>
                  <a:pt x="4300" y="5562"/>
                </a:lnTo>
                <a:lnTo>
                  <a:pt x="4300" y="5126"/>
                </a:lnTo>
                <a:lnTo>
                  <a:pt x="3789" y="5126"/>
                </a:lnTo>
                <a:close/>
                <a:moveTo>
                  <a:pt x="3247" y="5126"/>
                </a:moveTo>
                <a:lnTo>
                  <a:pt x="3247" y="5562"/>
                </a:lnTo>
                <a:lnTo>
                  <a:pt x="3758" y="5562"/>
                </a:lnTo>
                <a:lnTo>
                  <a:pt x="3758" y="5126"/>
                </a:lnTo>
                <a:lnTo>
                  <a:pt x="3247" y="5126"/>
                </a:lnTo>
                <a:close/>
                <a:moveTo>
                  <a:pt x="2705" y="5126"/>
                </a:moveTo>
                <a:lnTo>
                  <a:pt x="2705" y="5562"/>
                </a:lnTo>
                <a:lnTo>
                  <a:pt x="3216" y="5562"/>
                </a:lnTo>
                <a:lnTo>
                  <a:pt x="3216" y="5126"/>
                </a:lnTo>
                <a:lnTo>
                  <a:pt x="2705" y="5126"/>
                </a:lnTo>
                <a:close/>
                <a:moveTo>
                  <a:pt x="2164" y="5126"/>
                </a:moveTo>
                <a:lnTo>
                  <a:pt x="2164" y="5562"/>
                </a:lnTo>
                <a:lnTo>
                  <a:pt x="2675" y="5562"/>
                </a:lnTo>
                <a:lnTo>
                  <a:pt x="2675" y="5126"/>
                </a:lnTo>
                <a:lnTo>
                  <a:pt x="2164" y="5126"/>
                </a:lnTo>
                <a:close/>
                <a:moveTo>
                  <a:pt x="1622" y="5126"/>
                </a:moveTo>
                <a:lnTo>
                  <a:pt x="1622" y="5562"/>
                </a:lnTo>
                <a:lnTo>
                  <a:pt x="2133" y="5562"/>
                </a:lnTo>
                <a:lnTo>
                  <a:pt x="2133" y="5126"/>
                </a:lnTo>
                <a:lnTo>
                  <a:pt x="1622" y="5126"/>
                </a:lnTo>
                <a:close/>
                <a:moveTo>
                  <a:pt x="1080" y="5126"/>
                </a:moveTo>
                <a:lnTo>
                  <a:pt x="1080" y="5562"/>
                </a:lnTo>
                <a:lnTo>
                  <a:pt x="1591" y="5562"/>
                </a:lnTo>
                <a:lnTo>
                  <a:pt x="1591" y="5126"/>
                </a:lnTo>
                <a:lnTo>
                  <a:pt x="1080" y="5126"/>
                </a:lnTo>
                <a:close/>
                <a:moveTo>
                  <a:pt x="539" y="5126"/>
                </a:moveTo>
                <a:lnTo>
                  <a:pt x="539" y="5562"/>
                </a:lnTo>
                <a:lnTo>
                  <a:pt x="1049" y="5562"/>
                </a:lnTo>
                <a:lnTo>
                  <a:pt x="1049" y="5126"/>
                </a:lnTo>
                <a:lnTo>
                  <a:pt x="539" y="5126"/>
                </a:lnTo>
                <a:close/>
                <a:moveTo>
                  <a:pt x="31" y="5126"/>
                </a:moveTo>
                <a:lnTo>
                  <a:pt x="31" y="5562"/>
                </a:lnTo>
                <a:lnTo>
                  <a:pt x="508" y="5562"/>
                </a:lnTo>
                <a:lnTo>
                  <a:pt x="508" y="5126"/>
                </a:lnTo>
                <a:lnTo>
                  <a:pt x="31" y="5126"/>
                </a:lnTo>
                <a:close/>
                <a:moveTo>
                  <a:pt x="14622" y="4662"/>
                </a:moveTo>
                <a:lnTo>
                  <a:pt x="14622" y="5098"/>
                </a:lnTo>
                <a:lnTo>
                  <a:pt x="15133" y="5098"/>
                </a:lnTo>
                <a:lnTo>
                  <a:pt x="15133" y="4662"/>
                </a:lnTo>
                <a:lnTo>
                  <a:pt x="14622" y="4662"/>
                </a:lnTo>
                <a:close/>
                <a:moveTo>
                  <a:pt x="14081" y="4662"/>
                </a:moveTo>
                <a:lnTo>
                  <a:pt x="14081" y="5098"/>
                </a:lnTo>
                <a:lnTo>
                  <a:pt x="14592" y="5098"/>
                </a:lnTo>
                <a:lnTo>
                  <a:pt x="14592" y="4662"/>
                </a:lnTo>
                <a:lnTo>
                  <a:pt x="14081" y="4662"/>
                </a:lnTo>
                <a:close/>
                <a:moveTo>
                  <a:pt x="13539" y="4662"/>
                </a:moveTo>
                <a:lnTo>
                  <a:pt x="13539" y="5098"/>
                </a:lnTo>
                <a:lnTo>
                  <a:pt x="14050" y="5098"/>
                </a:lnTo>
                <a:lnTo>
                  <a:pt x="14050" y="4662"/>
                </a:lnTo>
                <a:lnTo>
                  <a:pt x="13539" y="4662"/>
                </a:lnTo>
                <a:close/>
                <a:moveTo>
                  <a:pt x="12997" y="4662"/>
                </a:moveTo>
                <a:lnTo>
                  <a:pt x="12997" y="5098"/>
                </a:lnTo>
                <a:lnTo>
                  <a:pt x="13508" y="5098"/>
                </a:lnTo>
                <a:lnTo>
                  <a:pt x="13508" y="4662"/>
                </a:lnTo>
                <a:lnTo>
                  <a:pt x="12997" y="4662"/>
                </a:lnTo>
                <a:close/>
                <a:moveTo>
                  <a:pt x="12456" y="4662"/>
                </a:moveTo>
                <a:lnTo>
                  <a:pt x="12456" y="5098"/>
                </a:lnTo>
                <a:lnTo>
                  <a:pt x="12967" y="5098"/>
                </a:lnTo>
                <a:lnTo>
                  <a:pt x="12967" y="4662"/>
                </a:lnTo>
                <a:lnTo>
                  <a:pt x="12456" y="4662"/>
                </a:lnTo>
                <a:close/>
                <a:moveTo>
                  <a:pt x="11914" y="4662"/>
                </a:moveTo>
                <a:lnTo>
                  <a:pt x="11914" y="5098"/>
                </a:lnTo>
                <a:lnTo>
                  <a:pt x="12425" y="5098"/>
                </a:lnTo>
                <a:lnTo>
                  <a:pt x="12425" y="4662"/>
                </a:lnTo>
                <a:lnTo>
                  <a:pt x="11914" y="4662"/>
                </a:lnTo>
                <a:close/>
                <a:moveTo>
                  <a:pt x="11372" y="4662"/>
                </a:moveTo>
                <a:lnTo>
                  <a:pt x="11372" y="5098"/>
                </a:lnTo>
                <a:lnTo>
                  <a:pt x="11883" y="5098"/>
                </a:lnTo>
                <a:lnTo>
                  <a:pt x="11883" y="4662"/>
                </a:lnTo>
                <a:lnTo>
                  <a:pt x="11372" y="4662"/>
                </a:lnTo>
                <a:close/>
                <a:moveTo>
                  <a:pt x="10831" y="4662"/>
                </a:moveTo>
                <a:lnTo>
                  <a:pt x="10831" y="5098"/>
                </a:lnTo>
                <a:lnTo>
                  <a:pt x="11341" y="5098"/>
                </a:lnTo>
                <a:lnTo>
                  <a:pt x="11341" y="4662"/>
                </a:lnTo>
                <a:lnTo>
                  <a:pt x="10831" y="4662"/>
                </a:lnTo>
                <a:close/>
                <a:moveTo>
                  <a:pt x="10289" y="4662"/>
                </a:moveTo>
                <a:lnTo>
                  <a:pt x="10289" y="5098"/>
                </a:lnTo>
                <a:lnTo>
                  <a:pt x="10800" y="5098"/>
                </a:lnTo>
                <a:lnTo>
                  <a:pt x="10800" y="4662"/>
                </a:lnTo>
                <a:lnTo>
                  <a:pt x="10289" y="4662"/>
                </a:lnTo>
                <a:close/>
                <a:moveTo>
                  <a:pt x="9747" y="4662"/>
                </a:moveTo>
                <a:lnTo>
                  <a:pt x="9747" y="5098"/>
                </a:lnTo>
                <a:lnTo>
                  <a:pt x="10258" y="5098"/>
                </a:lnTo>
                <a:lnTo>
                  <a:pt x="10258" y="4662"/>
                </a:lnTo>
                <a:lnTo>
                  <a:pt x="9747" y="4662"/>
                </a:lnTo>
                <a:close/>
                <a:moveTo>
                  <a:pt x="9206" y="4662"/>
                </a:moveTo>
                <a:lnTo>
                  <a:pt x="9206" y="5098"/>
                </a:lnTo>
                <a:lnTo>
                  <a:pt x="9716" y="5098"/>
                </a:lnTo>
                <a:lnTo>
                  <a:pt x="9716" y="4662"/>
                </a:lnTo>
                <a:lnTo>
                  <a:pt x="9206" y="4662"/>
                </a:lnTo>
                <a:close/>
                <a:moveTo>
                  <a:pt x="8664" y="4662"/>
                </a:moveTo>
                <a:lnTo>
                  <a:pt x="8664" y="5098"/>
                </a:lnTo>
                <a:lnTo>
                  <a:pt x="9175" y="5098"/>
                </a:lnTo>
                <a:lnTo>
                  <a:pt x="9175" y="4662"/>
                </a:lnTo>
                <a:lnTo>
                  <a:pt x="8664" y="4662"/>
                </a:lnTo>
                <a:close/>
                <a:moveTo>
                  <a:pt x="8122" y="4662"/>
                </a:moveTo>
                <a:lnTo>
                  <a:pt x="8122" y="5098"/>
                </a:lnTo>
                <a:lnTo>
                  <a:pt x="8633" y="5098"/>
                </a:lnTo>
                <a:lnTo>
                  <a:pt x="8633" y="4662"/>
                </a:lnTo>
                <a:lnTo>
                  <a:pt x="8122" y="4662"/>
                </a:lnTo>
                <a:close/>
                <a:moveTo>
                  <a:pt x="7581" y="4662"/>
                </a:moveTo>
                <a:lnTo>
                  <a:pt x="7581" y="5098"/>
                </a:lnTo>
                <a:lnTo>
                  <a:pt x="8091" y="5098"/>
                </a:lnTo>
                <a:lnTo>
                  <a:pt x="8091" y="4662"/>
                </a:lnTo>
                <a:lnTo>
                  <a:pt x="7581" y="4662"/>
                </a:lnTo>
                <a:close/>
                <a:moveTo>
                  <a:pt x="7039" y="4662"/>
                </a:moveTo>
                <a:lnTo>
                  <a:pt x="7039" y="5098"/>
                </a:lnTo>
                <a:lnTo>
                  <a:pt x="7550" y="5098"/>
                </a:lnTo>
                <a:lnTo>
                  <a:pt x="7550" y="4662"/>
                </a:lnTo>
                <a:lnTo>
                  <a:pt x="7039" y="4662"/>
                </a:lnTo>
                <a:close/>
                <a:moveTo>
                  <a:pt x="6497" y="4662"/>
                </a:moveTo>
                <a:lnTo>
                  <a:pt x="6497" y="5098"/>
                </a:lnTo>
                <a:lnTo>
                  <a:pt x="7008" y="5098"/>
                </a:lnTo>
                <a:lnTo>
                  <a:pt x="7008" y="4662"/>
                </a:lnTo>
                <a:lnTo>
                  <a:pt x="6497" y="4662"/>
                </a:lnTo>
                <a:close/>
                <a:moveTo>
                  <a:pt x="5955" y="4662"/>
                </a:moveTo>
                <a:lnTo>
                  <a:pt x="5955" y="5098"/>
                </a:lnTo>
                <a:lnTo>
                  <a:pt x="6466" y="5098"/>
                </a:lnTo>
                <a:lnTo>
                  <a:pt x="6466" y="4662"/>
                </a:lnTo>
                <a:lnTo>
                  <a:pt x="5955" y="4662"/>
                </a:lnTo>
                <a:close/>
                <a:moveTo>
                  <a:pt x="5414" y="4662"/>
                </a:moveTo>
                <a:lnTo>
                  <a:pt x="5414" y="5098"/>
                </a:lnTo>
                <a:lnTo>
                  <a:pt x="5925" y="5098"/>
                </a:lnTo>
                <a:lnTo>
                  <a:pt x="5925" y="4662"/>
                </a:lnTo>
                <a:lnTo>
                  <a:pt x="5414" y="4662"/>
                </a:lnTo>
                <a:close/>
                <a:moveTo>
                  <a:pt x="4872" y="4662"/>
                </a:moveTo>
                <a:lnTo>
                  <a:pt x="4872" y="5098"/>
                </a:lnTo>
                <a:lnTo>
                  <a:pt x="5383" y="5098"/>
                </a:lnTo>
                <a:lnTo>
                  <a:pt x="5383" y="4662"/>
                </a:lnTo>
                <a:lnTo>
                  <a:pt x="4872" y="4662"/>
                </a:lnTo>
                <a:close/>
                <a:moveTo>
                  <a:pt x="4330" y="4662"/>
                </a:moveTo>
                <a:lnTo>
                  <a:pt x="4330" y="5098"/>
                </a:lnTo>
                <a:lnTo>
                  <a:pt x="4841" y="5098"/>
                </a:lnTo>
                <a:lnTo>
                  <a:pt x="4841" y="4662"/>
                </a:lnTo>
                <a:lnTo>
                  <a:pt x="4330" y="4662"/>
                </a:lnTo>
                <a:close/>
                <a:moveTo>
                  <a:pt x="3789" y="4662"/>
                </a:moveTo>
                <a:lnTo>
                  <a:pt x="3789" y="5098"/>
                </a:lnTo>
                <a:lnTo>
                  <a:pt x="4300" y="5098"/>
                </a:lnTo>
                <a:lnTo>
                  <a:pt x="4300" y="4662"/>
                </a:lnTo>
                <a:lnTo>
                  <a:pt x="3789" y="4662"/>
                </a:lnTo>
                <a:close/>
                <a:moveTo>
                  <a:pt x="3247" y="4662"/>
                </a:moveTo>
                <a:lnTo>
                  <a:pt x="3247" y="5098"/>
                </a:lnTo>
                <a:lnTo>
                  <a:pt x="3758" y="5098"/>
                </a:lnTo>
                <a:lnTo>
                  <a:pt x="3758" y="4662"/>
                </a:lnTo>
                <a:lnTo>
                  <a:pt x="3247" y="4662"/>
                </a:lnTo>
                <a:close/>
                <a:moveTo>
                  <a:pt x="2705" y="4662"/>
                </a:moveTo>
                <a:lnTo>
                  <a:pt x="2705" y="5098"/>
                </a:lnTo>
                <a:lnTo>
                  <a:pt x="3216" y="5098"/>
                </a:lnTo>
                <a:lnTo>
                  <a:pt x="3216" y="4662"/>
                </a:lnTo>
                <a:lnTo>
                  <a:pt x="2705" y="4662"/>
                </a:lnTo>
                <a:close/>
                <a:moveTo>
                  <a:pt x="2164" y="4662"/>
                </a:moveTo>
                <a:lnTo>
                  <a:pt x="2164" y="5098"/>
                </a:lnTo>
                <a:lnTo>
                  <a:pt x="2675" y="5098"/>
                </a:lnTo>
                <a:lnTo>
                  <a:pt x="2675" y="4662"/>
                </a:lnTo>
                <a:lnTo>
                  <a:pt x="2164" y="4662"/>
                </a:lnTo>
                <a:close/>
                <a:moveTo>
                  <a:pt x="1622" y="4662"/>
                </a:moveTo>
                <a:lnTo>
                  <a:pt x="1622" y="5098"/>
                </a:lnTo>
                <a:lnTo>
                  <a:pt x="2133" y="5098"/>
                </a:lnTo>
                <a:lnTo>
                  <a:pt x="2133" y="4662"/>
                </a:lnTo>
                <a:lnTo>
                  <a:pt x="1622" y="4662"/>
                </a:lnTo>
                <a:close/>
                <a:moveTo>
                  <a:pt x="1080" y="4662"/>
                </a:moveTo>
                <a:lnTo>
                  <a:pt x="1080" y="5098"/>
                </a:lnTo>
                <a:lnTo>
                  <a:pt x="1591" y="5098"/>
                </a:lnTo>
                <a:lnTo>
                  <a:pt x="1591" y="4662"/>
                </a:lnTo>
                <a:lnTo>
                  <a:pt x="1080" y="4662"/>
                </a:lnTo>
                <a:close/>
                <a:moveTo>
                  <a:pt x="539" y="4662"/>
                </a:moveTo>
                <a:lnTo>
                  <a:pt x="539" y="5098"/>
                </a:lnTo>
                <a:lnTo>
                  <a:pt x="1049" y="5098"/>
                </a:lnTo>
                <a:lnTo>
                  <a:pt x="1049" y="4662"/>
                </a:lnTo>
                <a:lnTo>
                  <a:pt x="539" y="4662"/>
                </a:lnTo>
                <a:close/>
                <a:moveTo>
                  <a:pt x="31" y="4662"/>
                </a:moveTo>
                <a:lnTo>
                  <a:pt x="31" y="5098"/>
                </a:lnTo>
                <a:lnTo>
                  <a:pt x="508" y="5098"/>
                </a:lnTo>
                <a:lnTo>
                  <a:pt x="508" y="4662"/>
                </a:lnTo>
                <a:lnTo>
                  <a:pt x="31" y="4662"/>
                </a:lnTo>
                <a:close/>
                <a:moveTo>
                  <a:pt x="14622" y="4199"/>
                </a:moveTo>
                <a:lnTo>
                  <a:pt x="14622" y="4634"/>
                </a:lnTo>
                <a:lnTo>
                  <a:pt x="15133" y="4634"/>
                </a:lnTo>
                <a:lnTo>
                  <a:pt x="15133" y="4199"/>
                </a:lnTo>
                <a:lnTo>
                  <a:pt x="14622" y="4199"/>
                </a:lnTo>
                <a:close/>
                <a:moveTo>
                  <a:pt x="14081" y="4199"/>
                </a:moveTo>
                <a:lnTo>
                  <a:pt x="14081" y="4634"/>
                </a:lnTo>
                <a:lnTo>
                  <a:pt x="14592" y="4634"/>
                </a:lnTo>
                <a:lnTo>
                  <a:pt x="14592" y="4199"/>
                </a:lnTo>
                <a:lnTo>
                  <a:pt x="14081" y="4199"/>
                </a:lnTo>
                <a:close/>
                <a:moveTo>
                  <a:pt x="13539" y="4199"/>
                </a:moveTo>
                <a:lnTo>
                  <a:pt x="13539" y="4634"/>
                </a:lnTo>
                <a:lnTo>
                  <a:pt x="14050" y="4634"/>
                </a:lnTo>
                <a:lnTo>
                  <a:pt x="14050" y="4199"/>
                </a:lnTo>
                <a:lnTo>
                  <a:pt x="13539" y="4199"/>
                </a:lnTo>
                <a:close/>
                <a:moveTo>
                  <a:pt x="12997" y="4199"/>
                </a:moveTo>
                <a:lnTo>
                  <a:pt x="12997" y="4634"/>
                </a:lnTo>
                <a:lnTo>
                  <a:pt x="13508" y="4634"/>
                </a:lnTo>
                <a:lnTo>
                  <a:pt x="13508" y="4199"/>
                </a:lnTo>
                <a:lnTo>
                  <a:pt x="12997" y="4199"/>
                </a:lnTo>
                <a:close/>
                <a:moveTo>
                  <a:pt x="12456" y="4199"/>
                </a:moveTo>
                <a:lnTo>
                  <a:pt x="12456" y="4634"/>
                </a:lnTo>
                <a:lnTo>
                  <a:pt x="12967" y="4634"/>
                </a:lnTo>
                <a:lnTo>
                  <a:pt x="12967" y="4199"/>
                </a:lnTo>
                <a:lnTo>
                  <a:pt x="12456" y="4199"/>
                </a:lnTo>
                <a:close/>
                <a:moveTo>
                  <a:pt x="11914" y="4199"/>
                </a:moveTo>
                <a:lnTo>
                  <a:pt x="11914" y="4634"/>
                </a:lnTo>
                <a:lnTo>
                  <a:pt x="12425" y="4634"/>
                </a:lnTo>
                <a:lnTo>
                  <a:pt x="12425" y="4199"/>
                </a:lnTo>
                <a:lnTo>
                  <a:pt x="11914" y="4199"/>
                </a:lnTo>
                <a:close/>
                <a:moveTo>
                  <a:pt x="11372" y="4199"/>
                </a:moveTo>
                <a:lnTo>
                  <a:pt x="11372" y="4634"/>
                </a:lnTo>
                <a:lnTo>
                  <a:pt x="11883" y="4634"/>
                </a:lnTo>
                <a:lnTo>
                  <a:pt x="11883" y="4199"/>
                </a:lnTo>
                <a:lnTo>
                  <a:pt x="11372" y="4199"/>
                </a:lnTo>
                <a:close/>
                <a:moveTo>
                  <a:pt x="10831" y="4199"/>
                </a:moveTo>
                <a:lnTo>
                  <a:pt x="10831" y="4634"/>
                </a:lnTo>
                <a:lnTo>
                  <a:pt x="11341" y="4634"/>
                </a:lnTo>
                <a:lnTo>
                  <a:pt x="11341" y="4199"/>
                </a:lnTo>
                <a:lnTo>
                  <a:pt x="10831" y="4199"/>
                </a:lnTo>
                <a:close/>
                <a:moveTo>
                  <a:pt x="10289" y="4199"/>
                </a:moveTo>
                <a:lnTo>
                  <a:pt x="10289" y="4634"/>
                </a:lnTo>
                <a:lnTo>
                  <a:pt x="10800" y="4634"/>
                </a:lnTo>
                <a:lnTo>
                  <a:pt x="10800" y="4199"/>
                </a:lnTo>
                <a:lnTo>
                  <a:pt x="10289" y="4199"/>
                </a:lnTo>
                <a:close/>
                <a:moveTo>
                  <a:pt x="9747" y="4199"/>
                </a:moveTo>
                <a:lnTo>
                  <a:pt x="9747" y="4634"/>
                </a:lnTo>
                <a:lnTo>
                  <a:pt x="10258" y="4634"/>
                </a:lnTo>
                <a:lnTo>
                  <a:pt x="10258" y="4199"/>
                </a:lnTo>
                <a:lnTo>
                  <a:pt x="9747" y="4199"/>
                </a:lnTo>
                <a:close/>
                <a:moveTo>
                  <a:pt x="9206" y="4199"/>
                </a:moveTo>
                <a:lnTo>
                  <a:pt x="9206" y="4634"/>
                </a:lnTo>
                <a:lnTo>
                  <a:pt x="9716" y="4634"/>
                </a:lnTo>
                <a:lnTo>
                  <a:pt x="9716" y="4199"/>
                </a:lnTo>
                <a:lnTo>
                  <a:pt x="9206" y="4199"/>
                </a:lnTo>
                <a:close/>
                <a:moveTo>
                  <a:pt x="8664" y="4199"/>
                </a:moveTo>
                <a:lnTo>
                  <a:pt x="8664" y="4634"/>
                </a:lnTo>
                <a:lnTo>
                  <a:pt x="9175" y="4634"/>
                </a:lnTo>
                <a:lnTo>
                  <a:pt x="9175" y="4199"/>
                </a:lnTo>
                <a:lnTo>
                  <a:pt x="8664" y="4199"/>
                </a:lnTo>
                <a:close/>
                <a:moveTo>
                  <a:pt x="8122" y="4199"/>
                </a:moveTo>
                <a:lnTo>
                  <a:pt x="8122" y="4634"/>
                </a:lnTo>
                <a:lnTo>
                  <a:pt x="8633" y="4634"/>
                </a:lnTo>
                <a:lnTo>
                  <a:pt x="8633" y="4199"/>
                </a:lnTo>
                <a:lnTo>
                  <a:pt x="8122" y="4199"/>
                </a:lnTo>
                <a:close/>
                <a:moveTo>
                  <a:pt x="7581" y="4199"/>
                </a:moveTo>
                <a:lnTo>
                  <a:pt x="7581" y="4634"/>
                </a:lnTo>
                <a:lnTo>
                  <a:pt x="8091" y="4634"/>
                </a:lnTo>
                <a:lnTo>
                  <a:pt x="8091" y="4199"/>
                </a:lnTo>
                <a:lnTo>
                  <a:pt x="7581" y="4199"/>
                </a:lnTo>
                <a:close/>
                <a:moveTo>
                  <a:pt x="7039" y="4199"/>
                </a:moveTo>
                <a:lnTo>
                  <a:pt x="7039" y="4634"/>
                </a:lnTo>
                <a:lnTo>
                  <a:pt x="7550" y="4634"/>
                </a:lnTo>
                <a:lnTo>
                  <a:pt x="7550" y="4199"/>
                </a:lnTo>
                <a:lnTo>
                  <a:pt x="7039" y="4199"/>
                </a:lnTo>
                <a:close/>
                <a:moveTo>
                  <a:pt x="6497" y="4199"/>
                </a:moveTo>
                <a:lnTo>
                  <a:pt x="6497" y="4634"/>
                </a:lnTo>
                <a:lnTo>
                  <a:pt x="7008" y="4634"/>
                </a:lnTo>
                <a:lnTo>
                  <a:pt x="7008" y="4199"/>
                </a:lnTo>
                <a:lnTo>
                  <a:pt x="6497" y="4199"/>
                </a:lnTo>
                <a:close/>
                <a:moveTo>
                  <a:pt x="5955" y="4199"/>
                </a:moveTo>
                <a:lnTo>
                  <a:pt x="5955" y="4634"/>
                </a:lnTo>
                <a:lnTo>
                  <a:pt x="6466" y="4634"/>
                </a:lnTo>
                <a:lnTo>
                  <a:pt x="6466" y="4199"/>
                </a:lnTo>
                <a:lnTo>
                  <a:pt x="5955" y="4199"/>
                </a:lnTo>
                <a:close/>
                <a:moveTo>
                  <a:pt x="5414" y="4199"/>
                </a:moveTo>
                <a:lnTo>
                  <a:pt x="5414" y="4634"/>
                </a:lnTo>
                <a:lnTo>
                  <a:pt x="5925" y="4634"/>
                </a:lnTo>
                <a:lnTo>
                  <a:pt x="5925" y="4199"/>
                </a:lnTo>
                <a:lnTo>
                  <a:pt x="5414" y="4199"/>
                </a:lnTo>
                <a:close/>
                <a:moveTo>
                  <a:pt x="4872" y="4199"/>
                </a:moveTo>
                <a:lnTo>
                  <a:pt x="4872" y="4634"/>
                </a:lnTo>
                <a:lnTo>
                  <a:pt x="5383" y="4634"/>
                </a:lnTo>
                <a:lnTo>
                  <a:pt x="5383" y="4199"/>
                </a:lnTo>
                <a:lnTo>
                  <a:pt x="4872" y="4199"/>
                </a:lnTo>
                <a:close/>
                <a:moveTo>
                  <a:pt x="4330" y="4199"/>
                </a:moveTo>
                <a:lnTo>
                  <a:pt x="4330" y="4634"/>
                </a:lnTo>
                <a:lnTo>
                  <a:pt x="4841" y="4634"/>
                </a:lnTo>
                <a:lnTo>
                  <a:pt x="4841" y="4199"/>
                </a:lnTo>
                <a:lnTo>
                  <a:pt x="4330" y="4199"/>
                </a:lnTo>
                <a:close/>
                <a:moveTo>
                  <a:pt x="3789" y="4199"/>
                </a:moveTo>
                <a:lnTo>
                  <a:pt x="3789" y="4634"/>
                </a:lnTo>
                <a:lnTo>
                  <a:pt x="4300" y="4634"/>
                </a:lnTo>
                <a:lnTo>
                  <a:pt x="4300" y="4199"/>
                </a:lnTo>
                <a:lnTo>
                  <a:pt x="3789" y="4199"/>
                </a:lnTo>
                <a:close/>
                <a:moveTo>
                  <a:pt x="3247" y="4199"/>
                </a:moveTo>
                <a:lnTo>
                  <a:pt x="3247" y="4634"/>
                </a:lnTo>
                <a:lnTo>
                  <a:pt x="3758" y="4634"/>
                </a:lnTo>
                <a:lnTo>
                  <a:pt x="3758" y="4199"/>
                </a:lnTo>
                <a:lnTo>
                  <a:pt x="3247" y="4199"/>
                </a:lnTo>
                <a:close/>
                <a:moveTo>
                  <a:pt x="2705" y="4199"/>
                </a:moveTo>
                <a:lnTo>
                  <a:pt x="2705" y="4634"/>
                </a:lnTo>
                <a:lnTo>
                  <a:pt x="3216" y="4634"/>
                </a:lnTo>
                <a:lnTo>
                  <a:pt x="3216" y="4199"/>
                </a:lnTo>
                <a:lnTo>
                  <a:pt x="2705" y="4199"/>
                </a:lnTo>
                <a:close/>
                <a:moveTo>
                  <a:pt x="2164" y="4199"/>
                </a:moveTo>
                <a:lnTo>
                  <a:pt x="2164" y="4634"/>
                </a:lnTo>
                <a:lnTo>
                  <a:pt x="2675" y="4634"/>
                </a:lnTo>
                <a:lnTo>
                  <a:pt x="2675" y="4199"/>
                </a:lnTo>
                <a:lnTo>
                  <a:pt x="2164" y="4199"/>
                </a:lnTo>
                <a:close/>
                <a:moveTo>
                  <a:pt x="1622" y="4199"/>
                </a:moveTo>
                <a:lnTo>
                  <a:pt x="1622" y="4634"/>
                </a:lnTo>
                <a:lnTo>
                  <a:pt x="2133" y="4634"/>
                </a:lnTo>
                <a:lnTo>
                  <a:pt x="2133" y="4199"/>
                </a:lnTo>
                <a:lnTo>
                  <a:pt x="1622" y="4199"/>
                </a:lnTo>
                <a:close/>
                <a:moveTo>
                  <a:pt x="1080" y="4199"/>
                </a:moveTo>
                <a:lnTo>
                  <a:pt x="1080" y="4634"/>
                </a:lnTo>
                <a:lnTo>
                  <a:pt x="1591" y="4634"/>
                </a:lnTo>
                <a:lnTo>
                  <a:pt x="1591" y="4199"/>
                </a:lnTo>
                <a:lnTo>
                  <a:pt x="1080" y="4199"/>
                </a:lnTo>
                <a:close/>
                <a:moveTo>
                  <a:pt x="539" y="4199"/>
                </a:moveTo>
                <a:lnTo>
                  <a:pt x="539" y="4634"/>
                </a:lnTo>
                <a:lnTo>
                  <a:pt x="1049" y="4634"/>
                </a:lnTo>
                <a:lnTo>
                  <a:pt x="1049" y="4199"/>
                </a:lnTo>
                <a:lnTo>
                  <a:pt x="539" y="4199"/>
                </a:lnTo>
                <a:close/>
                <a:moveTo>
                  <a:pt x="31" y="4199"/>
                </a:moveTo>
                <a:lnTo>
                  <a:pt x="31" y="4634"/>
                </a:lnTo>
                <a:lnTo>
                  <a:pt x="508" y="4634"/>
                </a:lnTo>
                <a:lnTo>
                  <a:pt x="508" y="4199"/>
                </a:lnTo>
                <a:lnTo>
                  <a:pt x="31" y="4199"/>
                </a:lnTo>
                <a:close/>
                <a:moveTo>
                  <a:pt x="14622" y="3735"/>
                </a:moveTo>
                <a:lnTo>
                  <a:pt x="14622" y="4170"/>
                </a:lnTo>
                <a:lnTo>
                  <a:pt x="15133" y="4170"/>
                </a:lnTo>
                <a:lnTo>
                  <a:pt x="15133" y="3735"/>
                </a:lnTo>
                <a:lnTo>
                  <a:pt x="14622" y="3735"/>
                </a:lnTo>
                <a:close/>
                <a:moveTo>
                  <a:pt x="14081" y="3735"/>
                </a:moveTo>
                <a:lnTo>
                  <a:pt x="14081" y="4170"/>
                </a:lnTo>
                <a:lnTo>
                  <a:pt x="14592" y="4170"/>
                </a:lnTo>
                <a:lnTo>
                  <a:pt x="14592" y="3735"/>
                </a:lnTo>
                <a:lnTo>
                  <a:pt x="14081" y="3735"/>
                </a:lnTo>
                <a:close/>
                <a:moveTo>
                  <a:pt x="13539" y="3735"/>
                </a:moveTo>
                <a:lnTo>
                  <a:pt x="13539" y="4170"/>
                </a:lnTo>
                <a:lnTo>
                  <a:pt x="14050" y="4170"/>
                </a:lnTo>
                <a:lnTo>
                  <a:pt x="14050" y="3735"/>
                </a:lnTo>
                <a:lnTo>
                  <a:pt x="13539" y="3735"/>
                </a:lnTo>
                <a:close/>
                <a:moveTo>
                  <a:pt x="12997" y="3735"/>
                </a:moveTo>
                <a:lnTo>
                  <a:pt x="12997" y="4170"/>
                </a:lnTo>
                <a:lnTo>
                  <a:pt x="13508" y="4170"/>
                </a:lnTo>
                <a:lnTo>
                  <a:pt x="13508" y="3735"/>
                </a:lnTo>
                <a:lnTo>
                  <a:pt x="12997" y="3735"/>
                </a:lnTo>
                <a:close/>
                <a:moveTo>
                  <a:pt x="12456" y="3735"/>
                </a:moveTo>
                <a:lnTo>
                  <a:pt x="12456" y="4170"/>
                </a:lnTo>
                <a:lnTo>
                  <a:pt x="12967" y="4170"/>
                </a:lnTo>
                <a:lnTo>
                  <a:pt x="12967" y="3735"/>
                </a:lnTo>
                <a:lnTo>
                  <a:pt x="12456" y="3735"/>
                </a:lnTo>
                <a:close/>
                <a:moveTo>
                  <a:pt x="11914" y="3735"/>
                </a:moveTo>
                <a:lnTo>
                  <a:pt x="11914" y="4170"/>
                </a:lnTo>
                <a:lnTo>
                  <a:pt x="12425" y="4170"/>
                </a:lnTo>
                <a:lnTo>
                  <a:pt x="12425" y="3735"/>
                </a:lnTo>
                <a:lnTo>
                  <a:pt x="11914" y="3735"/>
                </a:lnTo>
                <a:close/>
                <a:moveTo>
                  <a:pt x="11372" y="3735"/>
                </a:moveTo>
                <a:lnTo>
                  <a:pt x="11372" y="4170"/>
                </a:lnTo>
                <a:lnTo>
                  <a:pt x="11883" y="4170"/>
                </a:lnTo>
                <a:lnTo>
                  <a:pt x="11883" y="3735"/>
                </a:lnTo>
                <a:lnTo>
                  <a:pt x="11372" y="3735"/>
                </a:lnTo>
                <a:close/>
                <a:moveTo>
                  <a:pt x="10831" y="3735"/>
                </a:moveTo>
                <a:lnTo>
                  <a:pt x="10831" y="4170"/>
                </a:lnTo>
                <a:lnTo>
                  <a:pt x="11341" y="4170"/>
                </a:lnTo>
                <a:lnTo>
                  <a:pt x="11341" y="3735"/>
                </a:lnTo>
                <a:lnTo>
                  <a:pt x="10831" y="3735"/>
                </a:lnTo>
                <a:close/>
                <a:moveTo>
                  <a:pt x="10289" y="3735"/>
                </a:moveTo>
                <a:lnTo>
                  <a:pt x="10289" y="4170"/>
                </a:lnTo>
                <a:lnTo>
                  <a:pt x="10800" y="4170"/>
                </a:lnTo>
                <a:lnTo>
                  <a:pt x="10800" y="3735"/>
                </a:lnTo>
                <a:lnTo>
                  <a:pt x="10289" y="3735"/>
                </a:lnTo>
                <a:close/>
                <a:moveTo>
                  <a:pt x="9747" y="3735"/>
                </a:moveTo>
                <a:lnTo>
                  <a:pt x="9747" y="4170"/>
                </a:lnTo>
                <a:lnTo>
                  <a:pt x="10258" y="4170"/>
                </a:lnTo>
                <a:lnTo>
                  <a:pt x="10258" y="3735"/>
                </a:lnTo>
                <a:lnTo>
                  <a:pt x="9747" y="3735"/>
                </a:lnTo>
                <a:close/>
                <a:moveTo>
                  <a:pt x="9206" y="3735"/>
                </a:moveTo>
                <a:lnTo>
                  <a:pt x="9206" y="4170"/>
                </a:lnTo>
                <a:lnTo>
                  <a:pt x="9716" y="4170"/>
                </a:lnTo>
                <a:lnTo>
                  <a:pt x="9716" y="3735"/>
                </a:lnTo>
                <a:lnTo>
                  <a:pt x="9206" y="3735"/>
                </a:lnTo>
                <a:close/>
                <a:moveTo>
                  <a:pt x="8664" y="3735"/>
                </a:moveTo>
                <a:lnTo>
                  <a:pt x="8664" y="4170"/>
                </a:lnTo>
                <a:lnTo>
                  <a:pt x="9175" y="4170"/>
                </a:lnTo>
                <a:lnTo>
                  <a:pt x="9175" y="3735"/>
                </a:lnTo>
                <a:lnTo>
                  <a:pt x="8664" y="3735"/>
                </a:lnTo>
                <a:close/>
                <a:moveTo>
                  <a:pt x="8122" y="3735"/>
                </a:moveTo>
                <a:lnTo>
                  <a:pt x="8122" y="4170"/>
                </a:lnTo>
                <a:lnTo>
                  <a:pt x="8633" y="4170"/>
                </a:lnTo>
                <a:lnTo>
                  <a:pt x="8633" y="3735"/>
                </a:lnTo>
                <a:lnTo>
                  <a:pt x="8122" y="3735"/>
                </a:lnTo>
                <a:close/>
                <a:moveTo>
                  <a:pt x="7581" y="3735"/>
                </a:moveTo>
                <a:lnTo>
                  <a:pt x="7581" y="4170"/>
                </a:lnTo>
                <a:lnTo>
                  <a:pt x="8091" y="4170"/>
                </a:lnTo>
                <a:lnTo>
                  <a:pt x="8091" y="3735"/>
                </a:lnTo>
                <a:lnTo>
                  <a:pt x="7581" y="3735"/>
                </a:lnTo>
                <a:close/>
                <a:moveTo>
                  <a:pt x="7039" y="3735"/>
                </a:moveTo>
                <a:lnTo>
                  <a:pt x="7039" y="4170"/>
                </a:lnTo>
                <a:lnTo>
                  <a:pt x="7550" y="4170"/>
                </a:lnTo>
                <a:lnTo>
                  <a:pt x="7550" y="3735"/>
                </a:lnTo>
                <a:lnTo>
                  <a:pt x="7039" y="3735"/>
                </a:lnTo>
                <a:close/>
                <a:moveTo>
                  <a:pt x="6497" y="3735"/>
                </a:moveTo>
                <a:lnTo>
                  <a:pt x="6497" y="4170"/>
                </a:lnTo>
                <a:lnTo>
                  <a:pt x="7008" y="4170"/>
                </a:lnTo>
                <a:lnTo>
                  <a:pt x="7008" y="3735"/>
                </a:lnTo>
                <a:lnTo>
                  <a:pt x="6497" y="3735"/>
                </a:lnTo>
                <a:close/>
                <a:moveTo>
                  <a:pt x="5955" y="3735"/>
                </a:moveTo>
                <a:lnTo>
                  <a:pt x="5955" y="4170"/>
                </a:lnTo>
                <a:lnTo>
                  <a:pt x="6466" y="4170"/>
                </a:lnTo>
                <a:lnTo>
                  <a:pt x="6466" y="3735"/>
                </a:lnTo>
                <a:lnTo>
                  <a:pt x="5955" y="3735"/>
                </a:lnTo>
                <a:close/>
                <a:moveTo>
                  <a:pt x="5414" y="3735"/>
                </a:moveTo>
                <a:lnTo>
                  <a:pt x="5414" y="4170"/>
                </a:lnTo>
                <a:lnTo>
                  <a:pt x="5925" y="4170"/>
                </a:lnTo>
                <a:lnTo>
                  <a:pt x="5925" y="3735"/>
                </a:lnTo>
                <a:lnTo>
                  <a:pt x="5414" y="3735"/>
                </a:lnTo>
                <a:close/>
                <a:moveTo>
                  <a:pt x="4872" y="3735"/>
                </a:moveTo>
                <a:lnTo>
                  <a:pt x="4872" y="4170"/>
                </a:lnTo>
                <a:lnTo>
                  <a:pt x="5383" y="4170"/>
                </a:lnTo>
                <a:lnTo>
                  <a:pt x="5383" y="3735"/>
                </a:lnTo>
                <a:lnTo>
                  <a:pt x="4872" y="3735"/>
                </a:lnTo>
                <a:close/>
                <a:moveTo>
                  <a:pt x="4330" y="3735"/>
                </a:moveTo>
                <a:lnTo>
                  <a:pt x="4330" y="4170"/>
                </a:lnTo>
                <a:lnTo>
                  <a:pt x="4841" y="4170"/>
                </a:lnTo>
                <a:lnTo>
                  <a:pt x="4841" y="3735"/>
                </a:lnTo>
                <a:lnTo>
                  <a:pt x="4330" y="3735"/>
                </a:lnTo>
                <a:close/>
                <a:moveTo>
                  <a:pt x="3789" y="3735"/>
                </a:moveTo>
                <a:lnTo>
                  <a:pt x="3789" y="4170"/>
                </a:lnTo>
                <a:lnTo>
                  <a:pt x="4300" y="4170"/>
                </a:lnTo>
                <a:lnTo>
                  <a:pt x="4300" y="3735"/>
                </a:lnTo>
                <a:lnTo>
                  <a:pt x="3789" y="3735"/>
                </a:lnTo>
                <a:close/>
                <a:moveTo>
                  <a:pt x="3247" y="3735"/>
                </a:moveTo>
                <a:lnTo>
                  <a:pt x="3247" y="4170"/>
                </a:lnTo>
                <a:lnTo>
                  <a:pt x="3758" y="4170"/>
                </a:lnTo>
                <a:lnTo>
                  <a:pt x="3758" y="3735"/>
                </a:lnTo>
                <a:lnTo>
                  <a:pt x="3247" y="3735"/>
                </a:lnTo>
                <a:close/>
                <a:moveTo>
                  <a:pt x="2705" y="3735"/>
                </a:moveTo>
                <a:lnTo>
                  <a:pt x="2705" y="4170"/>
                </a:lnTo>
                <a:lnTo>
                  <a:pt x="3216" y="4170"/>
                </a:lnTo>
                <a:lnTo>
                  <a:pt x="3216" y="3735"/>
                </a:lnTo>
                <a:lnTo>
                  <a:pt x="2705" y="3735"/>
                </a:lnTo>
                <a:close/>
                <a:moveTo>
                  <a:pt x="2164" y="3735"/>
                </a:moveTo>
                <a:lnTo>
                  <a:pt x="2164" y="4170"/>
                </a:lnTo>
                <a:lnTo>
                  <a:pt x="2675" y="4170"/>
                </a:lnTo>
                <a:lnTo>
                  <a:pt x="2675" y="3735"/>
                </a:lnTo>
                <a:lnTo>
                  <a:pt x="2164" y="3735"/>
                </a:lnTo>
                <a:close/>
                <a:moveTo>
                  <a:pt x="1622" y="3735"/>
                </a:moveTo>
                <a:lnTo>
                  <a:pt x="1622" y="4170"/>
                </a:lnTo>
                <a:lnTo>
                  <a:pt x="2133" y="4170"/>
                </a:lnTo>
                <a:lnTo>
                  <a:pt x="2133" y="3735"/>
                </a:lnTo>
                <a:lnTo>
                  <a:pt x="1622" y="3735"/>
                </a:lnTo>
                <a:close/>
                <a:moveTo>
                  <a:pt x="1080" y="3735"/>
                </a:moveTo>
                <a:lnTo>
                  <a:pt x="1080" y="4170"/>
                </a:lnTo>
                <a:lnTo>
                  <a:pt x="1591" y="4170"/>
                </a:lnTo>
                <a:lnTo>
                  <a:pt x="1591" y="3735"/>
                </a:lnTo>
                <a:lnTo>
                  <a:pt x="1080" y="3735"/>
                </a:lnTo>
                <a:close/>
                <a:moveTo>
                  <a:pt x="539" y="3735"/>
                </a:moveTo>
                <a:lnTo>
                  <a:pt x="539" y="4170"/>
                </a:lnTo>
                <a:lnTo>
                  <a:pt x="1049" y="4170"/>
                </a:lnTo>
                <a:lnTo>
                  <a:pt x="1049" y="3735"/>
                </a:lnTo>
                <a:lnTo>
                  <a:pt x="539" y="3735"/>
                </a:lnTo>
                <a:close/>
                <a:moveTo>
                  <a:pt x="31" y="3735"/>
                </a:moveTo>
                <a:lnTo>
                  <a:pt x="31" y="4170"/>
                </a:lnTo>
                <a:lnTo>
                  <a:pt x="508" y="4170"/>
                </a:lnTo>
                <a:lnTo>
                  <a:pt x="508" y="3735"/>
                </a:lnTo>
                <a:lnTo>
                  <a:pt x="31" y="3735"/>
                </a:lnTo>
                <a:close/>
                <a:moveTo>
                  <a:pt x="14622" y="3271"/>
                </a:moveTo>
                <a:lnTo>
                  <a:pt x="14622" y="3706"/>
                </a:lnTo>
                <a:lnTo>
                  <a:pt x="15133" y="3706"/>
                </a:lnTo>
                <a:lnTo>
                  <a:pt x="15133" y="3271"/>
                </a:lnTo>
                <a:lnTo>
                  <a:pt x="14622" y="3271"/>
                </a:lnTo>
                <a:close/>
                <a:moveTo>
                  <a:pt x="14081" y="3271"/>
                </a:moveTo>
                <a:lnTo>
                  <a:pt x="14081" y="3706"/>
                </a:lnTo>
                <a:lnTo>
                  <a:pt x="14592" y="3706"/>
                </a:lnTo>
                <a:lnTo>
                  <a:pt x="14592" y="3271"/>
                </a:lnTo>
                <a:lnTo>
                  <a:pt x="14081" y="3271"/>
                </a:lnTo>
                <a:close/>
                <a:moveTo>
                  <a:pt x="13539" y="3271"/>
                </a:moveTo>
                <a:lnTo>
                  <a:pt x="13539" y="3706"/>
                </a:lnTo>
                <a:lnTo>
                  <a:pt x="14050" y="3706"/>
                </a:lnTo>
                <a:lnTo>
                  <a:pt x="14050" y="3271"/>
                </a:lnTo>
                <a:lnTo>
                  <a:pt x="13539" y="3271"/>
                </a:lnTo>
                <a:close/>
                <a:moveTo>
                  <a:pt x="12997" y="3271"/>
                </a:moveTo>
                <a:lnTo>
                  <a:pt x="12997" y="3706"/>
                </a:lnTo>
                <a:lnTo>
                  <a:pt x="13508" y="3706"/>
                </a:lnTo>
                <a:lnTo>
                  <a:pt x="13508" y="3271"/>
                </a:lnTo>
                <a:lnTo>
                  <a:pt x="12997" y="3271"/>
                </a:lnTo>
                <a:close/>
                <a:moveTo>
                  <a:pt x="12456" y="3271"/>
                </a:moveTo>
                <a:lnTo>
                  <a:pt x="12456" y="3706"/>
                </a:lnTo>
                <a:lnTo>
                  <a:pt x="12967" y="3706"/>
                </a:lnTo>
                <a:lnTo>
                  <a:pt x="12967" y="3271"/>
                </a:lnTo>
                <a:lnTo>
                  <a:pt x="12456" y="3271"/>
                </a:lnTo>
                <a:close/>
                <a:moveTo>
                  <a:pt x="11914" y="3271"/>
                </a:moveTo>
                <a:lnTo>
                  <a:pt x="11914" y="3706"/>
                </a:lnTo>
                <a:lnTo>
                  <a:pt x="12425" y="3706"/>
                </a:lnTo>
                <a:lnTo>
                  <a:pt x="12425" y="3271"/>
                </a:lnTo>
                <a:lnTo>
                  <a:pt x="11914" y="3271"/>
                </a:lnTo>
                <a:close/>
                <a:moveTo>
                  <a:pt x="11372" y="3271"/>
                </a:moveTo>
                <a:lnTo>
                  <a:pt x="11372" y="3706"/>
                </a:lnTo>
                <a:lnTo>
                  <a:pt x="11883" y="3706"/>
                </a:lnTo>
                <a:lnTo>
                  <a:pt x="11883" y="3271"/>
                </a:lnTo>
                <a:lnTo>
                  <a:pt x="11372" y="3271"/>
                </a:lnTo>
                <a:close/>
                <a:moveTo>
                  <a:pt x="10831" y="3271"/>
                </a:moveTo>
                <a:lnTo>
                  <a:pt x="10831" y="3706"/>
                </a:lnTo>
                <a:lnTo>
                  <a:pt x="11341" y="3706"/>
                </a:lnTo>
                <a:lnTo>
                  <a:pt x="11341" y="3271"/>
                </a:lnTo>
                <a:lnTo>
                  <a:pt x="10831" y="3271"/>
                </a:lnTo>
                <a:close/>
                <a:moveTo>
                  <a:pt x="10289" y="3271"/>
                </a:moveTo>
                <a:lnTo>
                  <a:pt x="10289" y="3706"/>
                </a:lnTo>
                <a:lnTo>
                  <a:pt x="10800" y="3706"/>
                </a:lnTo>
                <a:lnTo>
                  <a:pt x="10800" y="3271"/>
                </a:lnTo>
                <a:lnTo>
                  <a:pt x="10289" y="3271"/>
                </a:lnTo>
                <a:close/>
                <a:moveTo>
                  <a:pt x="9747" y="3271"/>
                </a:moveTo>
                <a:lnTo>
                  <a:pt x="9747" y="3706"/>
                </a:lnTo>
                <a:lnTo>
                  <a:pt x="10258" y="3706"/>
                </a:lnTo>
                <a:lnTo>
                  <a:pt x="10258" y="3271"/>
                </a:lnTo>
                <a:lnTo>
                  <a:pt x="9747" y="3271"/>
                </a:lnTo>
                <a:close/>
                <a:moveTo>
                  <a:pt x="9206" y="3271"/>
                </a:moveTo>
                <a:lnTo>
                  <a:pt x="9206" y="3706"/>
                </a:lnTo>
                <a:lnTo>
                  <a:pt x="9716" y="3706"/>
                </a:lnTo>
                <a:lnTo>
                  <a:pt x="9716" y="3271"/>
                </a:lnTo>
                <a:lnTo>
                  <a:pt x="9206" y="3271"/>
                </a:lnTo>
                <a:close/>
                <a:moveTo>
                  <a:pt x="8664" y="3271"/>
                </a:moveTo>
                <a:lnTo>
                  <a:pt x="8664" y="3706"/>
                </a:lnTo>
                <a:lnTo>
                  <a:pt x="9175" y="3706"/>
                </a:lnTo>
                <a:lnTo>
                  <a:pt x="9175" y="3271"/>
                </a:lnTo>
                <a:lnTo>
                  <a:pt x="8664" y="3271"/>
                </a:lnTo>
                <a:close/>
                <a:moveTo>
                  <a:pt x="8122" y="3271"/>
                </a:moveTo>
                <a:lnTo>
                  <a:pt x="8122" y="3706"/>
                </a:lnTo>
                <a:lnTo>
                  <a:pt x="8633" y="3706"/>
                </a:lnTo>
                <a:lnTo>
                  <a:pt x="8633" y="3271"/>
                </a:lnTo>
                <a:lnTo>
                  <a:pt x="8122" y="3271"/>
                </a:lnTo>
                <a:close/>
                <a:moveTo>
                  <a:pt x="7581" y="3271"/>
                </a:moveTo>
                <a:lnTo>
                  <a:pt x="7581" y="3706"/>
                </a:lnTo>
                <a:lnTo>
                  <a:pt x="8091" y="3706"/>
                </a:lnTo>
                <a:lnTo>
                  <a:pt x="8091" y="3271"/>
                </a:lnTo>
                <a:lnTo>
                  <a:pt x="7581" y="3271"/>
                </a:lnTo>
                <a:close/>
                <a:moveTo>
                  <a:pt x="7039" y="3271"/>
                </a:moveTo>
                <a:lnTo>
                  <a:pt x="7039" y="3706"/>
                </a:lnTo>
                <a:lnTo>
                  <a:pt x="7550" y="3706"/>
                </a:lnTo>
                <a:lnTo>
                  <a:pt x="7550" y="3271"/>
                </a:lnTo>
                <a:lnTo>
                  <a:pt x="7039" y="3271"/>
                </a:lnTo>
                <a:close/>
                <a:moveTo>
                  <a:pt x="6497" y="3271"/>
                </a:moveTo>
                <a:lnTo>
                  <a:pt x="6497" y="3706"/>
                </a:lnTo>
                <a:lnTo>
                  <a:pt x="7008" y="3706"/>
                </a:lnTo>
                <a:lnTo>
                  <a:pt x="7008" y="3271"/>
                </a:lnTo>
                <a:lnTo>
                  <a:pt x="6497" y="3271"/>
                </a:lnTo>
                <a:close/>
                <a:moveTo>
                  <a:pt x="5955" y="3271"/>
                </a:moveTo>
                <a:lnTo>
                  <a:pt x="5955" y="3706"/>
                </a:lnTo>
                <a:lnTo>
                  <a:pt x="6466" y="3706"/>
                </a:lnTo>
                <a:lnTo>
                  <a:pt x="6466" y="3271"/>
                </a:lnTo>
                <a:lnTo>
                  <a:pt x="5955" y="3271"/>
                </a:lnTo>
                <a:close/>
                <a:moveTo>
                  <a:pt x="5414" y="3271"/>
                </a:moveTo>
                <a:lnTo>
                  <a:pt x="5414" y="3706"/>
                </a:lnTo>
                <a:lnTo>
                  <a:pt x="5925" y="3706"/>
                </a:lnTo>
                <a:lnTo>
                  <a:pt x="5925" y="3271"/>
                </a:lnTo>
                <a:lnTo>
                  <a:pt x="5414" y="3271"/>
                </a:lnTo>
                <a:close/>
                <a:moveTo>
                  <a:pt x="4872" y="3271"/>
                </a:moveTo>
                <a:lnTo>
                  <a:pt x="4872" y="3706"/>
                </a:lnTo>
                <a:lnTo>
                  <a:pt x="5383" y="3706"/>
                </a:lnTo>
                <a:lnTo>
                  <a:pt x="5383" y="3271"/>
                </a:lnTo>
                <a:lnTo>
                  <a:pt x="4872" y="3271"/>
                </a:lnTo>
                <a:close/>
                <a:moveTo>
                  <a:pt x="4330" y="3271"/>
                </a:moveTo>
                <a:lnTo>
                  <a:pt x="4330" y="3706"/>
                </a:lnTo>
                <a:lnTo>
                  <a:pt x="4841" y="3706"/>
                </a:lnTo>
                <a:lnTo>
                  <a:pt x="4841" y="3271"/>
                </a:lnTo>
                <a:lnTo>
                  <a:pt x="4330" y="3271"/>
                </a:lnTo>
                <a:close/>
                <a:moveTo>
                  <a:pt x="3789" y="3271"/>
                </a:moveTo>
                <a:lnTo>
                  <a:pt x="3789" y="3706"/>
                </a:lnTo>
                <a:lnTo>
                  <a:pt x="4300" y="3706"/>
                </a:lnTo>
                <a:lnTo>
                  <a:pt x="4300" y="3271"/>
                </a:lnTo>
                <a:lnTo>
                  <a:pt x="3789" y="3271"/>
                </a:lnTo>
                <a:close/>
                <a:moveTo>
                  <a:pt x="3247" y="3271"/>
                </a:moveTo>
                <a:lnTo>
                  <a:pt x="3247" y="3706"/>
                </a:lnTo>
                <a:lnTo>
                  <a:pt x="3758" y="3706"/>
                </a:lnTo>
                <a:lnTo>
                  <a:pt x="3758" y="3271"/>
                </a:lnTo>
                <a:lnTo>
                  <a:pt x="3247" y="3271"/>
                </a:lnTo>
                <a:close/>
                <a:moveTo>
                  <a:pt x="2705" y="3271"/>
                </a:moveTo>
                <a:lnTo>
                  <a:pt x="2705" y="3706"/>
                </a:lnTo>
                <a:lnTo>
                  <a:pt x="3216" y="3706"/>
                </a:lnTo>
                <a:lnTo>
                  <a:pt x="3216" y="3271"/>
                </a:lnTo>
                <a:lnTo>
                  <a:pt x="2705" y="3271"/>
                </a:lnTo>
                <a:close/>
                <a:moveTo>
                  <a:pt x="2164" y="3271"/>
                </a:moveTo>
                <a:lnTo>
                  <a:pt x="2164" y="3706"/>
                </a:lnTo>
                <a:lnTo>
                  <a:pt x="2675" y="3706"/>
                </a:lnTo>
                <a:lnTo>
                  <a:pt x="2675" y="3271"/>
                </a:lnTo>
                <a:lnTo>
                  <a:pt x="2164" y="3271"/>
                </a:lnTo>
                <a:close/>
                <a:moveTo>
                  <a:pt x="1622" y="3271"/>
                </a:moveTo>
                <a:lnTo>
                  <a:pt x="1622" y="3706"/>
                </a:lnTo>
                <a:lnTo>
                  <a:pt x="2133" y="3706"/>
                </a:lnTo>
                <a:lnTo>
                  <a:pt x="2133" y="3271"/>
                </a:lnTo>
                <a:lnTo>
                  <a:pt x="1622" y="3271"/>
                </a:lnTo>
                <a:close/>
                <a:moveTo>
                  <a:pt x="1080" y="3271"/>
                </a:moveTo>
                <a:lnTo>
                  <a:pt x="1080" y="3706"/>
                </a:lnTo>
                <a:lnTo>
                  <a:pt x="1591" y="3706"/>
                </a:lnTo>
                <a:lnTo>
                  <a:pt x="1591" y="3271"/>
                </a:lnTo>
                <a:lnTo>
                  <a:pt x="1080" y="3271"/>
                </a:lnTo>
                <a:close/>
                <a:moveTo>
                  <a:pt x="539" y="3271"/>
                </a:moveTo>
                <a:lnTo>
                  <a:pt x="539" y="3706"/>
                </a:lnTo>
                <a:lnTo>
                  <a:pt x="1049" y="3706"/>
                </a:lnTo>
                <a:lnTo>
                  <a:pt x="1049" y="3271"/>
                </a:lnTo>
                <a:lnTo>
                  <a:pt x="539" y="3271"/>
                </a:lnTo>
                <a:close/>
                <a:moveTo>
                  <a:pt x="31" y="3271"/>
                </a:moveTo>
                <a:lnTo>
                  <a:pt x="31" y="3706"/>
                </a:lnTo>
                <a:lnTo>
                  <a:pt x="508" y="3706"/>
                </a:lnTo>
                <a:lnTo>
                  <a:pt x="508" y="3271"/>
                </a:lnTo>
                <a:lnTo>
                  <a:pt x="31" y="3271"/>
                </a:lnTo>
                <a:close/>
                <a:moveTo>
                  <a:pt x="14622" y="2807"/>
                </a:moveTo>
                <a:lnTo>
                  <a:pt x="14622" y="3243"/>
                </a:lnTo>
                <a:lnTo>
                  <a:pt x="15133" y="3243"/>
                </a:lnTo>
                <a:lnTo>
                  <a:pt x="15133" y="2807"/>
                </a:lnTo>
                <a:lnTo>
                  <a:pt x="14622" y="2807"/>
                </a:lnTo>
                <a:close/>
                <a:moveTo>
                  <a:pt x="14081" y="2807"/>
                </a:moveTo>
                <a:lnTo>
                  <a:pt x="14081" y="3243"/>
                </a:lnTo>
                <a:lnTo>
                  <a:pt x="14592" y="3243"/>
                </a:lnTo>
                <a:lnTo>
                  <a:pt x="14592" y="2807"/>
                </a:lnTo>
                <a:lnTo>
                  <a:pt x="14081" y="2807"/>
                </a:lnTo>
                <a:close/>
                <a:moveTo>
                  <a:pt x="13539" y="2807"/>
                </a:moveTo>
                <a:lnTo>
                  <a:pt x="13539" y="3243"/>
                </a:lnTo>
                <a:lnTo>
                  <a:pt x="14050" y="3243"/>
                </a:lnTo>
                <a:lnTo>
                  <a:pt x="14050" y="2807"/>
                </a:lnTo>
                <a:lnTo>
                  <a:pt x="13539" y="2807"/>
                </a:lnTo>
                <a:close/>
                <a:moveTo>
                  <a:pt x="12997" y="2807"/>
                </a:moveTo>
                <a:lnTo>
                  <a:pt x="12997" y="3243"/>
                </a:lnTo>
                <a:lnTo>
                  <a:pt x="13508" y="3243"/>
                </a:lnTo>
                <a:lnTo>
                  <a:pt x="13508" y="2807"/>
                </a:lnTo>
                <a:lnTo>
                  <a:pt x="12997" y="2807"/>
                </a:lnTo>
                <a:close/>
                <a:moveTo>
                  <a:pt x="12456" y="2807"/>
                </a:moveTo>
                <a:lnTo>
                  <a:pt x="12456" y="3243"/>
                </a:lnTo>
                <a:lnTo>
                  <a:pt x="12967" y="3243"/>
                </a:lnTo>
                <a:lnTo>
                  <a:pt x="12967" y="2807"/>
                </a:lnTo>
                <a:lnTo>
                  <a:pt x="12456" y="2807"/>
                </a:lnTo>
                <a:close/>
                <a:moveTo>
                  <a:pt x="11914" y="2807"/>
                </a:moveTo>
                <a:lnTo>
                  <a:pt x="11914" y="3243"/>
                </a:lnTo>
                <a:lnTo>
                  <a:pt x="12425" y="3243"/>
                </a:lnTo>
                <a:lnTo>
                  <a:pt x="12425" y="2807"/>
                </a:lnTo>
                <a:lnTo>
                  <a:pt x="11914" y="2807"/>
                </a:lnTo>
                <a:close/>
                <a:moveTo>
                  <a:pt x="11372" y="2807"/>
                </a:moveTo>
                <a:lnTo>
                  <a:pt x="11372" y="3243"/>
                </a:lnTo>
                <a:lnTo>
                  <a:pt x="11883" y="3243"/>
                </a:lnTo>
                <a:lnTo>
                  <a:pt x="11883" y="2807"/>
                </a:lnTo>
                <a:lnTo>
                  <a:pt x="11372" y="2807"/>
                </a:lnTo>
                <a:close/>
                <a:moveTo>
                  <a:pt x="10831" y="2807"/>
                </a:moveTo>
                <a:lnTo>
                  <a:pt x="10831" y="3243"/>
                </a:lnTo>
                <a:lnTo>
                  <a:pt x="11341" y="3243"/>
                </a:lnTo>
                <a:lnTo>
                  <a:pt x="11341" y="2807"/>
                </a:lnTo>
                <a:lnTo>
                  <a:pt x="10831" y="2807"/>
                </a:lnTo>
                <a:close/>
                <a:moveTo>
                  <a:pt x="10289" y="2807"/>
                </a:moveTo>
                <a:lnTo>
                  <a:pt x="10289" y="3243"/>
                </a:lnTo>
                <a:lnTo>
                  <a:pt x="10800" y="3243"/>
                </a:lnTo>
                <a:lnTo>
                  <a:pt x="10800" y="2807"/>
                </a:lnTo>
                <a:lnTo>
                  <a:pt x="10289" y="2807"/>
                </a:lnTo>
                <a:close/>
                <a:moveTo>
                  <a:pt x="9747" y="2807"/>
                </a:moveTo>
                <a:lnTo>
                  <a:pt x="9747" y="3243"/>
                </a:lnTo>
                <a:lnTo>
                  <a:pt x="10258" y="3243"/>
                </a:lnTo>
                <a:lnTo>
                  <a:pt x="10258" y="2807"/>
                </a:lnTo>
                <a:lnTo>
                  <a:pt x="9747" y="2807"/>
                </a:lnTo>
                <a:close/>
                <a:moveTo>
                  <a:pt x="9206" y="2807"/>
                </a:moveTo>
                <a:lnTo>
                  <a:pt x="9206" y="3243"/>
                </a:lnTo>
                <a:lnTo>
                  <a:pt x="9716" y="3243"/>
                </a:lnTo>
                <a:lnTo>
                  <a:pt x="9716" y="2807"/>
                </a:lnTo>
                <a:lnTo>
                  <a:pt x="9206" y="2807"/>
                </a:lnTo>
                <a:close/>
                <a:moveTo>
                  <a:pt x="8664" y="2807"/>
                </a:moveTo>
                <a:lnTo>
                  <a:pt x="8664" y="3243"/>
                </a:lnTo>
                <a:lnTo>
                  <a:pt x="9175" y="3243"/>
                </a:lnTo>
                <a:lnTo>
                  <a:pt x="9175" y="2807"/>
                </a:lnTo>
                <a:lnTo>
                  <a:pt x="8664" y="2807"/>
                </a:lnTo>
                <a:close/>
                <a:moveTo>
                  <a:pt x="8122" y="2807"/>
                </a:moveTo>
                <a:lnTo>
                  <a:pt x="8122" y="3243"/>
                </a:lnTo>
                <a:lnTo>
                  <a:pt x="8633" y="3243"/>
                </a:lnTo>
                <a:lnTo>
                  <a:pt x="8633" y="2807"/>
                </a:lnTo>
                <a:lnTo>
                  <a:pt x="8122" y="2807"/>
                </a:lnTo>
                <a:close/>
                <a:moveTo>
                  <a:pt x="7581" y="2807"/>
                </a:moveTo>
                <a:lnTo>
                  <a:pt x="7581" y="3243"/>
                </a:lnTo>
                <a:lnTo>
                  <a:pt x="8091" y="3243"/>
                </a:lnTo>
                <a:lnTo>
                  <a:pt x="8091" y="2807"/>
                </a:lnTo>
                <a:lnTo>
                  <a:pt x="7581" y="2807"/>
                </a:lnTo>
                <a:close/>
                <a:moveTo>
                  <a:pt x="7039" y="2807"/>
                </a:moveTo>
                <a:lnTo>
                  <a:pt x="7039" y="3243"/>
                </a:lnTo>
                <a:lnTo>
                  <a:pt x="7550" y="3243"/>
                </a:lnTo>
                <a:lnTo>
                  <a:pt x="7550" y="2807"/>
                </a:lnTo>
                <a:lnTo>
                  <a:pt x="7039" y="2807"/>
                </a:lnTo>
                <a:close/>
                <a:moveTo>
                  <a:pt x="6497" y="2807"/>
                </a:moveTo>
                <a:lnTo>
                  <a:pt x="6497" y="3243"/>
                </a:lnTo>
                <a:lnTo>
                  <a:pt x="7008" y="3243"/>
                </a:lnTo>
                <a:lnTo>
                  <a:pt x="7008" y="2807"/>
                </a:lnTo>
                <a:lnTo>
                  <a:pt x="6497" y="2807"/>
                </a:lnTo>
                <a:close/>
                <a:moveTo>
                  <a:pt x="5955" y="2807"/>
                </a:moveTo>
                <a:lnTo>
                  <a:pt x="5955" y="3243"/>
                </a:lnTo>
                <a:lnTo>
                  <a:pt x="6466" y="3243"/>
                </a:lnTo>
                <a:lnTo>
                  <a:pt x="6466" y="2807"/>
                </a:lnTo>
                <a:lnTo>
                  <a:pt x="5955" y="2807"/>
                </a:lnTo>
                <a:close/>
                <a:moveTo>
                  <a:pt x="5414" y="2807"/>
                </a:moveTo>
                <a:lnTo>
                  <a:pt x="5414" y="3243"/>
                </a:lnTo>
                <a:lnTo>
                  <a:pt x="5925" y="3243"/>
                </a:lnTo>
                <a:lnTo>
                  <a:pt x="5925" y="2807"/>
                </a:lnTo>
                <a:lnTo>
                  <a:pt x="5414" y="2807"/>
                </a:lnTo>
                <a:close/>
                <a:moveTo>
                  <a:pt x="4872" y="2807"/>
                </a:moveTo>
                <a:lnTo>
                  <a:pt x="4872" y="3243"/>
                </a:lnTo>
                <a:lnTo>
                  <a:pt x="5383" y="3243"/>
                </a:lnTo>
                <a:lnTo>
                  <a:pt x="5383" y="2807"/>
                </a:lnTo>
                <a:lnTo>
                  <a:pt x="4872" y="2807"/>
                </a:lnTo>
                <a:close/>
                <a:moveTo>
                  <a:pt x="4330" y="2807"/>
                </a:moveTo>
                <a:lnTo>
                  <a:pt x="4330" y="3243"/>
                </a:lnTo>
                <a:lnTo>
                  <a:pt x="4841" y="3243"/>
                </a:lnTo>
                <a:lnTo>
                  <a:pt x="4841" y="2807"/>
                </a:lnTo>
                <a:lnTo>
                  <a:pt x="4330" y="2807"/>
                </a:lnTo>
                <a:close/>
                <a:moveTo>
                  <a:pt x="3789" y="2807"/>
                </a:moveTo>
                <a:lnTo>
                  <a:pt x="3789" y="3243"/>
                </a:lnTo>
                <a:lnTo>
                  <a:pt x="4300" y="3243"/>
                </a:lnTo>
                <a:lnTo>
                  <a:pt x="4300" y="2807"/>
                </a:lnTo>
                <a:lnTo>
                  <a:pt x="3789" y="2807"/>
                </a:lnTo>
                <a:close/>
                <a:moveTo>
                  <a:pt x="3247" y="2807"/>
                </a:moveTo>
                <a:lnTo>
                  <a:pt x="3247" y="3243"/>
                </a:lnTo>
                <a:lnTo>
                  <a:pt x="3758" y="3243"/>
                </a:lnTo>
                <a:lnTo>
                  <a:pt x="3758" y="2807"/>
                </a:lnTo>
                <a:lnTo>
                  <a:pt x="3247" y="2807"/>
                </a:lnTo>
                <a:close/>
                <a:moveTo>
                  <a:pt x="2705" y="2807"/>
                </a:moveTo>
                <a:lnTo>
                  <a:pt x="2705" y="3243"/>
                </a:lnTo>
                <a:lnTo>
                  <a:pt x="3216" y="3243"/>
                </a:lnTo>
                <a:lnTo>
                  <a:pt x="3216" y="2807"/>
                </a:lnTo>
                <a:lnTo>
                  <a:pt x="2705" y="2807"/>
                </a:lnTo>
                <a:close/>
                <a:moveTo>
                  <a:pt x="2164" y="2807"/>
                </a:moveTo>
                <a:lnTo>
                  <a:pt x="2164" y="3243"/>
                </a:lnTo>
                <a:lnTo>
                  <a:pt x="2675" y="3243"/>
                </a:lnTo>
                <a:lnTo>
                  <a:pt x="2675" y="2807"/>
                </a:lnTo>
                <a:lnTo>
                  <a:pt x="2164" y="2807"/>
                </a:lnTo>
                <a:close/>
                <a:moveTo>
                  <a:pt x="1622" y="2807"/>
                </a:moveTo>
                <a:lnTo>
                  <a:pt x="1622" y="3243"/>
                </a:lnTo>
                <a:lnTo>
                  <a:pt x="2133" y="3243"/>
                </a:lnTo>
                <a:lnTo>
                  <a:pt x="2133" y="2807"/>
                </a:lnTo>
                <a:lnTo>
                  <a:pt x="1622" y="2807"/>
                </a:lnTo>
                <a:close/>
                <a:moveTo>
                  <a:pt x="1080" y="2807"/>
                </a:moveTo>
                <a:lnTo>
                  <a:pt x="1080" y="3243"/>
                </a:lnTo>
                <a:lnTo>
                  <a:pt x="1591" y="3243"/>
                </a:lnTo>
                <a:lnTo>
                  <a:pt x="1591" y="2807"/>
                </a:lnTo>
                <a:lnTo>
                  <a:pt x="1080" y="2807"/>
                </a:lnTo>
                <a:close/>
                <a:moveTo>
                  <a:pt x="539" y="2807"/>
                </a:moveTo>
                <a:lnTo>
                  <a:pt x="539" y="3243"/>
                </a:lnTo>
                <a:lnTo>
                  <a:pt x="1049" y="3243"/>
                </a:lnTo>
                <a:lnTo>
                  <a:pt x="1049" y="2807"/>
                </a:lnTo>
                <a:lnTo>
                  <a:pt x="539" y="2807"/>
                </a:lnTo>
                <a:close/>
                <a:moveTo>
                  <a:pt x="31" y="2807"/>
                </a:moveTo>
                <a:lnTo>
                  <a:pt x="31" y="3243"/>
                </a:lnTo>
                <a:lnTo>
                  <a:pt x="508" y="3243"/>
                </a:lnTo>
                <a:lnTo>
                  <a:pt x="508" y="2807"/>
                </a:lnTo>
                <a:lnTo>
                  <a:pt x="31" y="2807"/>
                </a:lnTo>
                <a:close/>
                <a:moveTo>
                  <a:pt x="14622" y="2343"/>
                </a:moveTo>
                <a:lnTo>
                  <a:pt x="14622" y="2779"/>
                </a:lnTo>
                <a:lnTo>
                  <a:pt x="15133" y="2779"/>
                </a:lnTo>
                <a:lnTo>
                  <a:pt x="15133" y="2343"/>
                </a:lnTo>
                <a:lnTo>
                  <a:pt x="14622" y="2343"/>
                </a:lnTo>
                <a:close/>
                <a:moveTo>
                  <a:pt x="14081" y="2343"/>
                </a:moveTo>
                <a:lnTo>
                  <a:pt x="14081" y="2779"/>
                </a:lnTo>
                <a:lnTo>
                  <a:pt x="14592" y="2779"/>
                </a:lnTo>
                <a:lnTo>
                  <a:pt x="14592" y="2343"/>
                </a:lnTo>
                <a:lnTo>
                  <a:pt x="14081" y="2343"/>
                </a:lnTo>
                <a:close/>
                <a:moveTo>
                  <a:pt x="13539" y="2343"/>
                </a:moveTo>
                <a:lnTo>
                  <a:pt x="13539" y="2779"/>
                </a:lnTo>
                <a:lnTo>
                  <a:pt x="14050" y="2779"/>
                </a:lnTo>
                <a:lnTo>
                  <a:pt x="14050" y="2343"/>
                </a:lnTo>
                <a:lnTo>
                  <a:pt x="13539" y="2343"/>
                </a:lnTo>
                <a:close/>
                <a:moveTo>
                  <a:pt x="12997" y="2343"/>
                </a:moveTo>
                <a:lnTo>
                  <a:pt x="12997" y="2779"/>
                </a:lnTo>
                <a:lnTo>
                  <a:pt x="13508" y="2779"/>
                </a:lnTo>
                <a:lnTo>
                  <a:pt x="13508" y="2343"/>
                </a:lnTo>
                <a:lnTo>
                  <a:pt x="12997" y="2343"/>
                </a:lnTo>
                <a:close/>
                <a:moveTo>
                  <a:pt x="12456" y="2343"/>
                </a:moveTo>
                <a:lnTo>
                  <a:pt x="12456" y="2779"/>
                </a:lnTo>
                <a:lnTo>
                  <a:pt x="12967" y="2779"/>
                </a:lnTo>
                <a:lnTo>
                  <a:pt x="12967" y="2343"/>
                </a:lnTo>
                <a:lnTo>
                  <a:pt x="12456" y="2343"/>
                </a:lnTo>
                <a:close/>
                <a:moveTo>
                  <a:pt x="11914" y="2343"/>
                </a:moveTo>
                <a:lnTo>
                  <a:pt x="11914" y="2779"/>
                </a:lnTo>
                <a:lnTo>
                  <a:pt x="12425" y="2779"/>
                </a:lnTo>
                <a:lnTo>
                  <a:pt x="12425" y="2343"/>
                </a:lnTo>
                <a:lnTo>
                  <a:pt x="11914" y="2343"/>
                </a:lnTo>
                <a:close/>
                <a:moveTo>
                  <a:pt x="11372" y="2343"/>
                </a:moveTo>
                <a:lnTo>
                  <a:pt x="11372" y="2779"/>
                </a:lnTo>
                <a:lnTo>
                  <a:pt x="11883" y="2779"/>
                </a:lnTo>
                <a:lnTo>
                  <a:pt x="11883" y="2343"/>
                </a:lnTo>
                <a:lnTo>
                  <a:pt x="11372" y="2343"/>
                </a:lnTo>
                <a:close/>
                <a:moveTo>
                  <a:pt x="10831" y="2343"/>
                </a:moveTo>
                <a:lnTo>
                  <a:pt x="10831" y="2779"/>
                </a:lnTo>
                <a:lnTo>
                  <a:pt x="11341" y="2779"/>
                </a:lnTo>
                <a:lnTo>
                  <a:pt x="11341" y="2343"/>
                </a:lnTo>
                <a:lnTo>
                  <a:pt x="10831" y="2343"/>
                </a:lnTo>
                <a:close/>
                <a:moveTo>
                  <a:pt x="10289" y="2343"/>
                </a:moveTo>
                <a:lnTo>
                  <a:pt x="10289" y="2779"/>
                </a:lnTo>
                <a:lnTo>
                  <a:pt x="10800" y="2779"/>
                </a:lnTo>
                <a:lnTo>
                  <a:pt x="10800" y="2343"/>
                </a:lnTo>
                <a:lnTo>
                  <a:pt x="10289" y="2343"/>
                </a:lnTo>
                <a:close/>
                <a:moveTo>
                  <a:pt x="9747" y="2343"/>
                </a:moveTo>
                <a:lnTo>
                  <a:pt x="9747" y="2779"/>
                </a:lnTo>
                <a:lnTo>
                  <a:pt x="10258" y="2779"/>
                </a:lnTo>
                <a:lnTo>
                  <a:pt x="10258" y="2343"/>
                </a:lnTo>
                <a:lnTo>
                  <a:pt x="9747" y="2343"/>
                </a:lnTo>
                <a:close/>
                <a:moveTo>
                  <a:pt x="9206" y="2343"/>
                </a:moveTo>
                <a:lnTo>
                  <a:pt x="9206" y="2779"/>
                </a:lnTo>
                <a:lnTo>
                  <a:pt x="9716" y="2779"/>
                </a:lnTo>
                <a:lnTo>
                  <a:pt x="9716" y="2343"/>
                </a:lnTo>
                <a:lnTo>
                  <a:pt x="9206" y="2343"/>
                </a:lnTo>
                <a:close/>
                <a:moveTo>
                  <a:pt x="8664" y="2343"/>
                </a:moveTo>
                <a:lnTo>
                  <a:pt x="8664" y="2779"/>
                </a:lnTo>
                <a:lnTo>
                  <a:pt x="9175" y="2779"/>
                </a:lnTo>
                <a:lnTo>
                  <a:pt x="9175" y="2343"/>
                </a:lnTo>
                <a:lnTo>
                  <a:pt x="8664" y="2343"/>
                </a:lnTo>
                <a:close/>
                <a:moveTo>
                  <a:pt x="8122" y="2343"/>
                </a:moveTo>
                <a:lnTo>
                  <a:pt x="8122" y="2779"/>
                </a:lnTo>
                <a:lnTo>
                  <a:pt x="8633" y="2779"/>
                </a:lnTo>
                <a:lnTo>
                  <a:pt x="8633" y="2343"/>
                </a:lnTo>
                <a:lnTo>
                  <a:pt x="8122" y="2343"/>
                </a:lnTo>
                <a:close/>
                <a:moveTo>
                  <a:pt x="7581" y="2343"/>
                </a:moveTo>
                <a:lnTo>
                  <a:pt x="7581" y="2779"/>
                </a:lnTo>
                <a:lnTo>
                  <a:pt x="8091" y="2779"/>
                </a:lnTo>
                <a:lnTo>
                  <a:pt x="8091" y="2343"/>
                </a:lnTo>
                <a:lnTo>
                  <a:pt x="7581" y="2343"/>
                </a:lnTo>
                <a:close/>
                <a:moveTo>
                  <a:pt x="7039" y="2343"/>
                </a:moveTo>
                <a:lnTo>
                  <a:pt x="7039" y="2779"/>
                </a:lnTo>
                <a:lnTo>
                  <a:pt x="7550" y="2779"/>
                </a:lnTo>
                <a:lnTo>
                  <a:pt x="7550" y="2343"/>
                </a:lnTo>
                <a:lnTo>
                  <a:pt x="7039" y="2343"/>
                </a:lnTo>
                <a:close/>
                <a:moveTo>
                  <a:pt x="6497" y="2343"/>
                </a:moveTo>
                <a:lnTo>
                  <a:pt x="6497" y="2779"/>
                </a:lnTo>
                <a:lnTo>
                  <a:pt x="7008" y="2779"/>
                </a:lnTo>
                <a:lnTo>
                  <a:pt x="7008" y="2343"/>
                </a:lnTo>
                <a:lnTo>
                  <a:pt x="6497" y="2343"/>
                </a:lnTo>
                <a:close/>
                <a:moveTo>
                  <a:pt x="5955" y="2343"/>
                </a:moveTo>
                <a:lnTo>
                  <a:pt x="5955" y="2779"/>
                </a:lnTo>
                <a:lnTo>
                  <a:pt x="6466" y="2779"/>
                </a:lnTo>
                <a:lnTo>
                  <a:pt x="6466" y="2343"/>
                </a:lnTo>
                <a:lnTo>
                  <a:pt x="5955" y="2343"/>
                </a:lnTo>
                <a:close/>
                <a:moveTo>
                  <a:pt x="5414" y="2343"/>
                </a:moveTo>
                <a:lnTo>
                  <a:pt x="5414" y="2779"/>
                </a:lnTo>
                <a:lnTo>
                  <a:pt x="5925" y="2779"/>
                </a:lnTo>
                <a:lnTo>
                  <a:pt x="5925" y="2343"/>
                </a:lnTo>
                <a:lnTo>
                  <a:pt x="5414" y="2343"/>
                </a:lnTo>
                <a:close/>
                <a:moveTo>
                  <a:pt x="4872" y="2343"/>
                </a:moveTo>
                <a:lnTo>
                  <a:pt x="4872" y="2779"/>
                </a:lnTo>
                <a:lnTo>
                  <a:pt x="5383" y="2779"/>
                </a:lnTo>
                <a:lnTo>
                  <a:pt x="5383" y="2343"/>
                </a:lnTo>
                <a:lnTo>
                  <a:pt x="4872" y="2343"/>
                </a:lnTo>
                <a:close/>
                <a:moveTo>
                  <a:pt x="4330" y="2343"/>
                </a:moveTo>
                <a:lnTo>
                  <a:pt x="4330" y="2779"/>
                </a:lnTo>
                <a:lnTo>
                  <a:pt x="4841" y="2779"/>
                </a:lnTo>
                <a:lnTo>
                  <a:pt x="4841" y="2343"/>
                </a:lnTo>
                <a:lnTo>
                  <a:pt x="4330" y="2343"/>
                </a:lnTo>
                <a:close/>
                <a:moveTo>
                  <a:pt x="3789" y="2343"/>
                </a:moveTo>
                <a:lnTo>
                  <a:pt x="3789" y="2779"/>
                </a:lnTo>
                <a:lnTo>
                  <a:pt x="4300" y="2779"/>
                </a:lnTo>
                <a:lnTo>
                  <a:pt x="4300" y="2343"/>
                </a:lnTo>
                <a:lnTo>
                  <a:pt x="3789" y="2343"/>
                </a:lnTo>
                <a:close/>
                <a:moveTo>
                  <a:pt x="3247" y="2343"/>
                </a:moveTo>
                <a:lnTo>
                  <a:pt x="3247" y="2779"/>
                </a:lnTo>
                <a:lnTo>
                  <a:pt x="3758" y="2779"/>
                </a:lnTo>
                <a:lnTo>
                  <a:pt x="3758" y="2343"/>
                </a:lnTo>
                <a:lnTo>
                  <a:pt x="3247" y="2343"/>
                </a:lnTo>
                <a:close/>
                <a:moveTo>
                  <a:pt x="2705" y="2343"/>
                </a:moveTo>
                <a:lnTo>
                  <a:pt x="2705" y="2779"/>
                </a:lnTo>
                <a:lnTo>
                  <a:pt x="3216" y="2779"/>
                </a:lnTo>
                <a:lnTo>
                  <a:pt x="3216" y="2343"/>
                </a:lnTo>
                <a:lnTo>
                  <a:pt x="2705" y="2343"/>
                </a:lnTo>
                <a:close/>
                <a:moveTo>
                  <a:pt x="2164" y="2343"/>
                </a:moveTo>
                <a:lnTo>
                  <a:pt x="2164" y="2779"/>
                </a:lnTo>
                <a:lnTo>
                  <a:pt x="2675" y="2779"/>
                </a:lnTo>
                <a:lnTo>
                  <a:pt x="2675" y="2343"/>
                </a:lnTo>
                <a:lnTo>
                  <a:pt x="2164" y="2343"/>
                </a:lnTo>
                <a:close/>
                <a:moveTo>
                  <a:pt x="1622" y="2343"/>
                </a:moveTo>
                <a:lnTo>
                  <a:pt x="1622" y="2779"/>
                </a:lnTo>
                <a:lnTo>
                  <a:pt x="2133" y="2779"/>
                </a:lnTo>
                <a:lnTo>
                  <a:pt x="2133" y="2343"/>
                </a:lnTo>
                <a:lnTo>
                  <a:pt x="1622" y="2343"/>
                </a:lnTo>
                <a:close/>
                <a:moveTo>
                  <a:pt x="1080" y="2343"/>
                </a:moveTo>
                <a:lnTo>
                  <a:pt x="1080" y="2779"/>
                </a:lnTo>
                <a:lnTo>
                  <a:pt x="1591" y="2779"/>
                </a:lnTo>
                <a:lnTo>
                  <a:pt x="1591" y="2343"/>
                </a:lnTo>
                <a:lnTo>
                  <a:pt x="1080" y="2343"/>
                </a:lnTo>
                <a:close/>
                <a:moveTo>
                  <a:pt x="539" y="2343"/>
                </a:moveTo>
                <a:lnTo>
                  <a:pt x="539" y="2779"/>
                </a:lnTo>
                <a:lnTo>
                  <a:pt x="1049" y="2779"/>
                </a:lnTo>
                <a:lnTo>
                  <a:pt x="1049" y="2343"/>
                </a:lnTo>
                <a:lnTo>
                  <a:pt x="539" y="2343"/>
                </a:lnTo>
                <a:close/>
                <a:moveTo>
                  <a:pt x="31" y="2343"/>
                </a:moveTo>
                <a:lnTo>
                  <a:pt x="31" y="2779"/>
                </a:lnTo>
                <a:lnTo>
                  <a:pt x="508" y="2779"/>
                </a:lnTo>
                <a:lnTo>
                  <a:pt x="508" y="2343"/>
                </a:lnTo>
                <a:lnTo>
                  <a:pt x="31" y="2343"/>
                </a:lnTo>
                <a:close/>
                <a:moveTo>
                  <a:pt x="14622" y="1879"/>
                </a:moveTo>
                <a:lnTo>
                  <a:pt x="14622" y="2315"/>
                </a:lnTo>
                <a:lnTo>
                  <a:pt x="15133" y="2315"/>
                </a:lnTo>
                <a:lnTo>
                  <a:pt x="15133" y="1879"/>
                </a:lnTo>
                <a:lnTo>
                  <a:pt x="14622" y="1879"/>
                </a:lnTo>
                <a:close/>
                <a:moveTo>
                  <a:pt x="14081" y="1879"/>
                </a:moveTo>
                <a:lnTo>
                  <a:pt x="14081" y="2315"/>
                </a:lnTo>
                <a:lnTo>
                  <a:pt x="14592" y="2315"/>
                </a:lnTo>
                <a:lnTo>
                  <a:pt x="14592" y="1879"/>
                </a:lnTo>
                <a:lnTo>
                  <a:pt x="14081" y="1879"/>
                </a:lnTo>
                <a:close/>
                <a:moveTo>
                  <a:pt x="13539" y="1879"/>
                </a:moveTo>
                <a:lnTo>
                  <a:pt x="13539" y="2315"/>
                </a:lnTo>
                <a:lnTo>
                  <a:pt x="14050" y="2315"/>
                </a:lnTo>
                <a:lnTo>
                  <a:pt x="14050" y="1879"/>
                </a:lnTo>
                <a:lnTo>
                  <a:pt x="13539" y="1879"/>
                </a:lnTo>
                <a:close/>
                <a:moveTo>
                  <a:pt x="12997" y="1879"/>
                </a:moveTo>
                <a:lnTo>
                  <a:pt x="12997" y="2315"/>
                </a:lnTo>
                <a:lnTo>
                  <a:pt x="13508" y="2315"/>
                </a:lnTo>
                <a:lnTo>
                  <a:pt x="13508" y="1879"/>
                </a:lnTo>
                <a:lnTo>
                  <a:pt x="12997" y="1879"/>
                </a:lnTo>
                <a:close/>
                <a:moveTo>
                  <a:pt x="12456" y="1879"/>
                </a:moveTo>
                <a:lnTo>
                  <a:pt x="12456" y="2315"/>
                </a:lnTo>
                <a:lnTo>
                  <a:pt x="12967" y="2315"/>
                </a:lnTo>
                <a:lnTo>
                  <a:pt x="12967" y="1879"/>
                </a:lnTo>
                <a:lnTo>
                  <a:pt x="12456" y="1879"/>
                </a:lnTo>
                <a:close/>
                <a:moveTo>
                  <a:pt x="11914" y="1879"/>
                </a:moveTo>
                <a:lnTo>
                  <a:pt x="11914" y="2315"/>
                </a:lnTo>
                <a:lnTo>
                  <a:pt x="12425" y="2315"/>
                </a:lnTo>
                <a:lnTo>
                  <a:pt x="12425" y="1879"/>
                </a:lnTo>
                <a:lnTo>
                  <a:pt x="11914" y="1879"/>
                </a:lnTo>
                <a:close/>
                <a:moveTo>
                  <a:pt x="11372" y="1879"/>
                </a:moveTo>
                <a:lnTo>
                  <a:pt x="11372" y="2315"/>
                </a:lnTo>
                <a:lnTo>
                  <a:pt x="11883" y="2315"/>
                </a:lnTo>
                <a:lnTo>
                  <a:pt x="11883" y="1879"/>
                </a:lnTo>
                <a:lnTo>
                  <a:pt x="11372" y="1879"/>
                </a:lnTo>
                <a:close/>
                <a:moveTo>
                  <a:pt x="10831" y="1879"/>
                </a:moveTo>
                <a:lnTo>
                  <a:pt x="10831" y="2315"/>
                </a:lnTo>
                <a:lnTo>
                  <a:pt x="11341" y="2315"/>
                </a:lnTo>
                <a:lnTo>
                  <a:pt x="11341" y="1879"/>
                </a:lnTo>
                <a:lnTo>
                  <a:pt x="10831" y="1879"/>
                </a:lnTo>
                <a:close/>
                <a:moveTo>
                  <a:pt x="10289" y="1879"/>
                </a:moveTo>
                <a:lnTo>
                  <a:pt x="10289" y="2315"/>
                </a:lnTo>
                <a:lnTo>
                  <a:pt x="10800" y="2315"/>
                </a:lnTo>
                <a:lnTo>
                  <a:pt x="10800" y="1879"/>
                </a:lnTo>
                <a:lnTo>
                  <a:pt x="10289" y="1879"/>
                </a:lnTo>
                <a:close/>
                <a:moveTo>
                  <a:pt x="9747" y="1879"/>
                </a:moveTo>
                <a:lnTo>
                  <a:pt x="9747" y="2315"/>
                </a:lnTo>
                <a:lnTo>
                  <a:pt x="10258" y="2315"/>
                </a:lnTo>
                <a:lnTo>
                  <a:pt x="10258" y="1879"/>
                </a:lnTo>
                <a:lnTo>
                  <a:pt x="9747" y="1879"/>
                </a:lnTo>
                <a:close/>
                <a:moveTo>
                  <a:pt x="9206" y="1879"/>
                </a:moveTo>
                <a:lnTo>
                  <a:pt x="9206" y="2315"/>
                </a:lnTo>
                <a:lnTo>
                  <a:pt x="9716" y="2315"/>
                </a:lnTo>
                <a:lnTo>
                  <a:pt x="9716" y="1879"/>
                </a:lnTo>
                <a:lnTo>
                  <a:pt x="9206" y="1879"/>
                </a:lnTo>
                <a:close/>
                <a:moveTo>
                  <a:pt x="8664" y="1879"/>
                </a:moveTo>
                <a:lnTo>
                  <a:pt x="8664" y="2315"/>
                </a:lnTo>
                <a:lnTo>
                  <a:pt x="9175" y="2315"/>
                </a:lnTo>
                <a:lnTo>
                  <a:pt x="9175" y="1879"/>
                </a:lnTo>
                <a:lnTo>
                  <a:pt x="8664" y="1879"/>
                </a:lnTo>
                <a:close/>
                <a:moveTo>
                  <a:pt x="8122" y="1879"/>
                </a:moveTo>
                <a:lnTo>
                  <a:pt x="8122" y="2315"/>
                </a:lnTo>
                <a:lnTo>
                  <a:pt x="8633" y="2315"/>
                </a:lnTo>
                <a:lnTo>
                  <a:pt x="8633" y="1879"/>
                </a:lnTo>
                <a:lnTo>
                  <a:pt x="8122" y="1879"/>
                </a:lnTo>
                <a:close/>
                <a:moveTo>
                  <a:pt x="7581" y="1879"/>
                </a:moveTo>
                <a:lnTo>
                  <a:pt x="7581" y="2315"/>
                </a:lnTo>
                <a:lnTo>
                  <a:pt x="8091" y="2315"/>
                </a:lnTo>
                <a:lnTo>
                  <a:pt x="8091" y="1879"/>
                </a:lnTo>
                <a:lnTo>
                  <a:pt x="7581" y="1879"/>
                </a:lnTo>
                <a:close/>
                <a:moveTo>
                  <a:pt x="7039" y="1879"/>
                </a:moveTo>
                <a:lnTo>
                  <a:pt x="7039" y="2315"/>
                </a:lnTo>
                <a:lnTo>
                  <a:pt x="7550" y="2315"/>
                </a:lnTo>
                <a:lnTo>
                  <a:pt x="7550" y="1879"/>
                </a:lnTo>
                <a:lnTo>
                  <a:pt x="7039" y="1879"/>
                </a:lnTo>
                <a:close/>
                <a:moveTo>
                  <a:pt x="6497" y="1879"/>
                </a:moveTo>
                <a:lnTo>
                  <a:pt x="6497" y="2315"/>
                </a:lnTo>
                <a:lnTo>
                  <a:pt x="7008" y="2315"/>
                </a:lnTo>
                <a:lnTo>
                  <a:pt x="7008" y="1879"/>
                </a:lnTo>
                <a:lnTo>
                  <a:pt x="6497" y="1879"/>
                </a:lnTo>
                <a:close/>
                <a:moveTo>
                  <a:pt x="5955" y="1879"/>
                </a:moveTo>
                <a:lnTo>
                  <a:pt x="5955" y="2315"/>
                </a:lnTo>
                <a:lnTo>
                  <a:pt x="6466" y="2315"/>
                </a:lnTo>
                <a:lnTo>
                  <a:pt x="6466" y="1879"/>
                </a:lnTo>
                <a:lnTo>
                  <a:pt x="5955" y="1879"/>
                </a:lnTo>
                <a:close/>
                <a:moveTo>
                  <a:pt x="5414" y="1879"/>
                </a:moveTo>
                <a:lnTo>
                  <a:pt x="5414" y="2315"/>
                </a:lnTo>
                <a:lnTo>
                  <a:pt x="5925" y="2315"/>
                </a:lnTo>
                <a:lnTo>
                  <a:pt x="5925" y="1879"/>
                </a:lnTo>
                <a:lnTo>
                  <a:pt x="5414" y="1879"/>
                </a:lnTo>
                <a:close/>
                <a:moveTo>
                  <a:pt x="4872" y="1879"/>
                </a:moveTo>
                <a:lnTo>
                  <a:pt x="4872" y="2315"/>
                </a:lnTo>
                <a:lnTo>
                  <a:pt x="5383" y="2315"/>
                </a:lnTo>
                <a:lnTo>
                  <a:pt x="5383" y="1879"/>
                </a:lnTo>
                <a:lnTo>
                  <a:pt x="4872" y="1879"/>
                </a:lnTo>
                <a:close/>
                <a:moveTo>
                  <a:pt x="4330" y="1879"/>
                </a:moveTo>
                <a:lnTo>
                  <a:pt x="4330" y="2315"/>
                </a:lnTo>
                <a:lnTo>
                  <a:pt x="4841" y="2315"/>
                </a:lnTo>
                <a:lnTo>
                  <a:pt x="4841" y="1879"/>
                </a:lnTo>
                <a:lnTo>
                  <a:pt x="4330" y="1879"/>
                </a:lnTo>
                <a:close/>
                <a:moveTo>
                  <a:pt x="3789" y="1879"/>
                </a:moveTo>
                <a:lnTo>
                  <a:pt x="3789" y="2315"/>
                </a:lnTo>
                <a:lnTo>
                  <a:pt x="4300" y="2315"/>
                </a:lnTo>
                <a:lnTo>
                  <a:pt x="4300" y="1879"/>
                </a:lnTo>
                <a:lnTo>
                  <a:pt x="3789" y="1879"/>
                </a:lnTo>
                <a:close/>
                <a:moveTo>
                  <a:pt x="3247" y="1879"/>
                </a:moveTo>
                <a:lnTo>
                  <a:pt x="3247" y="2315"/>
                </a:lnTo>
                <a:lnTo>
                  <a:pt x="3758" y="2315"/>
                </a:lnTo>
                <a:lnTo>
                  <a:pt x="3758" y="1879"/>
                </a:lnTo>
                <a:lnTo>
                  <a:pt x="3247" y="1879"/>
                </a:lnTo>
                <a:close/>
                <a:moveTo>
                  <a:pt x="2705" y="1879"/>
                </a:moveTo>
                <a:lnTo>
                  <a:pt x="2705" y="2315"/>
                </a:lnTo>
                <a:lnTo>
                  <a:pt x="3216" y="2315"/>
                </a:lnTo>
                <a:lnTo>
                  <a:pt x="3216" y="1879"/>
                </a:lnTo>
                <a:lnTo>
                  <a:pt x="2705" y="1879"/>
                </a:lnTo>
                <a:close/>
                <a:moveTo>
                  <a:pt x="2164" y="1879"/>
                </a:moveTo>
                <a:lnTo>
                  <a:pt x="2164" y="2315"/>
                </a:lnTo>
                <a:lnTo>
                  <a:pt x="2675" y="2315"/>
                </a:lnTo>
                <a:lnTo>
                  <a:pt x="2675" y="1879"/>
                </a:lnTo>
                <a:lnTo>
                  <a:pt x="2164" y="1879"/>
                </a:lnTo>
                <a:close/>
                <a:moveTo>
                  <a:pt x="1622" y="1879"/>
                </a:moveTo>
                <a:lnTo>
                  <a:pt x="1622" y="2315"/>
                </a:lnTo>
                <a:lnTo>
                  <a:pt x="2133" y="2315"/>
                </a:lnTo>
                <a:lnTo>
                  <a:pt x="2133" y="1879"/>
                </a:lnTo>
                <a:lnTo>
                  <a:pt x="1622" y="1879"/>
                </a:lnTo>
                <a:close/>
                <a:moveTo>
                  <a:pt x="1080" y="1879"/>
                </a:moveTo>
                <a:lnTo>
                  <a:pt x="1080" y="2315"/>
                </a:lnTo>
                <a:lnTo>
                  <a:pt x="1591" y="2315"/>
                </a:lnTo>
                <a:lnTo>
                  <a:pt x="1591" y="1879"/>
                </a:lnTo>
                <a:lnTo>
                  <a:pt x="1080" y="1879"/>
                </a:lnTo>
                <a:close/>
                <a:moveTo>
                  <a:pt x="539" y="1879"/>
                </a:moveTo>
                <a:lnTo>
                  <a:pt x="539" y="2315"/>
                </a:lnTo>
                <a:lnTo>
                  <a:pt x="1049" y="2315"/>
                </a:lnTo>
                <a:lnTo>
                  <a:pt x="1049" y="1879"/>
                </a:lnTo>
                <a:lnTo>
                  <a:pt x="539" y="1879"/>
                </a:lnTo>
                <a:close/>
                <a:moveTo>
                  <a:pt x="31" y="1879"/>
                </a:moveTo>
                <a:lnTo>
                  <a:pt x="31" y="2315"/>
                </a:lnTo>
                <a:lnTo>
                  <a:pt x="508" y="2315"/>
                </a:lnTo>
                <a:lnTo>
                  <a:pt x="508" y="1879"/>
                </a:lnTo>
                <a:lnTo>
                  <a:pt x="31" y="1879"/>
                </a:lnTo>
                <a:close/>
                <a:moveTo>
                  <a:pt x="14622" y="1416"/>
                </a:moveTo>
                <a:lnTo>
                  <a:pt x="14622" y="1851"/>
                </a:lnTo>
                <a:lnTo>
                  <a:pt x="15133" y="1851"/>
                </a:lnTo>
                <a:lnTo>
                  <a:pt x="15133" y="1416"/>
                </a:lnTo>
                <a:lnTo>
                  <a:pt x="14622" y="1416"/>
                </a:lnTo>
                <a:close/>
                <a:moveTo>
                  <a:pt x="14081" y="1416"/>
                </a:moveTo>
                <a:lnTo>
                  <a:pt x="14081" y="1851"/>
                </a:lnTo>
                <a:lnTo>
                  <a:pt x="14592" y="1851"/>
                </a:lnTo>
                <a:lnTo>
                  <a:pt x="14592" y="1416"/>
                </a:lnTo>
                <a:lnTo>
                  <a:pt x="14081" y="1416"/>
                </a:lnTo>
                <a:close/>
                <a:moveTo>
                  <a:pt x="13539" y="1416"/>
                </a:moveTo>
                <a:lnTo>
                  <a:pt x="13539" y="1851"/>
                </a:lnTo>
                <a:lnTo>
                  <a:pt x="14050" y="1851"/>
                </a:lnTo>
                <a:lnTo>
                  <a:pt x="14050" y="1416"/>
                </a:lnTo>
                <a:lnTo>
                  <a:pt x="13539" y="1416"/>
                </a:lnTo>
                <a:close/>
                <a:moveTo>
                  <a:pt x="12997" y="1416"/>
                </a:moveTo>
                <a:lnTo>
                  <a:pt x="12997" y="1851"/>
                </a:lnTo>
                <a:lnTo>
                  <a:pt x="13508" y="1851"/>
                </a:lnTo>
                <a:lnTo>
                  <a:pt x="13508" y="1416"/>
                </a:lnTo>
                <a:lnTo>
                  <a:pt x="12997" y="1416"/>
                </a:lnTo>
                <a:close/>
                <a:moveTo>
                  <a:pt x="12456" y="1416"/>
                </a:moveTo>
                <a:lnTo>
                  <a:pt x="12456" y="1851"/>
                </a:lnTo>
                <a:lnTo>
                  <a:pt x="12967" y="1851"/>
                </a:lnTo>
                <a:lnTo>
                  <a:pt x="12967" y="1416"/>
                </a:lnTo>
                <a:lnTo>
                  <a:pt x="12456" y="1416"/>
                </a:lnTo>
                <a:close/>
                <a:moveTo>
                  <a:pt x="11914" y="1416"/>
                </a:moveTo>
                <a:lnTo>
                  <a:pt x="11914" y="1851"/>
                </a:lnTo>
                <a:lnTo>
                  <a:pt x="12425" y="1851"/>
                </a:lnTo>
                <a:lnTo>
                  <a:pt x="12425" y="1416"/>
                </a:lnTo>
                <a:lnTo>
                  <a:pt x="11914" y="1416"/>
                </a:lnTo>
                <a:close/>
                <a:moveTo>
                  <a:pt x="11372" y="1416"/>
                </a:moveTo>
                <a:lnTo>
                  <a:pt x="11372" y="1851"/>
                </a:lnTo>
                <a:lnTo>
                  <a:pt x="11883" y="1851"/>
                </a:lnTo>
                <a:lnTo>
                  <a:pt x="11883" y="1416"/>
                </a:lnTo>
                <a:lnTo>
                  <a:pt x="11372" y="1416"/>
                </a:lnTo>
                <a:close/>
                <a:moveTo>
                  <a:pt x="10831" y="1416"/>
                </a:moveTo>
                <a:lnTo>
                  <a:pt x="10831" y="1851"/>
                </a:lnTo>
                <a:lnTo>
                  <a:pt x="11341" y="1851"/>
                </a:lnTo>
                <a:lnTo>
                  <a:pt x="11341" y="1416"/>
                </a:lnTo>
                <a:lnTo>
                  <a:pt x="10831" y="1416"/>
                </a:lnTo>
                <a:close/>
                <a:moveTo>
                  <a:pt x="10289" y="1416"/>
                </a:moveTo>
                <a:lnTo>
                  <a:pt x="10289" y="1851"/>
                </a:lnTo>
                <a:lnTo>
                  <a:pt x="10800" y="1851"/>
                </a:lnTo>
                <a:lnTo>
                  <a:pt x="10800" y="1416"/>
                </a:lnTo>
                <a:lnTo>
                  <a:pt x="10289" y="1416"/>
                </a:lnTo>
                <a:close/>
                <a:moveTo>
                  <a:pt x="9747" y="1416"/>
                </a:moveTo>
                <a:lnTo>
                  <a:pt x="9747" y="1851"/>
                </a:lnTo>
                <a:lnTo>
                  <a:pt x="10258" y="1851"/>
                </a:lnTo>
                <a:lnTo>
                  <a:pt x="10258" y="1416"/>
                </a:lnTo>
                <a:lnTo>
                  <a:pt x="9747" y="1416"/>
                </a:lnTo>
                <a:close/>
                <a:moveTo>
                  <a:pt x="9206" y="1416"/>
                </a:moveTo>
                <a:lnTo>
                  <a:pt x="9206" y="1851"/>
                </a:lnTo>
                <a:lnTo>
                  <a:pt x="9716" y="1851"/>
                </a:lnTo>
                <a:lnTo>
                  <a:pt x="9716" y="1416"/>
                </a:lnTo>
                <a:lnTo>
                  <a:pt x="9206" y="1416"/>
                </a:lnTo>
                <a:close/>
                <a:moveTo>
                  <a:pt x="8664" y="1416"/>
                </a:moveTo>
                <a:lnTo>
                  <a:pt x="8664" y="1851"/>
                </a:lnTo>
                <a:lnTo>
                  <a:pt x="9175" y="1851"/>
                </a:lnTo>
                <a:lnTo>
                  <a:pt x="9175" y="1416"/>
                </a:lnTo>
                <a:lnTo>
                  <a:pt x="8664" y="1416"/>
                </a:lnTo>
                <a:close/>
                <a:moveTo>
                  <a:pt x="8122" y="1416"/>
                </a:moveTo>
                <a:lnTo>
                  <a:pt x="8122" y="1851"/>
                </a:lnTo>
                <a:lnTo>
                  <a:pt x="8633" y="1851"/>
                </a:lnTo>
                <a:lnTo>
                  <a:pt x="8633" y="1416"/>
                </a:lnTo>
                <a:lnTo>
                  <a:pt x="8122" y="1416"/>
                </a:lnTo>
                <a:close/>
                <a:moveTo>
                  <a:pt x="7581" y="1416"/>
                </a:moveTo>
                <a:lnTo>
                  <a:pt x="7581" y="1851"/>
                </a:lnTo>
                <a:lnTo>
                  <a:pt x="8091" y="1851"/>
                </a:lnTo>
                <a:lnTo>
                  <a:pt x="8091" y="1416"/>
                </a:lnTo>
                <a:lnTo>
                  <a:pt x="7581" y="1416"/>
                </a:lnTo>
                <a:close/>
                <a:moveTo>
                  <a:pt x="7039" y="1416"/>
                </a:moveTo>
                <a:lnTo>
                  <a:pt x="7039" y="1851"/>
                </a:lnTo>
                <a:lnTo>
                  <a:pt x="7550" y="1851"/>
                </a:lnTo>
                <a:lnTo>
                  <a:pt x="7550" y="1416"/>
                </a:lnTo>
                <a:lnTo>
                  <a:pt x="7039" y="1416"/>
                </a:lnTo>
                <a:close/>
                <a:moveTo>
                  <a:pt x="6497" y="1416"/>
                </a:moveTo>
                <a:lnTo>
                  <a:pt x="6497" y="1851"/>
                </a:lnTo>
                <a:lnTo>
                  <a:pt x="7008" y="1851"/>
                </a:lnTo>
                <a:lnTo>
                  <a:pt x="7008" y="1416"/>
                </a:lnTo>
                <a:lnTo>
                  <a:pt x="6497" y="1416"/>
                </a:lnTo>
                <a:close/>
                <a:moveTo>
                  <a:pt x="5955" y="1416"/>
                </a:moveTo>
                <a:lnTo>
                  <a:pt x="5955" y="1851"/>
                </a:lnTo>
                <a:lnTo>
                  <a:pt x="6466" y="1851"/>
                </a:lnTo>
                <a:lnTo>
                  <a:pt x="6466" y="1416"/>
                </a:lnTo>
                <a:lnTo>
                  <a:pt x="5955" y="1416"/>
                </a:lnTo>
                <a:close/>
                <a:moveTo>
                  <a:pt x="5414" y="1416"/>
                </a:moveTo>
                <a:lnTo>
                  <a:pt x="5414" y="1851"/>
                </a:lnTo>
                <a:lnTo>
                  <a:pt x="5925" y="1851"/>
                </a:lnTo>
                <a:lnTo>
                  <a:pt x="5925" y="1416"/>
                </a:lnTo>
                <a:lnTo>
                  <a:pt x="5414" y="1416"/>
                </a:lnTo>
                <a:close/>
                <a:moveTo>
                  <a:pt x="4872" y="1416"/>
                </a:moveTo>
                <a:lnTo>
                  <a:pt x="4872" y="1851"/>
                </a:lnTo>
                <a:lnTo>
                  <a:pt x="5383" y="1851"/>
                </a:lnTo>
                <a:lnTo>
                  <a:pt x="5383" y="1416"/>
                </a:lnTo>
                <a:lnTo>
                  <a:pt x="4872" y="1416"/>
                </a:lnTo>
                <a:close/>
                <a:moveTo>
                  <a:pt x="4330" y="1416"/>
                </a:moveTo>
                <a:lnTo>
                  <a:pt x="4330" y="1851"/>
                </a:lnTo>
                <a:lnTo>
                  <a:pt x="4841" y="1851"/>
                </a:lnTo>
                <a:lnTo>
                  <a:pt x="4841" y="1416"/>
                </a:lnTo>
                <a:lnTo>
                  <a:pt x="4330" y="1416"/>
                </a:lnTo>
                <a:close/>
                <a:moveTo>
                  <a:pt x="3789" y="1416"/>
                </a:moveTo>
                <a:lnTo>
                  <a:pt x="3789" y="1851"/>
                </a:lnTo>
                <a:lnTo>
                  <a:pt x="4300" y="1851"/>
                </a:lnTo>
                <a:lnTo>
                  <a:pt x="4300" y="1416"/>
                </a:lnTo>
                <a:lnTo>
                  <a:pt x="3789" y="1416"/>
                </a:lnTo>
                <a:close/>
                <a:moveTo>
                  <a:pt x="3247" y="1416"/>
                </a:moveTo>
                <a:lnTo>
                  <a:pt x="3247" y="1851"/>
                </a:lnTo>
                <a:lnTo>
                  <a:pt x="3758" y="1851"/>
                </a:lnTo>
                <a:lnTo>
                  <a:pt x="3758" y="1416"/>
                </a:lnTo>
                <a:lnTo>
                  <a:pt x="3247" y="1416"/>
                </a:lnTo>
                <a:close/>
                <a:moveTo>
                  <a:pt x="2705" y="1416"/>
                </a:moveTo>
                <a:lnTo>
                  <a:pt x="2705" y="1851"/>
                </a:lnTo>
                <a:lnTo>
                  <a:pt x="3216" y="1851"/>
                </a:lnTo>
                <a:lnTo>
                  <a:pt x="3216" y="1416"/>
                </a:lnTo>
                <a:lnTo>
                  <a:pt x="2705" y="1416"/>
                </a:lnTo>
                <a:close/>
                <a:moveTo>
                  <a:pt x="2164" y="1416"/>
                </a:moveTo>
                <a:lnTo>
                  <a:pt x="2164" y="1851"/>
                </a:lnTo>
                <a:lnTo>
                  <a:pt x="2675" y="1851"/>
                </a:lnTo>
                <a:lnTo>
                  <a:pt x="2675" y="1416"/>
                </a:lnTo>
                <a:lnTo>
                  <a:pt x="2164" y="1416"/>
                </a:lnTo>
                <a:close/>
                <a:moveTo>
                  <a:pt x="1622" y="1416"/>
                </a:moveTo>
                <a:lnTo>
                  <a:pt x="1622" y="1851"/>
                </a:lnTo>
                <a:lnTo>
                  <a:pt x="2133" y="1851"/>
                </a:lnTo>
                <a:lnTo>
                  <a:pt x="2133" y="1416"/>
                </a:lnTo>
                <a:lnTo>
                  <a:pt x="1622" y="1416"/>
                </a:lnTo>
                <a:close/>
                <a:moveTo>
                  <a:pt x="1080" y="1416"/>
                </a:moveTo>
                <a:lnTo>
                  <a:pt x="1080" y="1851"/>
                </a:lnTo>
                <a:lnTo>
                  <a:pt x="1591" y="1851"/>
                </a:lnTo>
                <a:lnTo>
                  <a:pt x="1591" y="1416"/>
                </a:lnTo>
                <a:lnTo>
                  <a:pt x="1080" y="1416"/>
                </a:lnTo>
                <a:close/>
                <a:moveTo>
                  <a:pt x="539" y="1416"/>
                </a:moveTo>
                <a:lnTo>
                  <a:pt x="539" y="1851"/>
                </a:lnTo>
                <a:lnTo>
                  <a:pt x="1049" y="1851"/>
                </a:lnTo>
                <a:lnTo>
                  <a:pt x="1049" y="1416"/>
                </a:lnTo>
                <a:lnTo>
                  <a:pt x="539" y="1416"/>
                </a:lnTo>
                <a:close/>
                <a:moveTo>
                  <a:pt x="31" y="1416"/>
                </a:moveTo>
                <a:lnTo>
                  <a:pt x="31" y="1851"/>
                </a:lnTo>
                <a:lnTo>
                  <a:pt x="508" y="1851"/>
                </a:lnTo>
                <a:lnTo>
                  <a:pt x="508" y="1416"/>
                </a:lnTo>
                <a:lnTo>
                  <a:pt x="31" y="1416"/>
                </a:lnTo>
                <a:close/>
                <a:moveTo>
                  <a:pt x="14622" y="952"/>
                </a:moveTo>
                <a:lnTo>
                  <a:pt x="14622" y="1387"/>
                </a:lnTo>
                <a:lnTo>
                  <a:pt x="15133" y="1387"/>
                </a:lnTo>
                <a:lnTo>
                  <a:pt x="15133" y="952"/>
                </a:lnTo>
                <a:lnTo>
                  <a:pt x="14622" y="952"/>
                </a:lnTo>
                <a:close/>
                <a:moveTo>
                  <a:pt x="14081" y="952"/>
                </a:moveTo>
                <a:lnTo>
                  <a:pt x="14081" y="1387"/>
                </a:lnTo>
                <a:lnTo>
                  <a:pt x="14592" y="1387"/>
                </a:lnTo>
                <a:lnTo>
                  <a:pt x="14592" y="952"/>
                </a:lnTo>
                <a:lnTo>
                  <a:pt x="14081" y="952"/>
                </a:lnTo>
                <a:close/>
                <a:moveTo>
                  <a:pt x="13539" y="952"/>
                </a:moveTo>
                <a:lnTo>
                  <a:pt x="13539" y="1387"/>
                </a:lnTo>
                <a:lnTo>
                  <a:pt x="14050" y="1387"/>
                </a:lnTo>
                <a:lnTo>
                  <a:pt x="14050" y="952"/>
                </a:lnTo>
                <a:lnTo>
                  <a:pt x="13539" y="952"/>
                </a:lnTo>
                <a:close/>
                <a:moveTo>
                  <a:pt x="12997" y="952"/>
                </a:moveTo>
                <a:lnTo>
                  <a:pt x="12997" y="1387"/>
                </a:lnTo>
                <a:lnTo>
                  <a:pt x="13508" y="1387"/>
                </a:lnTo>
                <a:lnTo>
                  <a:pt x="13508" y="952"/>
                </a:lnTo>
                <a:lnTo>
                  <a:pt x="12997" y="952"/>
                </a:lnTo>
                <a:close/>
                <a:moveTo>
                  <a:pt x="12456" y="952"/>
                </a:moveTo>
                <a:lnTo>
                  <a:pt x="12456" y="1387"/>
                </a:lnTo>
                <a:lnTo>
                  <a:pt x="12967" y="1387"/>
                </a:lnTo>
                <a:lnTo>
                  <a:pt x="12967" y="952"/>
                </a:lnTo>
                <a:lnTo>
                  <a:pt x="12456" y="952"/>
                </a:lnTo>
                <a:close/>
                <a:moveTo>
                  <a:pt x="11914" y="952"/>
                </a:moveTo>
                <a:lnTo>
                  <a:pt x="11914" y="1387"/>
                </a:lnTo>
                <a:lnTo>
                  <a:pt x="12425" y="1387"/>
                </a:lnTo>
                <a:lnTo>
                  <a:pt x="12425" y="952"/>
                </a:lnTo>
                <a:lnTo>
                  <a:pt x="11914" y="952"/>
                </a:lnTo>
                <a:close/>
                <a:moveTo>
                  <a:pt x="11372" y="952"/>
                </a:moveTo>
                <a:lnTo>
                  <a:pt x="11372" y="1387"/>
                </a:lnTo>
                <a:lnTo>
                  <a:pt x="11883" y="1387"/>
                </a:lnTo>
                <a:lnTo>
                  <a:pt x="11883" y="952"/>
                </a:lnTo>
                <a:lnTo>
                  <a:pt x="11372" y="952"/>
                </a:lnTo>
                <a:close/>
                <a:moveTo>
                  <a:pt x="10831" y="952"/>
                </a:moveTo>
                <a:lnTo>
                  <a:pt x="10831" y="1387"/>
                </a:lnTo>
                <a:lnTo>
                  <a:pt x="11341" y="1387"/>
                </a:lnTo>
                <a:lnTo>
                  <a:pt x="11341" y="952"/>
                </a:lnTo>
                <a:lnTo>
                  <a:pt x="10831" y="952"/>
                </a:lnTo>
                <a:close/>
                <a:moveTo>
                  <a:pt x="10289" y="952"/>
                </a:moveTo>
                <a:lnTo>
                  <a:pt x="10289" y="1387"/>
                </a:lnTo>
                <a:lnTo>
                  <a:pt x="10800" y="1387"/>
                </a:lnTo>
                <a:lnTo>
                  <a:pt x="10800" y="952"/>
                </a:lnTo>
                <a:lnTo>
                  <a:pt x="10289" y="952"/>
                </a:lnTo>
                <a:close/>
                <a:moveTo>
                  <a:pt x="9747" y="952"/>
                </a:moveTo>
                <a:lnTo>
                  <a:pt x="9747" y="1387"/>
                </a:lnTo>
                <a:lnTo>
                  <a:pt x="10258" y="1387"/>
                </a:lnTo>
                <a:lnTo>
                  <a:pt x="10258" y="952"/>
                </a:lnTo>
                <a:lnTo>
                  <a:pt x="9747" y="952"/>
                </a:lnTo>
                <a:close/>
                <a:moveTo>
                  <a:pt x="9206" y="952"/>
                </a:moveTo>
                <a:lnTo>
                  <a:pt x="9206" y="1387"/>
                </a:lnTo>
                <a:lnTo>
                  <a:pt x="9716" y="1387"/>
                </a:lnTo>
                <a:lnTo>
                  <a:pt x="9716" y="952"/>
                </a:lnTo>
                <a:lnTo>
                  <a:pt x="9206" y="952"/>
                </a:lnTo>
                <a:close/>
                <a:moveTo>
                  <a:pt x="8664" y="952"/>
                </a:moveTo>
                <a:lnTo>
                  <a:pt x="8664" y="1387"/>
                </a:lnTo>
                <a:lnTo>
                  <a:pt x="9175" y="1387"/>
                </a:lnTo>
                <a:lnTo>
                  <a:pt x="9175" y="952"/>
                </a:lnTo>
                <a:lnTo>
                  <a:pt x="8664" y="952"/>
                </a:lnTo>
                <a:close/>
                <a:moveTo>
                  <a:pt x="8122" y="952"/>
                </a:moveTo>
                <a:lnTo>
                  <a:pt x="8122" y="1387"/>
                </a:lnTo>
                <a:lnTo>
                  <a:pt x="8633" y="1387"/>
                </a:lnTo>
                <a:lnTo>
                  <a:pt x="8633" y="952"/>
                </a:lnTo>
                <a:lnTo>
                  <a:pt x="8122" y="952"/>
                </a:lnTo>
                <a:close/>
                <a:moveTo>
                  <a:pt x="7581" y="952"/>
                </a:moveTo>
                <a:lnTo>
                  <a:pt x="7581" y="1387"/>
                </a:lnTo>
                <a:lnTo>
                  <a:pt x="8091" y="1387"/>
                </a:lnTo>
                <a:lnTo>
                  <a:pt x="8091" y="952"/>
                </a:lnTo>
                <a:lnTo>
                  <a:pt x="7581" y="952"/>
                </a:lnTo>
                <a:close/>
                <a:moveTo>
                  <a:pt x="7039" y="952"/>
                </a:moveTo>
                <a:lnTo>
                  <a:pt x="7039" y="1387"/>
                </a:lnTo>
                <a:lnTo>
                  <a:pt x="7550" y="1387"/>
                </a:lnTo>
                <a:lnTo>
                  <a:pt x="7550" y="952"/>
                </a:lnTo>
                <a:lnTo>
                  <a:pt x="7039" y="952"/>
                </a:lnTo>
                <a:close/>
                <a:moveTo>
                  <a:pt x="6497" y="952"/>
                </a:moveTo>
                <a:lnTo>
                  <a:pt x="6497" y="1387"/>
                </a:lnTo>
                <a:lnTo>
                  <a:pt x="7008" y="1387"/>
                </a:lnTo>
                <a:lnTo>
                  <a:pt x="7008" y="952"/>
                </a:lnTo>
                <a:lnTo>
                  <a:pt x="6497" y="952"/>
                </a:lnTo>
                <a:close/>
                <a:moveTo>
                  <a:pt x="5955" y="952"/>
                </a:moveTo>
                <a:lnTo>
                  <a:pt x="5955" y="1387"/>
                </a:lnTo>
                <a:lnTo>
                  <a:pt x="6466" y="1387"/>
                </a:lnTo>
                <a:lnTo>
                  <a:pt x="6466" y="952"/>
                </a:lnTo>
                <a:lnTo>
                  <a:pt x="5955" y="952"/>
                </a:lnTo>
                <a:close/>
                <a:moveTo>
                  <a:pt x="5414" y="952"/>
                </a:moveTo>
                <a:lnTo>
                  <a:pt x="5414" y="1387"/>
                </a:lnTo>
                <a:lnTo>
                  <a:pt x="5925" y="1387"/>
                </a:lnTo>
                <a:lnTo>
                  <a:pt x="5925" y="952"/>
                </a:lnTo>
                <a:lnTo>
                  <a:pt x="5414" y="952"/>
                </a:lnTo>
                <a:close/>
                <a:moveTo>
                  <a:pt x="4872" y="952"/>
                </a:moveTo>
                <a:lnTo>
                  <a:pt x="4872" y="1387"/>
                </a:lnTo>
                <a:lnTo>
                  <a:pt x="5383" y="1387"/>
                </a:lnTo>
                <a:lnTo>
                  <a:pt x="5383" y="952"/>
                </a:lnTo>
                <a:lnTo>
                  <a:pt x="4872" y="952"/>
                </a:lnTo>
                <a:close/>
                <a:moveTo>
                  <a:pt x="4330" y="952"/>
                </a:moveTo>
                <a:lnTo>
                  <a:pt x="4330" y="1387"/>
                </a:lnTo>
                <a:lnTo>
                  <a:pt x="4841" y="1387"/>
                </a:lnTo>
                <a:lnTo>
                  <a:pt x="4841" y="952"/>
                </a:lnTo>
                <a:lnTo>
                  <a:pt x="4330" y="952"/>
                </a:lnTo>
                <a:close/>
                <a:moveTo>
                  <a:pt x="3789" y="952"/>
                </a:moveTo>
                <a:lnTo>
                  <a:pt x="3789" y="1387"/>
                </a:lnTo>
                <a:lnTo>
                  <a:pt x="4300" y="1387"/>
                </a:lnTo>
                <a:lnTo>
                  <a:pt x="4300" y="952"/>
                </a:lnTo>
                <a:lnTo>
                  <a:pt x="3789" y="952"/>
                </a:lnTo>
                <a:close/>
                <a:moveTo>
                  <a:pt x="3247" y="952"/>
                </a:moveTo>
                <a:lnTo>
                  <a:pt x="3247" y="1387"/>
                </a:lnTo>
                <a:lnTo>
                  <a:pt x="3758" y="1387"/>
                </a:lnTo>
                <a:lnTo>
                  <a:pt x="3758" y="952"/>
                </a:lnTo>
                <a:lnTo>
                  <a:pt x="3247" y="952"/>
                </a:lnTo>
                <a:close/>
                <a:moveTo>
                  <a:pt x="2705" y="952"/>
                </a:moveTo>
                <a:lnTo>
                  <a:pt x="2705" y="1387"/>
                </a:lnTo>
                <a:lnTo>
                  <a:pt x="3216" y="1387"/>
                </a:lnTo>
                <a:lnTo>
                  <a:pt x="3216" y="952"/>
                </a:lnTo>
                <a:lnTo>
                  <a:pt x="2705" y="952"/>
                </a:lnTo>
                <a:close/>
                <a:moveTo>
                  <a:pt x="2164" y="952"/>
                </a:moveTo>
                <a:lnTo>
                  <a:pt x="2164" y="1387"/>
                </a:lnTo>
                <a:lnTo>
                  <a:pt x="2675" y="1387"/>
                </a:lnTo>
                <a:lnTo>
                  <a:pt x="2675" y="952"/>
                </a:lnTo>
                <a:lnTo>
                  <a:pt x="2164" y="952"/>
                </a:lnTo>
                <a:close/>
                <a:moveTo>
                  <a:pt x="1622" y="952"/>
                </a:moveTo>
                <a:lnTo>
                  <a:pt x="1622" y="1387"/>
                </a:lnTo>
                <a:lnTo>
                  <a:pt x="2133" y="1387"/>
                </a:lnTo>
                <a:lnTo>
                  <a:pt x="2133" y="952"/>
                </a:lnTo>
                <a:lnTo>
                  <a:pt x="1622" y="952"/>
                </a:lnTo>
                <a:close/>
                <a:moveTo>
                  <a:pt x="1080" y="952"/>
                </a:moveTo>
                <a:lnTo>
                  <a:pt x="1080" y="1387"/>
                </a:lnTo>
                <a:lnTo>
                  <a:pt x="1591" y="1387"/>
                </a:lnTo>
                <a:lnTo>
                  <a:pt x="1591" y="952"/>
                </a:lnTo>
                <a:lnTo>
                  <a:pt x="1080" y="952"/>
                </a:lnTo>
                <a:close/>
                <a:moveTo>
                  <a:pt x="539" y="952"/>
                </a:moveTo>
                <a:lnTo>
                  <a:pt x="539" y="1387"/>
                </a:lnTo>
                <a:lnTo>
                  <a:pt x="1049" y="1387"/>
                </a:lnTo>
                <a:lnTo>
                  <a:pt x="1049" y="952"/>
                </a:lnTo>
                <a:lnTo>
                  <a:pt x="539" y="952"/>
                </a:lnTo>
                <a:close/>
                <a:moveTo>
                  <a:pt x="31" y="952"/>
                </a:moveTo>
                <a:lnTo>
                  <a:pt x="31" y="1387"/>
                </a:lnTo>
                <a:lnTo>
                  <a:pt x="508" y="1387"/>
                </a:lnTo>
                <a:lnTo>
                  <a:pt x="508" y="952"/>
                </a:lnTo>
                <a:lnTo>
                  <a:pt x="31" y="952"/>
                </a:lnTo>
                <a:close/>
                <a:moveTo>
                  <a:pt x="14622" y="488"/>
                </a:moveTo>
                <a:lnTo>
                  <a:pt x="14622" y="923"/>
                </a:lnTo>
                <a:lnTo>
                  <a:pt x="15133" y="923"/>
                </a:lnTo>
                <a:lnTo>
                  <a:pt x="15133" y="488"/>
                </a:lnTo>
                <a:lnTo>
                  <a:pt x="14622" y="488"/>
                </a:lnTo>
                <a:close/>
                <a:moveTo>
                  <a:pt x="14081" y="488"/>
                </a:moveTo>
                <a:lnTo>
                  <a:pt x="14081" y="923"/>
                </a:lnTo>
                <a:lnTo>
                  <a:pt x="14592" y="923"/>
                </a:lnTo>
                <a:lnTo>
                  <a:pt x="14592" y="488"/>
                </a:lnTo>
                <a:lnTo>
                  <a:pt x="14081" y="488"/>
                </a:lnTo>
                <a:close/>
                <a:moveTo>
                  <a:pt x="13539" y="488"/>
                </a:moveTo>
                <a:lnTo>
                  <a:pt x="13539" y="923"/>
                </a:lnTo>
                <a:lnTo>
                  <a:pt x="14050" y="923"/>
                </a:lnTo>
                <a:lnTo>
                  <a:pt x="14050" y="488"/>
                </a:lnTo>
                <a:lnTo>
                  <a:pt x="13539" y="488"/>
                </a:lnTo>
                <a:close/>
                <a:moveTo>
                  <a:pt x="12997" y="488"/>
                </a:moveTo>
                <a:lnTo>
                  <a:pt x="12997" y="923"/>
                </a:lnTo>
                <a:lnTo>
                  <a:pt x="13508" y="923"/>
                </a:lnTo>
                <a:lnTo>
                  <a:pt x="13508" y="488"/>
                </a:lnTo>
                <a:lnTo>
                  <a:pt x="12997" y="488"/>
                </a:lnTo>
                <a:close/>
                <a:moveTo>
                  <a:pt x="12456" y="488"/>
                </a:moveTo>
                <a:lnTo>
                  <a:pt x="12456" y="923"/>
                </a:lnTo>
                <a:lnTo>
                  <a:pt x="12967" y="923"/>
                </a:lnTo>
                <a:lnTo>
                  <a:pt x="12967" y="488"/>
                </a:lnTo>
                <a:lnTo>
                  <a:pt x="12456" y="488"/>
                </a:lnTo>
                <a:close/>
                <a:moveTo>
                  <a:pt x="11914" y="488"/>
                </a:moveTo>
                <a:lnTo>
                  <a:pt x="11914" y="923"/>
                </a:lnTo>
                <a:lnTo>
                  <a:pt x="12425" y="923"/>
                </a:lnTo>
                <a:lnTo>
                  <a:pt x="12425" y="488"/>
                </a:lnTo>
                <a:lnTo>
                  <a:pt x="11914" y="488"/>
                </a:lnTo>
                <a:close/>
                <a:moveTo>
                  <a:pt x="11372" y="488"/>
                </a:moveTo>
                <a:lnTo>
                  <a:pt x="11372" y="923"/>
                </a:lnTo>
                <a:lnTo>
                  <a:pt x="11883" y="923"/>
                </a:lnTo>
                <a:lnTo>
                  <a:pt x="11883" y="488"/>
                </a:lnTo>
                <a:lnTo>
                  <a:pt x="11372" y="488"/>
                </a:lnTo>
                <a:close/>
                <a:moveTo>
                  <a:pt x="10831" y="488"/>
                </a:moveTo>
                <a:lnTo>
                  <a:pt x="10831" y="923"/>
                </a:lnTo>
                <a:lnTo>
                  <a:pt x="11341" y="923"/>
                </a:lnTo>
                <a:lnTo>
                  <a:pt x="11341" y="488"/>
                </a:lnTo>
                <a:lnTo>
                  <a:pt x="10831" y="488"/>
                </a:lnTo>
                <a:close/>
                <a:moveTo>
                  <a:pt x="10289" y="488"/>
                </a:moveTo>
                <a:lnTo>
                  <a:pt x="10289" y="923"/>
                </a:lnTo>
                <a:lnTo>
                  <a:pt x="10800" y="923"/>
                </a:lnTo>
                <a:lnTo>
                  <a:pt x="10800" y="488"/>
                </a:lnTo>
                <a:lnTo>
                  <a:pt x="10289" y="488"/>
                </a:lnTo>
                <a:close/>
                <a:moveTo>
                  <a:pt x="9747" y="488"/>
                </a:moveTo>
                <a:lnTo>
                  <a:pt x="9747" y="923"/>
                </a:lnTo>
                <a:lnTo>
                  <a:pt x="10258" y="923"/>
                </a:lnTo>
                <a:lnTo>
                  <a:pt x="10258" y="488"/>
                </a:lnTo>
                <a:lnTo>
                  <a:pt x="9747" y="488"/>
                </a:lnTo>
                <a:close/>
                <a:moveTo>
                  <a:pt x="9206" y="488"/>
                </a:moveTo>
                <a:lnTo>
                  <a:pt x="9206" y="923"/>
                </a:lnTo>
                <a:lnTo>
                  <a:pt x="9716" y="923"/>
                </a:lnTo>
                <a:lnTo>
                  <a:pt x="9716" y="488"/>
                </a:lnTo>
                <a:lnTo>
                  <a:pt x="9206" y="488"/>
                </a:lnTo>
                <a:close/>
                <a:moveTo>
                  <a:pt x="8664" y="488"/>
                </a:moveTo>
                <a:lnTo>
                  <a:pt x="8664" y="923"/>
                </a:lnTo>
                <a:lnTo>
                  <a:pt x="9175" y="923"/>
                </a:lnTo>
                <a:lnTo>
                  <a:pt x="9175" y="488"/>
                </a:lnTo>
                <a:lnTo>
                  <a:pt x="8664" y="488"/>
                </a:lnTo>
                <a:close/>
                <a:moveTo>
                  <a:pt x="8122" y="488"/>
                </a:moveTo>
                <a:lnTo>
                  <a:pt x="8122" y="923"/>
                </a:lnTo>
                <a:lnTo>
                  <a:pt x="8633" y="923"/>
                </a:lnTo>
                <a:lnTo>
                  <a:pt x="8633" y="488"/>
                </a:lnTo>
                <a:lnTo>
                  <a:pt x="8122" y="488"/>
                </a:lnTo>
                <a:close/>
                <a:moveTo>
                  <a:pt x="7581" y="488"/>
                </a:moveTo>
                <a:lnTo>
                  <a:pt x="7581" y="923"/>
                </a:lnTo>
                <a:lnTo>
                  <a:pt x="8091" y="923"/>
                </a:lnTo>
                <a:lnTo>
                  <a:pt x="8091" y="488"/>
                </a:lnTo>
                <a:lnTo>
                  <a:pt x="7581" y="488"/>
                </a:lnTo>
                <a:close/>
                <a:moveTo>
                  <a:pt x="7039" y="488"/>
                </a:moveTo>
                <a:lnTo>
                  <a:pt x="7039" y="923"/>
                </a:lnTo>
                <a:lnTo>
                  <a:pt x="7550" y="923"/>
                </a:lnTo>
                <a:lnTo>
                  <a:pt x="7550" y="488"/>
                </a:lnTo>
                <a:lnTo>
                  <a:pt x="7039" y="488"/>
                </a:lnTo>
                <a:close/>
                <a:moveTo>
                  <a:pt x="6497" y="488"/>
                </a:moveTo>
                <a:lnTo>
                  <a:pt x="6497" y="923"/>
                </a:lnTo>
                <a:lnTo>
                  <a:pt x="7008" y="923"/>
                </a:lnTo>
                <a:lnTo>
                  <a:pt x="7008" y="488"/>
                </a:lnTo>
                <a:lnTo>
                  <a:pt x="6497" y="488"/>
                </a:lnTo>
                <a:close/>
                <a:moveTo>
                  <a:pt x="5955" y="488"/>
                </a:moveTo>
                <a:lnTo>
                  <a:pt x="5955" y="923"/>
                </a:lnTo>
                <a:lnTo>
                  <a:pt x="6466" y="923"/>
                </a:lnTo>
                <a:lnTo>
                  <a:pt x="6466" y="488"/>
                </a:lnTo>
                <a:lnTo>
                  <a:pt x="5955" y="488"/>
                </a:lnTo>
                <a:close/>
                <a:moveTo>
                  <a:pt x="5414" y="488"/>
                </a:moveTo>
                <a:lnTo>
                  <a:pt x="5414" y="923"/>
                </a:lnTo>
                <a:lnTo>
                  <a:pt x="5925" y="923"/>
                </a:lnTo>
                <a:lnTo>
                  <a:pt x="5925" y="488"/>
                </a:lnTo>
                <a:lnTo>
                  <a:pt x="5414" y="488"/>
                </a:lnTo>
                <a:close/>
                <a:moveTo>
                  <a:pt x="4872" y="488"/>
                </a:moveTo>
                <a:lnTo>
                  <a:pt x="4872" y="923"/>
                </a:lnTo>
                <a:lnTo>
                  <a:pt x="5383" y="923"/>
                </a:lnTo>
                <a:lnTo>
                  <a:pt x="5383" y="488"/>
                </a:lnTo>
                <a:lnTo>
                  <a:pt x="4872" y="488"/>
                </a:lnTo>
                <a:close/>
                <a:moveTo>
                  <a:pt x="4330" y="488"/>
                </a:moveTo>
                <a:lnTo>
                  <a:pt x="4330" y="923"/>
                </a:lnTo>
                <a:lnTo>
                  <a:pt x="4841" y="923"/>
                </a:lnTo>
                <a:lnTo>
                  <a:pt x="4841" y="488"/>
                </a:lnTo>
                <a:lnTo>
                  <a:pt x="4330" y="488"/>
                </a:lnTo>
                <a:close/>
                <a:moveTo>
                  <a:pt x="3789" y="488"/>
                </a:moveTo>
                <a:lnTo>
                  <a:pt x="3789" y="923"/>
                </a:lnTo>
                <a:lnTo>
                  <a:pt x="4300" y="923"/>
                </a:lnTo>
                <a:lnTo>
                  <a:pt x="4300" y="488"/>
                </a:lnTo>
                <a:lnTo>
                  <a:pt x="3789" y="488"/>
                </a:lnTo>
                <a:close/>
                <a:moveTo>
                  <a:pt x="3247" y="488"/>
                </a:moveTo>
                <a:lnTo>
                  <a:pt x="3247" y="923"/>
                </a:lnTo>
                <a:lnTo>
                  <a:pt x="3758" y="923"/>
                </a:lnTo>
                <a:lnTo>
                  <a:pt x="3758" y="488"/>
                </a:lnTo>
                <a:lnTo>
                  <a:pt x="3247" y="488"/>
                </a:lnTo>
                <a:close/>
                <a:moveTo>
                  <a:pt x="2705" y="488"/>
                </a:moveTo>
                <a:lnTo>
                  <a:pt x="2705" y="923"/>
                </a:lnTo>
                <a:lnTo>
                  <a:pt x="3216" y="923"/>
                </a:lnTo>
                <a:lnTo>
                  <a:pt x="3216" y="488"/>
                </a:lnTo>
                <a:lnTo>
                  <a:pt x="2705" y="488"/>
                </a:lnTo>
                <a:close/>
                <a:moveTo>
                  <a:pt x="2164" y="488"/>
                </a:moveTo>
                <a:lnTo>
                  <a:pt x="2164" y="923"/>
                </a:lnTo>
                <a:lnTo>
                  <a:pt x="2675" y="923"/>
                </a:lnTo>
                <a:lnTo>
                  <a:pt x="2675" y="488"/>
                </a:lnTo>
                <a:lnTo>
                  <a:pt x="2164" y="488"/>
                </a:lnTo>
                <a:close/>
                <a:moveTo>
                  <a:pt x="1622" y="488"/>
                </a:moveTo>
                <a:lnTo>
                  <a:pt x="1622" y="923"/>
                </a:lnTo>
                <a:lnTo>
                  <a:pt x="2133" y="923"/>
                </a:lnTo>
                <a:lnTo>
                  <a:pt x="2133" y="488"/>
                </a:lnTo>
                <a:lnTo>
                  <a:pt x="1622" y="488"/>
                </a:lnTo>
                <a:close/>
                <a:moveTo>
                  <a:pt x="1080" y="488"/>
                </a:moveTo>
                <a:lnTo>
                  <a:pt x="1080" y="923"/>
                </a:lnTo>
                <a:lnTo>
                  <a:pt x="1591" y="923"/>
                </a:lnTo>
                <a:lnTo>
                  <a:pt x="1591" y="488"/>
                </a:lnTo>
                <a:lnTo>
                  <a:pt x="1080" y="488"/>
                </a:lnTo>
                <a:close/>
                <a:moveTo>
                  <a:pt x="539" y="488"/>
                </a:moveTo>
                <a:lnTo>
                  <a:pt x="539" y="923"/>
                </a:lnTo>
                <a:lnTo>
                  <a:pt x="1049" y="923"/>
                </a:lnTo>
                <a:lnTo>
                  <a:pt x="1049" y="488"/>
                </a:lnTo>
                <a:lnTo>
                  <a:pt x="539" y="488"/>
                </a:lnTo>
                <a:close/>
                <a:moveTo>
                  <a:pt x="31" y="488"/>
                </a:moveTo>
                <a:lnTo>
                  <a:pt x="31" y="923"/>
                </a:lnTo>
                <a:lnTo>
                  <a:pt x="508" y="923"/>
                </a:lnTo>
                <a:lnTo>
                  <a:pt x="508" y="488"/>
                </a:lnTo>
                <a:lnTo>
                  <a:pt x="31" y="488"/>
                </a:lnTo>
                <a:close/>
                <a:moveTo>
                  <a:pt x="0" y="0"/>
                </a:moveTo>
                <a:lnTo>
                  <a:pt x="31" y="0"/>
                </a:lnTo>
                <a:lnTo>
                  <a:pt x="31" y="460"/>
                </a:lnTo>
                <a:lnTo>
                  <a:pt x="508" y="460"/>
                </a:lnTo>
                <a:lnTo>
                  <a:pt x="508" y="0"/>
                </a:lnTo>
                <a:lnTo>
                  <a:pt x="539" y="0"/>
                </a:lnTo>
                <a:lnTo>
                  <a:pt x="539" y="460"/>
                </a:lnTo>
                <a:lnTo>
                  <a:pt x="1049" y="460"/>
                </a:lnTo>
                <a:lnTo>
                  <a:pt x="1049" y="0"/>
                </a:lnTo>
                <a:lnTo>
                  <a:pt x="1080" y="0"/>
                </a:lnTo>
                <a:lnTo>
                  <a:pt x="1080" y="460"/>
                </a:lnTo>
                <a:lnTo>
                  <a:pt x="1591" y="460"/>
                </a:lnTo>
                <a:lnTo>
                  <a:pt x="1591" y="0"/>
                </a:lnTo>
                <a:lnTo>
                  <a:pt x="1622" y="0"/>
                </a:lnTo>
                <a:lnTo>
                  <a:pt x="1622" y="460"/>
                </a:lnTo>
                <a:lnTo>
                  <a:pt x="2133" y="460"/>
                </a:lnTo>
                <a:lnTo>
                  <a:pt x="2133" y="0"/>
                </a:lnTo>
                <a:lnTo>
                  <a:pt x="2164" y="0"/>
                </a:lnTo>
                <a:lnTo>
                  <a:pt x="2164" y="460"/>
                </a:lnTo>
                <a:lnTo>
                  <a:pt x="2675" y="460"/>
                </a:lnTo>
                <a:lnTo>
                  <a:pt x="2675" y="0"/>
                </a:lnTo>
                <a:lnTo>
                  <a:pt x="2705" y="0"/>
                </a:lnTo>
                <a:lnTo>
                  <a:pt x="2705" y="460"/>
                </a:lnTo>
                <a:lnTo>
                  <a:pt x="3216" y="460"/>
                </a:lnTo>
                <a:lnTo>
                  <a:pt x="3216" y="0"/>
                </a:lnTo>
                <a:lnTo>
                  <a:pt x="3247" y="0"/>
                </a:lnTo>
                <a:lnTo>
                  <a:pt x="3247" y="460"/>
                </a:lnTo>
                <a:lnTo>
                  <a:pt x="3758" y="460"/>
                </a:lnTo>
                <a:lnTo>
                  <a:pt x="3758" y="0"/>
                </a:lnTo>
                <a:lnTo>
                  <a:pt x="3789" y="0"/>
                </a:lnTo>
                <a:lnTo>
                  <a:pt x="3789" y="460"/>
                </a:lnTo>
                <a:lnTo>
                  <a:pt x="4300" y="460"/>
                </a:lnTo>
                <a:lnTo>
                  <a:pt x="4300" y="0"/>
                </a:lnTo>
                <a:lnTo>
                  <a:pt x="4330" y="0"/>
                </a:lnTo>
                <a:lnTo>
                  <a:pt x="4330" y="460"/>
                </a:lnTo>
                <a:lnTo>
                  <a:pt x="4841" y="460"/>
                </a:lnTo>
                <a:lnTo>
                  <a:pt x="4841" y="0"/>
                </a:lnTo>
                <a:lnTo>
                  <a:pt x="4872" y="0"/>
                </a:lnTo>
                <a:lnTo>
                  <a:pt x="4872" y="460"/>
                </a:lnTo>
                <a:lnTo>
                  <a:pt x="5383" y="460"/>
                </a:lnTo>
                <a:lnTo>
                  <a:pt x="5383" y="0"/>
                </a:lnTo>
                <a:lnTo>
                  <a:pt x="5414" y="0"/>
                </a:lnTo>
                <a:lnTo>
                  <a:pt x="5414" y="460"/>
                </a:lnTo>
                <a:lnTo>
                  <a:pt x="5925" y="460"/>
                </a:lnTo>
                <a:lnTo>
                  <a:pt x="5925" y="0"/>
                </a:lnTo>
                <a:lnTo>
                  <a:pt x="5955" y="0"/>
                </a:lnTo>
                <a:lnTo>
                  <a:pt x="5955" y="460"/>
                </a:lnTo>
                <a:lnTo>
                  <a:pt x="6466" y="460"/>
                </a:lnTo>
                <a:lnTo>
                  <a:pt x="6466" y="0"/>
                </a:lnTo>
                <a:lnTo>
                  <a:pt x="6497" y="0"/>
                </a:lnTo>
                <a:lnTo>
                  <a:pt x="6497" y="460"/>
                </a:lnTo>
                <a:lnTo>
                  <a:pt x="7008" y="460"/>
                </a:lnTo>
                <a:lnTo>
                  <a:pt x="7008" y="0"/>
                </a:lnTo>
                <a:lnTo>
                  <a:pt x="7039" y="0"/>
                </a:lnTo>
                <a:lnTo>
                  <a:pt x="7039" y="460"/>
                </a:lnTo>
                <a:lnTo>
                  <a:pt x="7550" y="460"/>
                </a:lnTo>
                <a:lnTo>
                  <a:pt x="7550" y="0"/>
                </a:lnTo>
                <a:lnTo>
                  <a:pt x="7581" y="0"/>
                </a:lnTo>
                <a:lnTo>
                  <a:pt x="7581" y="460"/>
                </a:lnTo>
                <a:lnTo>
                  <a:pt x="8091" y="460"/>
                </a:lnTo>
                <a:lnTo>
                  <a:pt x="8091" y="0"/>
                </a:lnTo>
                <a:lnTo>
                  <a:pt x="8122" y="0"/>
                </a:lnTo>
                <a:lnTo>
                  <a:pt x="8122" y="460"/>
                </a:lnTo>
                <a:lnTo>
                  <a:pt x="8633" y="460"/>
                </a:lnTo>
                <a:lnTo>
                  <a:pt x="8633" y="0"/>
                </a:lnTo>
                <a:lnTo>
                  <a:pt x="8664" y="0"/>
                </a:lnTo>
                <a:lnTo>
                  <a:pt x="8664" y="460"/>
                </a:lnTo>
                <a:lnTo>
                  <a:pt x="9175" y="460"/>
                </a:lnTo>
                <a:lnTo>
                  <a:pt x="9175" y="0"/>
                </a:lnTo>
                <a:lnTo>
                  <a:pt x="9206" y="0"/>
                </a:lnTo>
                <a:lnTo>
                  <a:pt x="9206" y="460"/>
                </a:lnTo>
                <a:lnTo>
                  <a:pt x="9716" y="460"/>
                </a:lnTo>
                <a:lnTo>
                  <a:pt x="9716" y="0"/>
                </a:lnTo>
                <a:lnTo>
                  <a:pt x="9747" y="0"/>
                </a:lnTo>
                <a:lnTo>
                  <a:pt x="9747" y="460"/>
                </a:lnTo>
                <a:lnTo>
                  <a:pt x="10258" y="460"/>
                </a:lnTo>
                <a:lnTo>
                  <a:pt x="10258" y="0"/>
                </a:lnTo>
                <a:lnTo>
                  <a:pt x="10289" y="0"/>
                </a:lnTo>
                <a:lnTo>
                  <a:pt x="10289" y="460"/>
                </a:lnTo>
                <a:lnTo>
                  <a:pt x="10800" y="460"/>
                </a:lnTo>
                <a:lnTo>
                  <a:pt x="10800" y="0"/>
                </a:lnTo>
                <a:lnTo>
                  <a:pt x="10831" y="0"/>
                </a:lnTo>
                <a:lnTo>
                  <a:pt x="10831" y="460"/>
                </a:lnTo>
                <a:lnTo>
                  <a:pt x="11341" y="460"/>
                </a:lnTo>
                <a:lnTo>
                  <a:pt x="11341" y="0"/>
                </a:lnTo>
                <a:lnTo>
                  <a:pt x="11372" y="0"/>
                </a:lnTo>
                <a:lnTo>
                  <a:pt x="11372" y="460"/>
                </a:lnTo>
                <a:lnTo>
                  <a:pt x="11883" y="460"/>
                </a:lnTo>
                <a:lnTo>
                  <a:pt x="11883" y="0"/>
                </a:lnTo>
                <a:lnTo>
                  <a:pt x="11914" y="0"/>
                </a:lnTo>
                <a:lnTo>
                  <a:pt x="11914" y="460"/>
                </a:lnTo>
                <a:lnTo>
                  <a:pt x="12425" y="460"/>
                </a:lnTo>
                <a:lnTo>
                  <a:pt x="12425" y="0"/>
                </a:lnTo>
                <a:lnTo>
                  <a:pt x="12456" y="0"/>
                </a:lnTo>
                <a:lnTo>
                  <a:pt x="12456" y="460"/>
                </a:lnTo>
                <a:lnTo>
                  <a:pt x="12967" y="460"/>
                </a:lnTo>
                <a:lnTo>
                  <a:pt x="12967" y="0"/>
                </a:lnTo>
                <a:lnTo>
                  <a:pt x="12997" y="0"/>
                </a:lnTo>
                <a:lnTo>
                  <a:pt x="12997" y="460"/>
                </a:lnTo>
                <a:lnTo>
                  <a:pt x="13508" y="460"/>
                </a:lnTo>
                <a:lnTo>
                  <a:pt x="13508" y="0"/>
                </a:lnTo>
                <a:lnTo>
                  <a:pt x="13539" y="0"/>
                </a:lnTo>
                <a:lnTo>
                  <a:pt x="13539" y="460"/>
                </a:lnTo>
                <a:lnTo>
                  <a:pt x="14050" y="460"/>
                </a:lnTo>
                <a:lnTo>
                  <a:pt x="14050" y="0"/>
                </a:lnTo>
                <a:lnTo>
                  <a:pt x="14081" y="0"/>
                </a:lnTo>
                <a:lnTo>
                  <a:pt x="14081" y="460"/>
                </a:lnTo>
                <a:lnTo>
                  <a:pt x="14592" y="460"/>
                </a:lnTo>
                <a:lnTo>
                  <a:pt x="14592" y="0"/>
                </a:lnTo>
                <a:lnTo>
                  <a:pt x="14622" y="0"/>
                </a:lnTo>
                <a:lnTo>
                  <a:pt x="14622" y="460"/>
                </a:lnTo>
                <a:lnTo>
                  <a:pt x="15133" y="460"/>
                </a:lnTo>
                <a:lnTo>
                  <a:pt x="15133" y="0"/>
                </a:lnTo>
                <a:lnTo>
                  <a:pt x="15164" y="0"/>
                </a:lnTo>
                <a:lnTo>
                  <a:pt x="15164" y="5228"/>
                </a:lnTo>
                <a:lnTo>
                  <a:pt x="15133" y="5257"/>
                </a:lnTo>
                <a:lnTo>
                  <a:pt x="15133" y="5126"/>
                </a:lnTo>
                <a:lnTo>
                  <a:pt x="14622" y="5126"/>
                </a:lnTo>
                <a:lnTo>
                  <a:pt x="14622" y="5562"/>
                </a:lnTo>
                <a:lnTo>
                  <a:pt x="14810" y="5562"/>
                </a:lnTo>
                <a:lnTo>
                  <a:pt x="14780" y="5590"/>
                </a:lnTo>
                <a:lnTo>
                  <a:pt x="14622" y="5590"/>
                </a:lnTo>
                <a:lnTo>
                  <a:pt x="14622" y="5739"/>
                </a:lnTo>
                <a:lnTo>
                  <a:pt x="14592" y="5768"/>
                </a:lnTo>
                <a:lnTo>
                  <a:pt x="14592" y="5590"/>
                </a:lnTo>
                <a:lnTo>
                  <a:pt x="14081" y="5590"/>
                </a:lnTo>
                <a:lnTo>
                  <a:pt x="14081" y="6026"/>
                </a:lnTo>
                <a:lnTo>
                  <a:pt x="14319" y="6026"/>
                </a:lnTo>
                <a:lnTo>
                  <a:pt x="14289" y="6054"/>
                </a:lnTo>
                <a:lnTo>
                  <a:pt x="14081" y="6054"/>
                </a:lnTo>
                <a:lnTo>
                  <a:pt x="14081" y="6251"/>
                </a:lnTo>
                <a:lnTo>
                  <a:pt x="14050" y="6280"/>
                </a:lnTo>
                <a:lnTo>
                  <a:pt x="14050" y="6054"/>
                </a:lnTo>
                <a:lnTo>
                  <a:pt x="13539" y="6054"/>
                </a:lnTo>
                <a:lnTo>
                  <a:pt x="13539" y="6460"/>
                </a:lnTo>
                <a:lnTo>
                  <a:pt x="13508" y="6460"/>
                </a:lnTo>
                <a:lnTo>
                  <a:pt x="13508" y="6054"/>
                </a:lnTo>
                <a:lnTo>
                  <a:pt x="12997" y="6054"/>
                </a:lnTo>
                <a:lnTo>
                  <a:pt x="12997" y="6460"/>
                </a:lnTo>
                <a:lnTo>
                  <a:pt x="12967" y="6460"/>
                </a:lnTo>
                <a:lnTo>
                  <a:pt x="12967" y="6054"/>
                </a:lnTo>
                <a:lnTo>
                  <a:pt x="12456" y="6054"/>
                </a:lnTo>
                <a:lnTo>
                  <a:pt x="12456" y="6460"/>
                </a:lnTo>
                <a:lnTo>
                  <a:pt x="12425" y="6460"/>
                </a:lnTo>
                <a:lnTo>
                  <a:pt x="12425" y="6054"/>
                </a:lnTo>
                <a:lnTo>
                  <a:pt x="11914" y="6054"/>
                </a:lnTo>
                <a:lnTo>
                  <a:pt x="11914" y="6460"/>
                </a:lnTo>
                <a:lnTo>
                  <a:pt x="11883" y="6460"/>
                </a:lnTo>
                <a:lnTo>
                  <a:pt x="11883" y="6054"/>
                </a:lnTo>
                <a:lnTo>
                  <a:pt x="11372" y="6054"/>
                </a:lnTo>
                <a:lnTo>
                  <a:pt x="11372" y="6460"/>
                </a:lnTo>
                <a:lnTo>
                  <a:pt x="11341" y="6460"/>
                </a:lnTo>
                <a:lnTo>
                  <a:pt x="11341" y="6054"/>
                </a:lnTo>
                <a:lnTo>
                  <a:pt x="10831" y="6054"/>
                </a:lnTo>
                <a:lnTo>
                  <a:pt x="10831" y="6460"/>
                </a:lnTo>
                <a:lnTo>
                  <a:pt x="10800" y="6460"/>
                </a:lnTo>
                <a:lnTo>
                  <a:pt x="10800" y="6054"/>
                </a:lnTo>
                <a:lnTo>
                  <a:pt x="10289" y="6054"/>
                </a:lnTo>
                <a:lnTo>
                  <a:pt x="10289" y="6460"/>
                </a:lnTo>
                <a:lnTo>
                  <a:pt x="10258" y="6460"/>
                </a:lnTo>
                <a:lnTo>
                  <a:pt x="10258" y="6054"/>
                </a:lnTo>
                <a:lnTo>
                  <a:pt x="9747" y="6054"/>
                </a:lnTo>
                <a:lnTo>
                  <a:pt x="9747" y="6460"/>
                </a:lnTo>
                <a:lnTo>
                  <a:pt x="9716" y="6460"/>
                </a:lnTo>
                <a:lnTo>
                  <a:pt x="9716" y="6054"/>
                </a:lnTo>
                <a:lnTo>
                  <a:pt x="9206" y="6054"/>
                </a:lnTo>
                <a:lnTo>
                  <a:pt x="9206" y="6460"/>
                </a:lnTo>
                <a:lnTo>
                  <a:pt x="9175" y="6460"/>
                </a:lnTo>
                <a:lnTo>
                  <a:pt x="9175" y="6054"/>
                </a:lnTo>
                <a:lnTo>
                  <a:pt x="8664" y="6054"/>
                </a:lnTo>
                <a:lnTo>
                  <a:pt x="8664" y="6460"/>
                </a:lnTo>
                <a:lnTo>
                  <a:pt x="8633" y="6460"/>
                </a:lnTo>
                <a:lnTo>
                  <a:pt x="8633" y="6054"/>
                </a:lnTo>
                <a:lnTo>
                  <a:pt x="8122" y="6054"/>
                </a:lnTo>
                <a:lnTo>
                  <a:pt x="8122" y="6460"/>
                </a:lnTo>
                <a:lnTo>
                  <a:pt x="8091" y="6460"/>
                </a:lnTo>
                <a:lnTo>
                  <a:pt x="8091" y="6054"/>
                </a:lnTo>
                <a:lnTo>
                  <a:pt x="7581" y="6054"/>
                </a:lnTo>
                <a:lnTo>
                  <a:pt x="7581" y="6460"/>
                </a:lnTo>
                <a:lnTo>
                  <a:pt x="7550" y="6460"/>
                </a:lnTo>
                <a:lnTo>
                  <a:pt x="7550" y="6054"/>
                </a:lnTo>
                <a:lnTo>
                  <a:pt x="7039" y="6054"/>
                </a:lnTo>
                <a:lnTo>
                  <a:pt x="7039" y="6460"/>
                </a:lnTo>
                <a:lnTo>
                  <a:pt x="7008" y="6460"/>
                </a:lnTo>
                <a:lnTo>
                  <a:pt x="7008" y="6054"/>
                </a:lnTo>
                <a:lnTo>
                  <a:pt x="6497" y="6054"/>
                </a:lnTo>
                <a:lnTo>
                  <a:pt x="6497" y="6460"/>
                </a:lnTo>
                <a:lnTo>
                  <a:pt x="6466" y="6460"/>
                </a:lnTo>
                <a:lnTo>
                  <a:pt x="6466" y="6054"/>
                </a:lnTo>
                <a:lnTo>
                  <a:pt x="5955" y="6054"/>
                </a:lnTo>
                <a:lnTo>
                  <a:pt x="5955" y="6460"/>
                </a:lnTo>
                <a:lnTo>
                  <a:pt x="5925" y="6460"/>
                </a:lnTo>
                <a:lnTo>
                  <a:pt x="5925" y="6054"/>
                </a:lnTo>
                <a:lnTo>
                  <a:pt x="5414" y="6054"/>
                </a:lnTo>
                <a:lnTo>
                  <a:pt x="5414" y="6460"/>
                </a:lnTo>
                <a:lnTo>
                  <a:pt x="5383" y="6460"/>
                </a:lnTo>
                <a:lnTo>
                  <a:pt x="5383" y="6054"/>
                </a:lnTo>
                <a:lnTo>
                  <a:pt x="4872" y="6054"/>
                </a:lnTo>
                <a:lnTo>
                  <a:pt x="4872" y="6460"/>
                </a:lnTo>
                <a:lnTo>
                  <a:pt x="4841" y="6460"/>
                </a:lnTo>
                <a:lnTo>
                  <a:pt x="4841" y="6054"/>
                </a:lnTo>
                <a:lnTo>
                  <a:pt x="4330" y="6054"/>
                </a:lnTo>
                <a:lnTo>
                  <a:pt x="4330" y="6460"/>
                </a:lnTo>
                <a:lnTo>
                  <a:pt x="4300" y="6460"/>
                </a:lnTo>
                <a:lnTo>
                  <a:pt x="4300" y="6054"/>
                </a:lnTo>
                <a:lnTo>
                  <a:pt x="3789" y="6054"/>
                </a:lnTo>
                <a:lnTo>
                  <a:pt x="3789" y="6460"/>
                </a:lnTo>
                <a:lnTo>
                  <a:pt x="3758" y="6460"/>
                </a:lnTo>
                <a:lnTo>
                  <a:pt x="3758" y="6054"/>
                </a:lnTo>
                <a:lnTo>
                  <a:pt x="3247" y="6054"/>
                </a:lnTo>
                <a:lnTo>
                  <a:pt x="3247" y="6460"/>
                </a:lnTo>
                <a:lnTo>
                  <a:pt x="3216" y="6460"/>
                </a:lnTo>
                <a:lnTo>
                  <a:pt x="3216" y="6054"/>
                </a:lnTo>
                <a:lnTo>
                  <a:pt x="2705" y="6054"/>
                </a:lnTo>
                <a:lnTo>
                  <a:pt x="2705" y="6460"/>
                </a:lnTo>
                <a:lnTo>
                  <a:pt x="2675" y="6460"/>
                </a:lnTo>
                <a:lnTo>
                  <a:pt x="2675" y="6054"/>
                </a:lnTo>
                <a:lnTo>
                  <a:pt x="2164" y="6054"/>
                </a:lnTo>
                <a:lnTo>
                  <a:pt x="2164" y="6460"/>
                </a:lnTo>
                <a:lnTo>
                  <a:pt x="2133" y="6460"/>
                </a:lnTo>
                <a:lnTo>
                  <a:pt x="2133" y="6054"/>
                </a:lnTo>
                <a:lnTo>
                  <a:pt x="1622" y="6054"/>
                </a:lnTo>
                <a:lnTo>
                  <a:pt x="1622" y="6460"/>
                </a:lnTo>
                <a:lnTo>
                  <a:pt x="1591" y="6460"/>
                </a:lnTo>
                <a:lnTo>
                  <a:pt x="1591" y="6054"/>
                </a:lnTo>
                <a:lnTo>
                  <a:pt x="1080" y="6054"/>
                </a:lnTo>
                <a:lnTo>
                  <a:pt x="1080" y="6460"/>
                </a:lnTo>
                <a:lnTo>
                  <a:pt x="1049" y="6460"/>
                </a:lnTo>
                <a:lnTo>
                  <a:pt x="1049" y="6054"/>
                </a:lnTo>
                <a:lnTo>
                  <a:pt x="539" y="6054"/>
                </a:lnTo>
                <a:lnTo>
                  <a:pt x="539" y="6460"/>
                </a:lnTo>
                <a:lnTo>
                  <a:pt x="508" y="6460"/>
                </a:lnTo>
                <a:lnTo>
                  <a:pt x="508" y="6054"/>
                </a:lnTo>
                <a:lnTo>
                  <a:pt x="31" y="6054"/>
                </a:lnTo>
                <a:lnTo>
                  <a:pt x="31" y="6460"/>
                </a:lnTo>
                <a:lnTo>
                  <a:pt x="0" y="64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0" name="任意多边形: 形状 359"/>
          <p:cNvSpPr/>
          <p:nvPr>
            <p:custDataLst>
              <p:tags r:id="rId4"/>
            </p:custDataLst>
          </p:nvPr>
        </p:nvSpPr>
        <p:spPr>
          <a:xfrm>
            <a:off x="10784840" y="5510530"/>
            <a:ext cx="800100" cy="800100"/>
          </a:xfrm>
          <a:custGeom>
            <a:avLst/>
            <a:gdLst>
              <a:gd name="connsiteX0" fmla="*/ 0 w 800100"/>
              <a:gd name="connsiteY0" fmla="*/ 0 h 800100"/>
              <a:gd name="connsiteX1" fmla="*/ 800100 w 800100"/>
              <a:gd name="connsiteY1" fmla="*/ 0 h 800100"/>
              <a:gd name="connsiteX2" fmla="*/ 0 w 800100"/>
              <a:gd name="connsiteY2" fmla="*/ 800100 h 800100"/>
              <a:gd name="connsiteX3" fmla="*/ 0 w 800100"/>
              <a:gd name="connsiteY3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800100">
                <a:moveTo>
                  <a:pt x="0" y="0"/>
                </a:moveTo>
                <a:lnTo>
                  <a:pt x="800100" y="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356"/>
          <p:cNvSpPr/>
          <p:nvPr>
            <p:custDataLst>
              <p:tags r:id="rId5"/>
            </p:custDataLst>
          </p:nvPr>
        </p:nvSpPr>
        <p:spPr>
          <a:xfrm>
            <a:off x="676910" y="1811655"/>
            <a:ext cx="10904220" cy="4461510"/>
          </a:xfrm>
          <a:custGeom>
            <a:avLst/>
            <a:gdLst>
              <a:gd name="connsiteX0" fmla="*/ 0 w 10904220"/>
              <a:gd name="connsiteY0" fmla="*/ 0 h 4461510"/>
              <a:gd name="connsiteX1" fmla="*/ 10904220 w 10904220"/>
              <a:gd name="connsiteY1" fmla="*/ 0 h 4461510"/>
              <a:gd name="connsiteX2" fmla="*/ 10904220 w 10904220"/>
              <a:gd name="connsiteY2" fmla="*/ 3681772 h 4461510"/>
              <a:gd name="connsiteX3" fmla="*/ 10124482 w 10904220"/>
              <a:gd name="connsiteY3" fmla="*/ 4461510 h 4461510"/>
              <a:gd name="connsiteX4" fmla="*/ 0 w 10904220"/>
              <a:gd name="connsiteY4" fmla="*/ 4461510 h 4461510"/>
              <a:gd name="connsiteX5" fmla="*/ 0 w 10904220"/>
              <a:gd name="connsiteY5" fmla="*/ 0 h 4461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04220" h="4461510">
                <a:moveTo>
                  <a:pt x="0" y="0"/>
                </a:moveTo>
                <a:lnTo>
                  <a:pt x="10904220" y="0"/>
                </a:lnTo>
                <a:lnTo>
                  <a:pt x="10904220" y="3681772"/>
                </a:lnTo>
                <a:lnTo>
                  <a:pt x="10124482" y="4461510"/>
                </a:lnTo>
                <a:lnTo>
                  <a:pt x="0" y="446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76200" dist="38100" dir="2700000" algn="tl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 indent="0" fontAlgn="auto">
              <a:lnSpc>
                <a:spcPct val="13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rgbClr val="262626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22" name="矩形: 圆角 21"/>
          <p:cNvSpPr/>
          <p:nvPr>
            <p:custDataLst>
              <p:tags r:id="rId6"/>
            </p:custDataLst>
          </p:nvPr>
        </p:nvSpPr>
        <p:spPr>
          <a:xfrm>
            <a:off x="672465" y="1718310"/>
            <a:ext cx="10904855" cy="44323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>
            <p:custDataLst>
              <p:tags r:id="rId7"/>
            </p:custDataLst>
          </p:nvPr>
        </p:nvSpPr>
        <p:spPr>
          <a:xfrm flipH="1">
            <a:off x="10309225" y="1776730"/>
            <a:ext cx="107950" cy="107950"/>
          </a:xfrm>
          <a:prstGeom prst="ellipse">
            <a:avLst/>
          </a:prstGeom>
          <a:noFill/>
          <a:ln w="1587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弧形 2"/>
          <p:cNvSpPr/>
          <p:nvPr>
            <p:custDataLst>
              <p:tags r:id="rId8"/>
            </p:custDataLst>
          </p:nvPr>
        </p:nvSpPr>
        <p:spPr>
          <a:xfrm flipH="1">
            <a:off x="10257790" y="1581150"/>
            <a:ext cx="179705" cy="248285"/>
          </a:xfrm>
          <a:prstGeom prst="arc">
            <a:avLst>
              <a:gd name="adj1" fmla="val 4337702"/>
              <a:gd name="adj2" fmla="val 0"/>
            </a:avLst>
          </a:prstGeom>
          <a:noFill/>
          <a:ln w="444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>
            <p:custDataLst>
              <p:tags r:id="rId9"/>
            </p:custDataLst>
          </p:nvPr>
        </p:nvSpPr>
        <p:spPr>
          <a:xfrm flipH="1">
            <a:off x="9706610" y="1776730"/>
            <a:ext cx="107950" cy="107950"/>
          </a:xfrm>
          <a:prstGeom prst="ellipse">
            <a:avLst/>
          </a:prstGeom>
          <a:noFill/>
          <a:ln w="1587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弧形 4"/>
          <p:cNvSpPr/>
          <p:nvPr>
            <p:custDataLst>
              <p:tags r:id="rId10"/>
            </p:custDataLst>
          </p:nvPr>
        </p:nvSpPr>
        <p:spPr>
          <a:xfrm flipH="1">
            <a:off x="9655175" y="1581150"/>
            <a:ext cx="179705" cy="248285"/>
          </a:xfrm>
          <a:prstGeom prst="arc">
            <a:avLst>
              <a:gd name="adj1" fmla="val 4337702"/>
              <a:gd name="adj2" fmla="val 0"/>
            </a:avLst>
          </a:prstGeom>
          <a:noFill/>
          <a:ln w="444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11"/>
            </p:custDataLst>
          </p:nvPr>
        </p:nvSpPr>
        <p:spPr>
          <a:xfrm flipH="1">
            <a:off x="9103995" y="1776730"/>
            <a:ext cx="107950" cy="107950"/>
          </a:xfrm>
          <a:prstGeom prst="ellipse">
            <a:avLst/>
          </a:prstGeom>
          <a:noFill/>
          <a:ln w="1587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弧形 6"/>
          <p:cNvSpPr/>
          <p:nvPr>
            <p:custDataLst>
              <p:tags r:id="rId12"/>
            </p:custDataLst>
          </p:nvPr>
        </p:nvSpPr>
        <p:spPr>
          <a:xfrm flipH="1">
            <a:off x="9052560" y="1581150"/>
            <a:ext cx="179705" cy="248285"/>
          </a:xfrm>
          <a:prstGeom prst="arc">
            <a:avLst>
              <a:gd name="adj1" fmla="val 4337702"/>
              <a:gd name="adj2" fmla="val 0"/>
            </a:avLst>
          </a:prstGeom>
          <a:noFill/>
          <a:ln w="444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13"/>
            </p:custDataLst>
          </p:nvPr>
        </p:nvSpPr>
        <p:spPr>
          <a:xfrm>
            <a:off x="1599565" y="1776730"/>
            <a:ext cx="107950" cy="107950"/>
          </a:xfrm>
          <a:prstGeom prst="ellipse">
            <a:avLst/>
          </a:prstGeom>
          <a:noFill/>
          <a:ln w="1587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弧形 9"/>
          <p:cNvSpPr/>
          <p:nvPr>
            <p:custDataLst>
              <p:tags r:id="rId14"/>
            </p:custDataLst>
          </p:nvPr>
        </p:nvSpPr>
        <p:spPr>
          <a:xfrm>
            <a:off x="1576070" y="1581150"/>
            <a:ext cx="179705" cy="248285"/>
          </a:xfrm>
          <a:prstGeom prst="arc">
            <a:avLst>
              <a:gd name="adj1" fmla="val 4272007"/>
              <a:gd name="adj2" fmla="val 0"/>
            </a:avLst>
          </a:prstGeom>
          <a:noFill/>
          <a:ln w="444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15"/>
            </p:custDataLst>
          </p:nvPr>
        </p:nvSpPr>
        <p:spPr>
          <a:xfrm>
            <a:off x="2202180" y="1776730"/>
            <a:ext cx="107950" cy="107950"/>
          </a:xfrm>
          <a:prstGeom prst="ellipse">
            <a:avLst/>
          </a:prstGeom>
          <a:noFill/>
          <a:ln w="1587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弧形 18"/>
          <p:cNvSpPr/>
          <p:nvPr>
            <p:custDataLst>
              <p:tags r:id="rId16"/>
            </p:custDataLst>
          </p:nvPr>
        </p:nvSpPr>
        <p:spPr>
          <a:xfrm>
            <a:off x="2179320" y="1581150"/>
            <a:ext cx="179705" cy="248285"/>
          </a:xfrm>
          <a:prstGeom prst="arc">
            <a:avLst>
              <a:gd name="adj1" fmla="val 4272007"/>
              <a:gd name="adj2" fmla="val 0"/>
            </a:avLst>
          </a:prstGeom>
          <a:noFill/>
          <a:ln w="444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>
            <p:custDataLst>
              <p:tags r:id="rId17"/>
            </p:custDataLst>
          </p:nvPr>
        </p:nvSpPr>
        <p:spPr>
          <a:xfrm>
            <a:off x="2804795" y="1776730"/>
            <a:ext cx="107950" cy="107950"/>
          </a:xfrm>
          <a:prstGeom prst="ellipse">
            <a:avLst/>
          </a:prstGeom>
          <a:noFill/>
          <a:ln w="1587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弧形 20"/>
          <p:cNvSpPr/>
          <p:nvPr>
            <p:custDataLst>
              <p:tags r:id="rId18"/>
            </p:custDataLst>
          </p:nvPr>
        </p:nvSpPr>
        <p:spPr>
          <a:xfrm>
            <a:off x="2780665" y="1581150"/>
            <a:ext cx="179705" cy="248285"/>
          </a:xfrm>
          <a:prstGeom prst="arc">
            <a:avLst>
              <a:gd name="adj1" fmla="val 4272007"/>
              <a:gd name="adj2" fmla="val 0"/>
            </a:avLst>
          </a:prstGeom>
          <a:noFill/>
          <a:ln w="444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1384935" y="2330450"/>
            <a:ext cx="9409430" cy="37795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/>
              <a:t>单击添加文本具体内容，简明扼要地阐述您的观点。根据需要可酌情增减文字，以便观者准确地理解您传达的思想。单击添加文本具体内容，简明扼要地阐述您的观点。根据需要可酌情增减文字，以便观者准确地理解您传达的思想。单击添加文本具体内容，简明扼要地阐述您的观点。根据需要可酌情增减文字，以便观者准确地理解您传达的思想。单击添加文本具体内容，简明扼要地阐述您的观点。单击添加文本具体内容，简明扼要地阐述您的观点。根据需要可酌情增减文字，以便观者准确地理解您传达的思想。</a:t>
            </a:r>
            <a:endParaRPr lang="zh-CN" altLang="en-US"/>
          </a:p>
        </p:txBody>
      </p:sp>
    </p:spTree>
    <p:custDataLst>
      <p:tags r:id="rId2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3477" y="3106297"/>
            <a:ext cx="7725045" cy="1159200"/>
          </a:xfrm>
        </p:spPr>
        <p:txBody>
          <a:bodyPr/>
          <a:lstStyle/>
          <a:p>
            <a:r>
              <a:rPr lang="zh-CN" altLang="en-US"/>
              <a:t>总结与致谢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3513000" y="1376507"/>
            <a:ext cx="5166000" cy="1602000"/>
          </a:xfrm>
        </p:spPr>
        <p:txBody>
          <a:bodyPr/>
          <a:lstStyle/>
          <a:p>
            <a:r>
              <a:rPr lang="en-US" altLang="zh-CN"/>
              <a:t>PART SIX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>
            <p:custDataLst>
              <p:tags r:id="rId1"/>
            </p:custDataLst>
          </p:nvPr>
        </p:nvSpPr>
        <p:spPr>
          <a:xfrm>
            <a:off x="1209040" y="90170"/>
            <a:ext cx="609600" cy="92202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960" h="1452">
                <a:moveTo>
                  <a:pt x="0" y="96"/>
                </a:move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149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lose/>
                <a:moveTo>
                  <a:pt x="0" y="516"/>
                </a:moveTo>
                <a:cubicBezTo>
                  <a:pt x="0" y="463"/>
                  <a:pt x="43" y="420"/>
                  <a:pt x="96" y="420"/>
                </a:cubicBezTo>
                <a:cubicBezTo>
                  <a:pt x="149" y="420"/>
                  <a:pt x="192" y="463"/>
                  <a:pt x="192" y="516"/>
                </a:cubicBezTo>
                <a:cubicBezTo>
                  <a:pt x="192" y="569"/>
                  <a:pt x="149" y="612"/>
                  <a:pt x="96" y="612"/>
                </a:cubicBezTo>
                <a:cubicBezTo>
                  <a:pt x="43" y="612"/>
                  <a:pt x="0" y="569"/>
                  <a:pt x="0" y="516"/>
                </a:cubicBezTo>
                <a:close/>
                <a:moveTo>
                  <a:pt x="0" y="936"/>
                </a:moveTo>
                <a:cubicBezTo>
                  <a:pt x="0" y="883"/>
                  <a:pt x="43" y="840"/>
                  <a:pt x="96" y="840"/>
                </a:cubicBezTo>
                <a:cubicBezTo>
                  <a:pt x="149" y="840"/>
                  <a:pt x="192" y="883"/>
                  <a:pt x="192" y="936"/>
                </a:cubicBezTo>
                <a:cubicBezTo>
                  <a:pt x="192" y="989"/>
                  <a:pt x="149" y="1032"/>
                  <a:pt x="96" y="1032"/>
                </a:cubicBezTo>
                <a:cubicBezTo>
                  <a:pt x="43" y="1032"/>
                  <a:pt x="0" y="989"/>
                  <a:pt x="0" y="936"/>
                </a:cubicBezTo>
                <a:close/>
                <a:moveTo>
                  <a:pt x="0" y="1356"/>
                </a:moveTo>
                <a:cubicBezTo>
                  <a:pt x="0" y="1303"/>
                  <a:pt x="43" y="1260"/>
                  <a:pt x="96" y="1260"/>
                </a:cubicBezTo>
                <a:cubicBezTo>
                  <a:pt x="149" y="1260"/>
                  <a:pt x="192" y="1303"/>
                  <a:pt x="192" y="1356"/>
                </a:cubicBezTo>
                <a:cubicBezTo>
                  <a:pt x="192" y="1409"/>
                  <a:pt x="149" y="1452"/>
                  <a:pt x="96" y="1452"/>
                </a:cubicBezTo>
                <a:cubicBezTo>
                  <a:pt x="43" y="1452"/>
                  <a:pt x="0" y="1409"/>
                  <a:pt x="0" y="1356"/>
                </a:cubicBezTo>
                <a:close/>
                <a:moveTo>
                  <a:pt x="384" y="96"/>
                </a:moveTo>
                <a:cubicBezTo>
                  <a:pt x="384" y="43"/>
                  <a:pt x="427" y="0"/>
                  <a:pt x="480" y="0"/>
                </a:cubicBezTo>
                <a:cubicBezTo>
                  <a:pt x="533" y="0"/>
                  <a:pt x="576" y="43"/>
                  <a:pt x="576" y="96"/>
                </a:cubicBezTo>
                <a:cubicBezTo>
                  <a:pt x="576" y="149"/>
                  <a:pt x="533" y="192"/>
                  <a:pt x="480" y="192"/>
                </a:cubicBezTo>
                <a:cubicBezTo>
                  <a:pt x="427" y="192"/>
                  <a:pt x="384" y="149"/>
                  <a:pt x="384" y="96"/>
                </a:cubicBezTo>
                <a:close/>
                <a:moveTo>
                  <a:pt x="384" y="516"/>
                </a:moveTo>
                <a:cubicBezTo>
                  <a:pt x="384" y="463"/>
                  <a:pt x="427" y="420"/>
                  <a:pt x="480" y="420"/>
                </a:cubicBezTo>
                <a:cubicBezTo>
                  <a:pt x="533" y="420"/>
                  <a:pt x="576" y="463"/>
                  <a:pt x="576" y="516"/>
                </a:cubicBezTo>
                <a:cubicBezTo>
                  <a:pt x="576" y="569"/>
                  <a:pt x="533" y="612"/>
                  <a:pt x="480" y="612"/>
                </a:cubicBezTo>
                <a:cubicBezTo>
                  <a:pt x="427" y="612"/>
                  <a:pt x="384" y="569"/>
                  <a:pt x="384" y="516"/>
                </a:cubicBezTo>
                <a:close/>
                <a:moveTo>
                  <a:pt x="384" y="936"/>
                </a:moveTo>
                <a:cubicBezTo>
                  <a:pt x="384" y="883"/>
                  <a:pt x="427" y="840"/>
                  <a:pt x="480" y="840"/>
                </a:cubicBezTo>
                <a:cubicBezTo>
                  <a:pt x="533" y="840"/>
                  <a:pt x="576" y="883"/>
                  <a:pt x="576" y="936"/>
                </a:cubicBezTo>
                <a:cubicBezTo>
                  <a:pt x="576" y="989"/>
                  <a:pt x="533" y="1032"/>
                  <a:pt x="480" y="1032"/>
                </a:cubicBezTo>
                <a:cubicBezTo>
                  <a:pt x="427" y="1032"/>
                  <a:pt x="384" y="989"/>
                  <a:pt x="384" y="936"/>
                </a:cubicBezTo>
                <a:close/>
                <a:moveTo>
                  <a:pt x="384" y="1356"/>
                </a:moveTo>
                <a:cubicBezTo>
                  <a:pt x="384" y="1303"/>
                  <a:pt x="427" y="1260"/>
                  <a:pt x="480" y="1260"/>
                </a:cubicBezTo>
                <a:cubicBezTo>
                  <a:pt x="533" y="1260"/>
                  <a:pt x="576" y="1303"/>
                  <a:pt x="576" y="1356"/>
                </a:cubicBezTo>
                <a:cubicBezTo>
                  <a:pt x="576" y="1409"/>
                  <a:pt x="533" y="1452"/>
                  <a:pt x="480" y="1452"/>
                </a:cubicBezTo>
                <a:cubicBezTo>
                  <a:pt x="427" y="1452"/>
                  <a:pt x="384" y="1409"/>
                  <a:pt x="384" y="1356"/>
                </a:cubicBezTo>
                <a:close/>
                <a:moveTo>
                  <a:pt x="768" y="96"/>
                </a:moveTo>
                <a:cubicBezTo>
                  <a:pt x="768" y="43"/>
                  <a:pt x="811" y="0"/>
                  <a:pt x="864" y="0"/>
                </a:cubicBezTo>
                <a:cubicBezTo>
                  <a:pt x="917" y="0"/>
                  <a:pt x="960" y="43"/>
                  <a:pt x="960" y="96"/>
                </a:cubicBezTo>
                <a:cubicBezTo>
                  <a:pt x="960" y="149"/>
                  <a:pt x="917" y="192"/>
                  <a:pt x="864" y="192"/>
                </a:cubicBezTo>
                <a:cubicBezTo>
                  <a:pt x="811" y="192"/>
                  <a:pt x="768" y="149"/>
                  <a:pt x="768" y="96"/>
                </a:cubicBezTo>
                <a:close/>
                <a:moveTo>
                  <a:pt x="768" y="516"/>
                </a:moveTo>
                <a:cubicBezTo>
                  <a:pt x="768" y="463"/>
                  <a:pt x="811" y="420"/>
                  <a:pt x="864" y="420"/>
                </a:cubicBezTo>
                <a:cubicBezTo>
                  <a:pt x="917" y="420"/>
                  <a:pt x="960" y="463"/>
                  <a:pt x="960" y="516"/>
                </a:cubicBezTo>
                <a:cubicBezTo>
                  <a:pt x="960" y="569"/>
                  <a:pt x="917" y="612"/>
                  <a:pt x="864" y="612"/>
                </a:cubicBezTo>
                <a:cubicBezTo>
                  <a:pt x="811" y="612"/>
                  <a:pt x="768" y="569"/>
                  <a:pt x="768" y="516"/>
                </a:cubicBezTo>
                <a:close/>
                <a:moveTo>
                  <a:pt x="768" y="936"/>
                </a:moveTo>
                <a:cubicBezTo>
                  <a:pt x="768" y="883"/>
                  <a:pt x="811" y="840"/>
                  <a:pt x="864" y="840"/>
                </a:cubicBezTo>
                <a:cubicBezTo>
                  <a:pt x="917" y="840"/>
                  <a:pt x="960" y="883"/>
                  <a:pt x="960" y="936"/>
                </a:cubicBezTo>
                <a:cubicBezTo>
                  <a:pt x="960" y="989"/>
                  <a:pt x="917" y="1032"/>
                  <a:pt x="864" y="1032"/>
                </a:cubicBezTo>
                <a:cubicBezTo>
                  <a:pt x="811" y="1032"/>
                  <a:pt x="768" y="989"/>
                  <a:pt x="768" y="936"/>
                </a:cubicBezTo>
                <a:close/>
                <a:moveTo>
                  <a:pt x="768" y="1356"/>
                </a:moveTo>
                <a:cubicBezTo>
                  <a:pt x="768" y="1303"/>
                  <a:pt x="811" y="1260"/>
                  <a:pt x="864" y="1260"/>
                </a:cubicBezTo>
                <a:cubicBezTo>
                  <a:pt x="917" y="1260"/>
                  <a:pt x="960" y="1303"/>
                  <a:pt x="960" y="1356"/>
                </a:cubicBezTo>
                <a:cubicBezTo>
                  <a:pt x="960" y="1409"/>
                  <a:pt x="917" y="1452"/>
                  <a:pt x="864" y="1452"/>
                </a:cubicBezTo>
                <a:cubicBezTo>
                  <a:pt x="811" y="1452"/>
                  <a:pt x="768" y="1409"/>
                  <a:pt x="768" y="135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4552315"/>
            <a:ext cx="12191365" cy="2305685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/data/temp/b2aee5e3-66a9-11f0-99e1-2adfef62daa6.jpgb2aee5e3-66a9-11f0-99e1-2adfef62daa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lum bright="6000"/>
          </a:blip>
          <a:srcRect t="317" b="317"/>
          <a:stretch>
            <a:fillRect/>
          </a:stretch>
        </p:blipFill>
        <p:spPr>
          <a:xfrm>
            <a:off x="824865" y="1042035"/>
            <a:ext cx="10541635" cy="4699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01" h="7519">
                <a:moveTo>
                  <a:pt x="0" y="0"/>
                </a:moveTo>
                <a:lnTo>
                  <a:pt x="16601" y="0"/>
                </a:lnTo>
                <a:lnTo>
                  <a:pt x="16601" y="7519"/>
                </a:lnTo>
                <a:lnTo>
                  <a:pt x="0" y="7519"/>
                </a:lnTo>
                <a:lnTo>
                  <a:pt x="0" y="0"/>
                </a:lnTo>
                <a:close/>
              </a:path>
            </a:pathLst>
          </a:custGeom>
          <a:ln w="63500">
            <a:solidFill>
              <a:schemeClr val="accent1"/>
            </a:solidFill>
          </a:ln>
        </p:spPr>
      </p:pic>
      <p:sp>
        <p:nvSpPr>
          <p:cNvPr id="9" name="正文"/>
          <p:cNvSpPr txBox="1"/>
          <p:nvPr>
            <p:custDataLst>
              <p:tags r:id="rId5"/>
            </p:custDataLst>
          </p:nvPr>
        </p:nvSpPr>
        <p:spPr>
          <a:xfrm>
            <a:off x="824865" y="5930900"/>
            <a:ext cx="10541000" cy="37020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r" fontAlgn="auto">
              <a:lnSpc>
                <a:spcPct val="130000"/>
              </a:lnSpc>
              <a:buClr>
                <a:srgbClr val="376FFF"/>
              </a:buClr>
              <a:buSzPct val="80000"/>
              <a:buNone/>
            </a:pPr>
            <a:r>
              <a:rPr lang="zh-CN" altLang="en-US" sz="1200" spc="150" dirty="0">
                <a:solidFill>
                  <a:srgbClr val="FFFFFF"/>
                </a:solidFill>
                <a:latin typeface="+mn-ea"/>
                <a:sym typeface="+mn-ea"/>
              </a:rPr>
              <a:t>单击添加文本具体内容简明扼要地阐述您的观点。根据需要可酌情增减文字添加文本具体内容</a:t>
            </a:r>
            <a:endParaRPr lang="zh-CN" altLang="en-US" sz="1200" spc="150" dirty="0">
              <a:solidFill>
                <a:srgbClr val="FFFFFF"/>
              </a:solidFill>
              <a:latin typeface="+mn-ea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70800" y="568800"/>
            <a:ext cx="4694400" cy="752400"/>
          </a:xfrm>
          <a:solidFill>
            <a:schemeClr val="accent1"/>
          </a:solidFill>
        </p:spPr>
        <p:txBody>
          <a:bodyPr/>
          <a:lstStyle/>
          <a:p>
            <a:r>
              <a:rPr lang="zh-CN" altLang="en-US" sz="2000" dirty="0">
                <a:solidFill>
                  <a:srgbClr val="FFFFFF"/>
                </a:solidFill>
              </a:rPr>
              <a:t>核心关联总结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042670" y="3490595"/>
            <a:ext cx="2555240" cy="2051050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spc="0">
                <a:solidFill>
                  <a:schemeClr val="tx1"/>
                </a:solidFill>
                <a:latin typeface="+mj-ea"/>
                <a:sym typeface="+mn-ea"/>
              </a:rPr>
              <a:t>应用场景总结</a:t>
            </a:r>
            <a:endParaRPr lang="zh-CN" altLang="en-US" spc="0">
              <a:solidFill>
                <a:schemeClr val="tx1"/>
              </a:solidFill>
              <a:latin typeface="+mj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033520" y="5490210"/>
            <a:ext cx="7543800" cy="67183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/data/temp/b036aa9b-66a9-11f0-a2f5-4a31342a12dd.jpg@base@tag=imgScale&amp;m=1&amp;w=2094&amp;h=1400&amp;q=95b036aa9b-66a9-11f0-a2f5-4a31342a12dd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195" r="136"/>
          <a:stretch>
            <a:fillRect/>
          </a:stretch>
        </p:blipFill>
        <p:spPr>
          <a:xfrm>
            <a:off x="4033520" y="845820"/>
            <a:ext cx="7543800" cy="50444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880" h="7944">
                <a:moveTo>
                  <a:pt x="0" y="0"/>
                </a:moveTo>
                <a:lnTo>
                  <a:pt x="11880" y="0"/>
                </a:lnTo>
                <a:lnTo>
                  <a:pt x="11880" y="7944"/>
                </a:lnTo>
                <a:lnTo>
                  <a:pt x="0" y="794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608330" y="845820"/>
            <a:ext cx="3425190" cy="229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60045" rIns="323850" rtlCol="0" anchor="ctr"/>
          <a:lstStyle/>
          <a:p>
            <a:pPr indent="0" algn="l" fontAlgn="auto">
              <a:lnSpc>
                <a:spcPct val="130000"/>
              </a:lnSpc>
            </a:pPr>
            <a:r>
              <a:rPr lang="zh-CN" altLang="en-US" sz="1400" spc="150" dirty="0">
                <a:solidFill>
                  <a:schemeClr val="lt1">
                    <a:lumMod val="100000"/>
                  </a:schemeClr>
                </a:solidFill>
                <a:latin typeface="+mn-ea"/>
                <a:sym typeface="+mn-ea"/>
              </a:rPr>
              <a:t>单击添加文本具体内容简明扼要地阐述您的观点。根据需要可酌情增减文字</a:t>
            </a:r>
            <a:endParaRPr lang="zh-CN" altLang="en-US" sz="1400" spc="150" dirty="0">
              <a:solidFill>
                <a:schemeClr val="lt1">
                  <a:lumMod val="10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608330" y="6000750"/>
            <a:ext cx="161290" cy="161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882015" y="6000750"/>
            <a:ext cx="161290" cy="161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820" y="1698625"/>
            <a:ext cx="9589770" cy="566420"/>
          </a:xfrm>
        </p:spPr>
        <p:txBody>
          <a:bodyPr anchor="ctr" anchorCtr="0">
            <a:normAutofit fontScale="9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000"/>
              <a:t>一些概念</a:t>
            </a:r>
            <a:endParaRPr lang="zh-CN" altLang="en-US" sz="5000"/>
          </a:p>
        </p:txBody>
      </p:sp>
      <p:sp>
        <p:nvSpPr>
          <p:cNvPr id="3" name="文本框 2"/>
          <p:cNvSpPr txBox="1"/>
          <p:nvPr/>
        </p:nvSpPr>
        <p:spPr>
          <a:xfrm>
            <a:off x="990600" y="2904490"/>
            <a:ext cx="10594340" cy="295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ArrayBuffer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TypedArray</a:t>
            </a:r>
            <a:r>
              <a:rPr lang="zh-CN" altLang="en-US"/>
              <a:t>，</a:t>
            </a:r>
            <a:r>
              <a:rPr lang="en-US" altLang="zh-CN"/>
              <a:t>Int8Array</a:t>
            </a:r>
            <a:r>
              <a:rPr lang="zh-CN" altLang="en-US"/>
              <a:t>，</a:t>
            </a:r>
            <a:r>
              <a:rPr lang="en-US" altLang="zh-CN"/>
              <a:t>Unit8Array</a:t>
            </a:r>
            <a:r>
              <a:rPr lang="zh-CN" altLang="en-US"/>
              <a:t>，</a:t>
            </a:r>
            <a:r>
              <a:rPr lang="en-US" altLang="zh-CN"/>
              <a:t>Int16Array</a:t>
            </a:r>
            <a:r>
              <a:rPr lang="zh-CN" altLang="en-US"/>
              <a:t>，</a:t>
            </a:r>
            <a:r>
              <a:rPr lang="en-US" altLang="zh-CN"/>
              <a:t>Int32Array</a:t>
            </a:r>
            <a:r>
              <a:rPr lang="zh-CN" altLang="en-US"/>
              <a:t>，</a:t>
            </a:r>
            <a:r>
              <a:rPr lang="en-US" altLang="zh-CN"/>
              <a:t>Float32Array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DataView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File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Blob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76517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102044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1393825"/>
            <a:ext cx="10805160" cy="92519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宋体" charset="0"/>
              </a:rPr>
              <a:t>：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宋体" charset="0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是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原始二进制数据的固定长度容器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，代表一块连续的内存区域，但无法直接读写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5175" y="2439670"/>
            <a:ext cx="10804525" cy="365569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TypedArray:</a:t>
            </a:r>
            <a:endParaRPr lang="en-US" altLang="zh-CN" sz="1600">
              <a:latin typeface="Menlo" panose="020B0609030804020204"/>
              <a:ea typeface="Menlo" panose="020B0609030804020204"/>
              <a:sym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类型化视图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,TypedArray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是操作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的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类型化视图集合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TypedArray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规定了以怎样的方式解析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ArrayBuffer</a:t>
            </a:r>
            <a:r>
              <a:rPr lang="zh-CN" altLang="en-US" sz="1600">
                <a:latin typeface="Menlo" panose="020B0609030804020204"/>
                <a:ea typeface="宋体" charset="0"/>
                <a:sym typeface="+mn-ea"/>
              </a:rPr>
              <a:t>，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包含多种具体类型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: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Int8Array/Uint8Array​​/</a:t>
            </a:r>
            <a:r>
              <a:rPr lang="en-US" altLang="zh-CN" sz="1600">
                <a:solidFill>
                  <a:srgbClr val="FFC000"/>
                </a:solidFill>
                <a:latin typeface="Menlo" panose="020B0609030804020204"/>
                <a:ea typeface="Menlo" panose="020B0609030804020204"/>
                <a:sym typeface="+mn-ea"/>
              </a:rPr>
              <a:t>Uint8ClampedArray</a:t>
            </a:r>
            <a:endParaRPr lang="en-US" altLang="zh-CN" sz="1600" b="0">
              <a:solidFill>
                <a:srgbClr val="FFC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8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位整数视图，用于处理字节数据（如像素、网络包）。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Uint8ClampedArray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在赋值时自动钳制值到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0-255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（适合图像处理）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</a:t>
            </a: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Int16Array/Uint16Array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16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位整数视图，适用于中等精度数据（如音频采样）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Int32Array/Uint32Array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32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位整数视图，用于通用整数运算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​​Float32Array/Float64Array​​</a:t>
            </a:r>
            <a:endParaRPr lang="en-US" altLang="zh-CN" sz="1600" b="0">
              <a:solidFill>
                <a:srgbClr val="FFC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32/64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位浮点数视图，适合高精度计算（如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3D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坐标、科学计算）。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76517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102044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300" y="1530985"/>
            <a:ext cx="10750550" cy="82994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DataView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提供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低层级、字节序可控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的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访问方式，支持非对齐读写和跨平台字节序处理。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6300" y="2645410"/>
            <a:ext cx="10750550" cy="132778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Blob​​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定义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不可变的类文件对象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，可存储任意类型数据（如文本、二进制），含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MIME 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类型元数据。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来源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：可由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、字符串或其他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Blob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组合生成。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用途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：文件分片上传、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URL.createObjectURL()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生成临时链接。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4057650"/>
            <a:ext cx="9000490" cy="1327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​​File​​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定义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：继承自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 Blob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，添加文件名、最后修改时间等元数据。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来源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：通常来自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 &lt;input type="file"&gt;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或拖拽操作。</a:t>
            </a:r>
            <a:endParaRPr lang="zh-CN" altLang="en-US" sz="1600">
              <a:latin typeface="Menlo" panose="020B0609030804020204"/>
              <a:ea typeface="Menlo" panose="020B0609030804020204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960" y="1408430"/>
            <a:ext cx="10852785" cy="2209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const buffer = new ArrayBuffer(8);  // 8</a:t>
            </a:r>
            <a:r>
              <a:rPr lang="zh-CN" altLang="en-US"/>
              <a:t>字节内存：</a:t>
            </a:r>
            <a:r>
              <a:rPr lang="en-US" altLang="zh-CN"/>
              <a:t>[0,0,0,0,0,0,0,0]</a:t>
            </a:r>
            <a:endParaRPr lang="en-US" altLang="zh-CN"/>
          </a:p>
          <a:p>
            <a:r>
              <a:rPr lang="en-US" altLang="zh-CN"/>
              <a:t>const int32 = new Int32Array(buffer); // </a:t>
            </a:r>
            <a:r>
              <a:rPr lang="zh-CN" altLang="en-US"/>
              <a:t>按</a:t>
            </a:r>
            <a:r>
              <a:rPr lang="en-US" altLang="zh-CN"/>
              <a:t>32</a:t>
            </a:r>
            <a:r>
              <a:rPr lang="zh-CN" altLang="en-US"/>
              <a:t>位整数解析：</a:t>
            </a:r>
            <a:r>
              <a:rPr lang="en-US" altLang="zh-CN"/>
              <a:t>[0, 0]</a:t>
            </a:r>
            <a:endParaRPr lang="en-US" altLang="zh-CN"/>
          </a:p>
          <a:p>
            <a:r>
              <a:rPr lang="en-US" altLang="zh-CN"/>
              <a:t>int32[0] = 1000; int32[1] = 2000; </a:t>
            </a:r>
            <a:endParaRPr lang="en-US" altLang="zh-CN"/>
          </a:p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二进制：</a:t>
            </a:r>
            <a:r>
              <a:rPr lang="en-US" altLang="zh-CN">
                <a:sym typeface="+mn-ea"/>
              </a:rPr>
              <a:t>00000000 00000000 00000011 11101000  </a:t>
            </a:r>
            <a:r>
              <a:rPr lang="zh-CN" altLang="en-US">
                <a:sym typeface="+mn-ea"/>
              </a:rPr>
              <a:t>写入内存</a:t>
            </a:r>
            <a:r>
              <a:rPr lang="en-US" altLang="zh-CN">
                <a:sym typeface="+mn-ea"/>
              </a:rPr>
              <a:t> [232, 3, 0, 0]</a:t>
            </a:r>
            <a:endParaRPr lang="en-US" altLang="zh-CN"/>
          </a:p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此处存储采用小端序（按照从最低有效位到最高有效位的顺序存储字节，所有的英特尔处理器都使用小端序）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二进制：</a:t>
            </a:r>
            <a:r>
              <a:rPr lang="en-US" altLang="zh-CN"/>
              <a:t>00000000 00000000 00000111 11010000  </a:t>
            </a:r>
            <a:r>
              <a:rPr lang="zh-CN" altLang="en-US"/>
              <a:t>写入内存</a:t>
            </a:r>
            <a:r>
              <a:rPr lang="en-US" altLang="zh-CN"/>
              <a:t> [208, 7, 0, 0]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45185" y="3747135"/>
            <a:ext cx="8565515" cy="205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// </a:t>
            </a:r>
            <a:r>
              <a:rPr lang="zh-CN" altLang="en-US"/>
              <a:t>若用</a:t>
            </a:r>
            <a:r>
              <a:rPr lang="en-US" altLang="zh-CN"/>
              <a:t>Uint8Array</a:t>
            </a:r>
            <a:r>
              <a:rPr lang="zh-CN" altLang="en-US"/>
              <a:t>查看同一内存：</a:t>
            </a:r>
            <a:endParaRPr lang="zh-CN" altLang="en-US"/>
          </a:p>
          <a:p>
            <a:r>
              <a:rPr lang="en-US" altLang="zh-CN"/>
              <a:t>const uint8 = new Uint8Array(buffer);</a:t>
            </a:r>
            <a:endParaRPr lang="en-US" altLang="zh-CN"/>
          </a:p>
          <a:p>
            <a:r>
              <a:rPr lang="en-US" altLang="zh-CN"/>
              <a:t>console.log(uint8); // [232, 3, 0, 0, 208, 7, 0, 0]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低字节在前（小端序）：</a:t>
            </a:r>
            <a:endParaRPr lang="zh-CN" altLang="en-US"/>
          </a:p>
          <a:p>
            <a:r>
              <a:rPr lang="en-US" altLang="zh-CN"/>
              <a:t>// int32[0] = 1000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字节</a:t>
            </a:r>
            <a:r>
              <a:rPr lang="en-US" altLang="zh-CN"/>
              <a:t>0-3</a:t>
            </a:r>
            <a:r>
              <a:rPr lang="zh-CN" altLang="en-US"/>
              <a:t>：</a:t>
            </a:r>
            <a:r>
              <a:rPr lang="en-US" altLang="zh-CN"/>
              <a:t>232(0xE8), 3(0x03), 0, 0</a:t>
            </a:r>
            <a:endParaRPr lang="en-US" altLang="zh-CN"/>
          </a:p>
          <a:p>
            <a:r>
              <a:rPr lang="en-US" altLang="zh-CN"/>
              <a:t>// int32[1] = 2000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字节</a:t>
            </a:r>
            <a:r>
              <a:rPr lang="en-US" altLang="zh-CN"/>
              <a:t>4-7</a:t>
            </a:r>
            <a:r>
              <a:rPr lang="zh-CN" altLang="en-US"/>
              <a:t>：</a:t>
            </a:r>
            <a:r>
              <a:rPr lang="en-US" altLang="zh-CN"/>
              <a:t>208(0xD0), 7(0x07), 0, 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8190" y="1426210"/>
            <a:ext cx="10243185" cy="185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Int8Array</a:t>
            </a:r>
            <a:r>
              <a:rPr lang="zh-CN" altLang="en-US">
                <a:sym typeface="+mn-ea"/>
              </a:rPr>
              <a:t>视图</a:t>
            </a:r>
            <a:endParaRPr lang="en-US" altLang="zh-CN"/>
          </a:p>
          <a:p>
            <a:r>
              <a:rPr lang="en-US" altLang="zh-CN"/>
              <a:t>const int8 = new Int8Array(buffer);</a:t>
            </a:r>
            <a:endParaRPr lang="en-US" altLang="zh-CN"/>
          </a:p>
          <a:p>
            <a:r>
              <a:rPr lang="en-US" altLang="zh-CN"/>
              <a:t>console.log(int8); // </a:t>
            </a:r>
            <a:r>
              <a:rPr lang="zh-CN" altLang="en-US"/>
              <a:t>输出</a:t>
            </a:r>
            <a:r>
              <a:rPr lang="en-US" altLang="zh-CN"/>
              <a:t>: [ -24, 3, 0, 0, -48, 7, 0, 0 ]</a:t>
            </a:r>
            <a:endParaRPr lang="en-US" altLang="zh-CN"/>
          </a:p>
          <a:p>
            <a:r>
              <a:rPr lang="en-US" altLang="zh-CN"/>
              <a:t>// 232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有符号</a:t>
            </a:r>
            <a:r>
              <a:rPr lang="en-US" altLang="zh-CN"/>
              <a:t>8</a:t>
            </a:r>
            <a:r>
              <a:rPr lang="zh-CN" altLang="en-US"/>
              <a:t>位整数范围为</a:t>
            </a:r>
            <a:r>
              <a:rPr lang="en-US" altLang="zh-CN"/>
              <a:t> -128~127</a:t>
            </a:r>
            <a:r>
              <a:rPr lang="zh-CN" altLang="en-US"/>
              <a:t>，</a:t>
            </a:r>
            <a:r>
              <a:rPr lang="en-US" altLang="zh-CN"/>
              <a:t>232</a:t>
            </a:r>
            <a:r>
              <a:rPr lang="zh-CN" altLang="en-US"/>
              <a:t>超出范围转为</a:t>
            </a:r>
            <a:r>
              <a:rPr lang="en-US" altLang="zh-CN"/>
              <a:t> -24</a:t>
            </a:r>
            <a:r>
              <a:rPr lang="zh-CN" altLang="en-US"/>
              <a:t>（</a:t>
            </a:r>
            <a:r>
              <a:rPr lang="en-US" altLang="zh-CN"/>
              <a:t>232 - 256 = -24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 208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同样转为</a:t>
            </a:r>
            <a:r>
              <a:rPr lang="en-US" altLang="zh-CN"/>
              <a:t> -48</a:t>
            </a:r>
            <a:r>
              <a:rPr lang="zh-CN" altLang="en-US"/>
              <a:t>（</a:t>
            </a:r>
            <a:r>
              <a:rPr lang="en-US" altLang="zh-CN"/>
              <a:t>208 - 256 = -48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 </a:t>
            </a:r>
            <a:r>
              <a:rPr lang="zh-CN" altLang="en-US"/>
              <a:t>输出：</a:t>
            </a:r>
            <a:r>
              <a:rPr lang="en-US" altLang="zh-CN"/>
              <a:t>[-24, 3, 0, 0, -48, 7, 0, 0]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9150" y="3523615"/>
            <a:ext cx="9916160" cy="2435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// </a:t>
            </a:r>
            <a:r>
              <a:rPr lang="zh-CN" altLang="en-US"/>
              <a:t>使用</a:t>
            </a:r>
            <a:r>
              <a:rPr lang="en-US" altLang="zh-CN"/>
              <a:t>Int32Array</a:t>
            </a:r>
            <a:r>
              <a:rPr lang="zh-CN" altLang="en-US"/>
              <a:t>视图</a:t>
            </a:r>
            <a:endParaRPr lang="zh-CN" altLang="en-US"/>
          </a:p>
          <a:p>
            <a:r>
              <a:rPr lang="en-US" altLang="zh-CN"/>
              <a:t>const int16 = new Int16Array(buffer);</a:t>
            </a:r>
            <a:endParaRPr lang="en-US" altLang="zh-CN"/>
          </a:p>
          <a:p>
            <a:r>
              <a:rPr lang="en-US" altLang="zh-CN"/>
              <a:t>console.log(int16); // </a:t>
            </a:r>
            <a:r>
              <a:rPr lang="zh-CN" altLang="en-US"/>
              <a:t>输出</a:t>
            </a:r>
            <a:r>
              <a:rPr lang="en-US" altLang="zh-CN"/>
              <a:t>: [ 1000, 0, 2000, 0 ]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前</a:t>
            </a:r>
            <a:r>
              <a:rPr lang="en-US" altLang="zh-CN"/>
              <a:t>2</a:t>
            </a:r>
            <a:r>
              <a:rPr lang="zh-CN" altLang="en-US"/>
              <a:t>字节：</a:t>
            </a:r>
            <a:r>
              <a:rPr lang="en-US" altLang="zh-CN"/>
              <a:t>0xE8 0x03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小端序组合为</a:t>
            </a:r>
            <a:r>
              <a:rPr lang="en-US" altLang="zh-CN"/>
              <a:t> 0x03E8= 1000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后续</a:t>
            </a:r>
            <a:r>
              <a:rPr lang="en-US" altLang="zh-CN"/>
              <a:t>2</a:t>
            </a:r>
            <a:r>
              <a:rPr lang="zh-CN" altLang="en-US"/>
              <a:t>字节：</a:t>
            </a:r>
            <a:r>
              <a:rPr lang="en-US" altLang="zh-CN"/>
              <a:t>0x00 0x00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组合为</a:t>
            </a:r>
            <a:r>
              <a:rPr lang="en-US" altLang="zh-CN"/>
              <a:t> 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后</a:t>
            </a:r>
            <a:r>
              <a:rPr lang="en-US" altLang="zh-CN"/>
              <a:t>4</a:t>
            </a:r>
            <a:r>
              <a:rPr lang="zh-CN" altLang="en-US"/>
              <a:t>字节同理：</a:t>
            </a:r>
            <a:r>
              <a:rPr lang="en-US" altLang="zh-CN"/>
              <a:t>[0xD0, 0x07] </a:t>
            </a:r>
            <a:r>
              <a:rPr lang="en-US" altLang="en-US"/>
              <a:t>→</a:t>
            </a:r>
            <a:r>
              <a:rPr lang="en-US" altLang="zh-CN"/>
              <a:t> 0x07D0 = 2000</a:t>
            </a:r>
            <a:r>
              <a:rPr lang="zh-CN" altLang="en-US"/>
              <a:t>，</a:t>
            </a:r>
            <a:r>
              <a:rPr lang="en-US" altLang="zh-CN"/>
              <a:t>[0x00, 0x00] </a:t>
            </a:r>
            <a:r>
              <a:rPr lang="en-US" altLang="en-US"/>
              <a:t>→</a:t>
            </a:r>
            <a:r>
              <a:rPr lang="en-US" altLang="zh-CN"/>
              <a:t> 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输出：</a:t>
            </a:r>
            <a:r>
              <a:rPr lang="en-US" altLang="zh-CN"/>
              <a:t>[1000, 0, 2000, 0]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TypedArray 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0585" y="1271270"/>
            <a:ext cx="10939145" cy="5128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​​</a:t>
            </a:r>
            <a:r>
              <a:rPr lang="zh-CN" altLang="en-US"/>
              <a:t>性能优势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400"/>
              <a:t>​​</a:t>
            </a:r>
            <a:r>
              <a:rPr lang="zh-CN" altLang="en-US" sz="1400"/>
              <a:t>连续内存分配</a:t>
            </a:r>
            <a:r>
              <a:rPr lang="en-US" altLang="zh-CN" sz="1400"/>
              <a:t>​</a:t>
            </a:r>
            <a:endParaRPr lang="en-US" altLang="zh-CN" sz="1400"/>
          </a:p>
          <a:p>
            <a:r>
              <a:rPr lang="en-US" altLang="zh-CN" sz="1200"/>
              <a:t>​TypedArray </a:t>
            </a:r>
            <a:r>
              <a:rPr lang="zh-CN" altLang="en-US" sz="1200"/>
              <a:t>在内存中以连续块存储数据，消除了普通数组的指针跳转开销，大幅提升数据访问速度。</a:t>
            </a:r>
            <a:endParaRPr lang="en-US" altLang="zh-CN" sz="1200"/>
          </a:p>
          <a:p>
            <a:r>
              <a:rPr lang="en-US" altLang="zh-CN" sz="1200"/>
              <a:t>​​</a:t>
            </a:r>
            <a:r>
              <a:rPr lang="zh-CN" altLang="en-US" sz="1200"/>
              <a:t>普通数组</a:t>
            </a:r>
            <a:r>
              <a:rPr lang="en-US" altLang="zh-CN" sz="1200"/>
              <a:t>​​</a:t>
            </a:r>
            <a:r>
              <a:rPr lang="zh-CN" altLang="en-US" sz="1200"/>
              <a:t>：每个元素是独立对象，内存分散，访问需多次寻址。</a:t>
            </a:r>
            <a:endParaRPr lang="zh-CN" altLang="en-US" sz="1200"/>
          </a:p>
          <a:p>
            <a:r>
              <a:rPr lang="en-US" altLang="zh-CN" sz="1200"/>
              <a:t>​​TypedArray​​</a:t>
            </a:r>
            <a:r>
              <a:rPr lang="zh-CN" altLang="en-US" sz="1200"/>
              <a:t>：元素连续排列，</a:t>
            </a:r>
            <a:r>
              <a:rPr lang="en-US" altLang="zh-CN" sz="1200"/>
              <a:t>CPU </a:t>
            </a:r>
            <a:r>
              <a:rPr lang="zh-CN" altLang="en-US" sz="1200"/>
              <a:t>缓存命中率更高，适合大规模数据遍历（如图像像素处理）。</a:t>
            </a:r>
            <a:endParaRPr lang="zh-CN" altLang="en-US" sz="120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/>
              <a:t>​​ </a:t>
            </a:r>
            <a:r>
              <a:rPr lang="zh-CN" altLang="en-US" sz="1400"/>
              <a:t>固定数据类型与底层优化</a:t>
            </a:r>
            <a:r>
              <a:rPr lang="en-US" altLang="zh-CN" sz="1400"/>
              <a:t>​​</a:t>
            </a:r>
            <a:endParaRPr lang="en-US" altLang="zh-CN" sz="1200"/>
          </a:p>
          <a:p>
            <a:r>
              <a:rPr lang="zh-CN" altLang="en-US" sz="1200"/>
              <a:t>类型固定（如</a:t>
            </a:r>
            <a:r>
              <a:rPr lang="en-US" altLang="zh-CN" sz="1200"/>
              <a:t> Int32Array</a:t>
            </a:r>
            <a:r>
              <a:rPr lang="zh-CN" altLang="en-US" sz="1200"/>
              <a:t>仅存储</a:t>
            </a:r>
            <a:r>
              <a:rPr lang="en-US" altLang="zh-CN" sz="1200"/>
              <a:t> 32 </a:t>
            </a:r>
            <a:r>
              <a:rPr lang="zh-CN" altLang="en-US" sz="1200"/>
              <a:t>位整数），使</a:t>
            </a:r>
            <a:r>
              <a:rPr lang="en-US" altLang="zh-CN" sz="1200"/>
              <a:t> JavaScript </a:t>
            </a:r>
            <a:r>
              <a:rPr lang="zh-CN" altLang="en-US" sz="1200"/>
              <a:t>引擎（如</a:t>
            </a:r>
            <a:r>
              <a:rPr lang="en-US" altLang="zh-CN" sz="1200"/>
              <a:t> V8</a:t>
            </a:r>
            <a:r>
              <a:rPr lang="zh-CN" altLang="en-US" sz="1200"/>
              <a:t>）可直接编译为机器码，避免动态类型检查开销。</a:t>
            </a:r>
            <a:endParaRPr lang="zh-CN" altLang="en-US" sz="1200"/>
          </a:p>
          <a:p>
            <a:r>
              <a:rPr lang="zh-CN" altLang="en-US" sz="1200"/>
              <a:t>原生支持</a:t>
            </a:r>
            <a:r>
              <a:rPr lang="en-US" altLang="zh-CN" sz="1200"/>
              <a:t> SIMD </a:t>
            </a:r>
            <a:r>
              <a:rPr lang="zh-CN" altLang="en-US" sz="1200"/>
              <a:t>指令（单指令多数据流），加速并行计算（如矩阵运算）。</a:t>
            </a:r>
            <a:endParaRPr lang="zh-CN" altLang="en-US" sz="1200"/>
          </a:p>
          <a:p>
            <a:r>
              <a:rPr lang="en-US" altLang="zh-CN"/>
              <a:t>2. ​​</a:t>
            </a:r>
            <a:r>
              <a:rPr lang="zh-CN" altLang="en-US"/>
              <a:t>内存效率</a:t>
            </a:r>
            <a:r>
              <a:rPr lang="en-US" altLang="zh-CN"/>
              <a:t>​</a:t>
            </a:r>
            <a:endParaRPr lang="en-US" altLang="zh-CN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/>
              <a:t>​​</a:t>
            </a:r>
            <a:r>
              <a:rPr lang="zh-CN" altLang="en-US" sz="1400"/>
              <a:t>精确控制内存占用</a:t>
            </a:r>
            <a:r>
              <a:rPr lang="en-US" altLang="zh-CN" sz="1400"/>
              <a:t>​​</a:t>
            </a:r>
            <a:endParaRPr lang="en-US" altLang="zh-CN" sz="1200"/>
          </a:p>
          <a:p>
            <a:r>
              <a:rPr lang="zh-CN" altLang="en-US" sz="1200"/>
              <a:t>每个</a:t>
            </a:r>
            <a:r>
              <a:rPr lang="en-US" altLang="zh-CN" sz="1200"/>
              <a:t> TypedArray </a:t>
            </a:r>
            <a:r>
              <a:rPr lang="zh-CN" altLang="en-US" sz="1200"/>
              <a:t>子类型有明确的元素大小，例如：</a:t>
            </a:r>
            <a:endParaRPr lang="en-US" altLang="zh-CN" sz="1200"/>
          </a:p>
          <a:p>
            <a:r>
              <a:rPr lang="en-US" altLang="zh-CN" sz="1200"/>
              <a:t>Uint8Array</a:t>
            </a:r>
            <a:r>
              <a:rPr lang="zh-CN" altLang="en-US" sz="1200"/>
              <a:t>：每元素占</a:t>
            </a:r>
            <a:r>
              <a:rPr lang="en-US" altLang="zh-CN" sz="1200"/>
              <a:t> ​​1 </a:t>
            </a:r>
            <a:r>
              <a:rPr lang="zh-CN" altLang="en-US" sz="1200"/>
              <a:t>字节</a:t>
            </a:r>
            <a:r>
              <a:rPr lang="en-US" altLang="zh-CN" sz="1200"/>
              <a:t>​​</a:t>
            </a:r>
            <a:endParaRPr lang="en-US" altLang="zh-CN" sz="1200"/>
          </a:p>
          <a:p>
            <a:r>
              <a:rPr lang="en-US" altLang="zh-CN" sz="1200"/>
              <a:t>Float64Array</a:t>
            </a:r>
            <a:r>
              <a:rPr lang="zh-CN" altLang="en-US" sz="1200"/>
              <a:t>：每元素占</a:t>
            </a:r>
            <a:r>
              <a:rPr lang="en-US" altLang="zh-CN" sz="1200"/>
              <a:t> ​​8 </a:t>
            </a:r>
            <a:r>
              <a:rPr lang="zh-CN" altLang="en-US" sz="1200"/>
              <a:t>字节</a:t>
            </a:r>
            <a:r>
              <a:rPr lang="en-US" altLang="zh-CN" sz="1200"/>
              <a:t>​​</a:t>
            </a:r>
            <a:r>
              <a:rPr lang="zh-CN" altLang="en-US" sz="1200"/>
              <a:t>开发者可精确分配内存，避免普通数组因动态扩容导致的内存浪费。</a:t>
            </a:r>
            <a:endParaRPr lang="zh-CN" altLang="en-US" sz="1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/>
              <a:t>共享内存缓冲区（</a:t>
            </a:r>
            <a:r>
              <a:rPr lang="en-US" altLang="zh-CN" sz="1400"/>
              <a:t>SharedArrayBuffer</a:t>
            </a:r>
            <a:r>
              <a:rPr lang="zh-CN" altLang="en-US" sz="1400"/>
              <a:t>）</a:t>
            </a:r>
            <a:r>
              <a:rPr lang="en-US" altLang="zh-CN" sz="1200"/>
              <a:t>​​</a:t>
            </a:r>
            <a:endParaRPr lang="en-US" altLang="zh-CN" sz="1200"/>
          </a:p>
          <a:p>
            <a:r>
              <a:rPr lang="zh-CN" altLang="en-US" sz="1200"/>
              <a:t>多个</a:t>
            </a:r>
            <a:r>
              <a:rPr lang="en-US" altLang="zh-CN" sz="1200"/>
              <a:t> TypedArray </a:t>
            </a:r>
            <a:r>
              <a:rPr lang="zh-CN" altLang="en-US" sz="1200"/>
              <a:t>可基于同一</a:t>
            </a:r>
            <a:r>
              <a:rPr lang="en-US" altLang="zh-CN" sz="1200"/>
              <a:t> ArrayBuffer</a:t>
            </a:r>
            <a:r>
              <a:rPr lang="zh-CN" altLang="en-US" sz="1200"/>
              <a:t>创建不同视图，实现零拷贝数据共享：</a:t>
            </a:r>
            <a:endParaRPr lang="zh-CN" altLang="en-US" sz="1200"/>
          </a:p>
          <a:p>
            <a:r>
              <a:rPr lang="en-US" altLang="zh-CN" sz="1200"/>
              <a:t>const buffer = new ArrayBuffer(16);</a:t>
            </a:r>
            <a:endParaRPr lang="en-US" altLang="zh-CN" sz="1200"/>
          </a:p>
          <a:p>
            <a:r>
              <a:rPr lang="en-US" altLang="zh-CN" sz="1200"/>
              <a:t>const int32View = new Int32Array(buffer);  // 32 </a:t>
            </a:r>
            <a:r>
              <a:rPr lang="zh-CN" altLang="en-US" sz="1200"/>
              <a:t>位整数视图</a:t>
            </a:r>
            <a:endParaRPr lang="zh-CN" altLang="en-US" sz="1200"/>
          </a:p>
          <a:p>
            <a:r>
              <a:rPr lang="en-US" altLang="zh-CN" sz="1200"/>
              <a:t>const uint8View = new Uint8Array(buffer);  // 8 </a:t>
            </a:r>
            <a:r>
              <a:rPr lang="zh-CN" altLang="en-US" sz="1200"/>
              <a:t>位无符号整数视图</a:t>
            </a:r>
            <a:endParaRPr lang="zh-CN" altLang="en-US" sz="1200"/>
          </a:p>
          <a:p>
            <a:r>
              <a:rPr lang="zh-CN" altLang="en-US" sz="1200"/>
              <a:t>修改任一视图会同步更新底层缓冲区，适合</a:t>
            </a:r>
            <a:r>
              <a:rPr lang="en-US" altLang="zh-CN" sz="1200"/>
              <a:t> GPU </a:t>
            </a:r>
            <a:r>
              <a:rPr lang="zh-CN" altLang="en-US" sz="1200"/>
              <a:t>数据交互或实时通信场景</a:t>
            </a:r>
            <a:endParaRPr lang="zh-CN" altLang="en-US" sz="1200"/>
          </a:p>
          <a:p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4747" y="2092202"/>
            <a:ext cx="7725045" cy="1159200"/>
          </a:xfrm>
        </p:spPr>
        <p:txBody>
          <a:bodyPr/>
          <a:lstStyle/>
          <a:p>
            <a:r>
              <a:rPr lang="zh-CN" altLang="en-US"/>
              <a:t>DataView 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单击此处编辑添加标题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343025"/>
            <a:ext cx="10723880" cy="2086610"/>
          </a:xfrm>
          <a:prstGeom prst="rect">
            <a:avLst/>
          </a:prstGeom>
        </p:spPr>
        <p:txBody>
          <a:bodyPr>
            <a:no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/>
              <a:t>DataView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是 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JavaScript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中操作 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二进制数据缓冲区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（</a:t>
            </a:r>
            <a:r>
              <a:rPr lang="en-US" altLang="zh-CN" sz="1600" b="0" i="0"/>
              <a:t>ArrayBuffer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）的底层接口，提供对缓冲区中任意位置数据的类型化读写能力。与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 </a:t>
            </a:r>
            <a:r>
              <a:rPr lang="en-US" altLang="zh-CN" sz="1600" b="0" i="0"/>
              <a:t>TypedArray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不同，</a:t>
            </a:r>
            <a:r>
              <a:rPr lang="en-US" altLang="zh-CN" sz="1600" b="0" i="0"/>
              <a:t>DataView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支持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显式控制字节序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（大端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小端），适用于跨平台二进制数据处理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核心特点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：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字节序控制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通过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littleEndian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参数指定多字节数据（如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Int32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Float64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）的读写顺序，解决不同硬件平台的兼容性问题。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灵活数据类型支持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提供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getInt8()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setUint32()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getFloat64()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等方法，支持从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8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位整数到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64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位浮点数的读写。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零拷贝操作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直接操作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ArrayBuffer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内存，无需数据复制，适合高性能场景。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0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12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12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12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13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13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14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14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1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此处&#10;添加文档标题"/>
</p:tagLst>
</file>

<file path=ppt/tags/tag149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894"/>
  <p:tag name="KSO_WM_TEMPLATE_CATEGORY" val="custom"/>
  <p:tag name="KSO_WM_SLIDE_INDEX" val="1"/>
  <p:tag name="KSO_WM_SLIDE_ID" val="custom20235894_1"/>
  <p:tag name="KSO_WM_TEMPLATE_MASTER_TYPE" val="0"/>
  <p:tag name="KSO_WM_SLIDE_LAYOUT" val="a_b_f"/>
  <p:tag name="KSO_WM_SLIDE_LAYOUT_CNT" val="1_1_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058_1*a*1"/>
  <p:tag name="KSO_WM_TEMPLATE_CATEGORY" val="custom"/>
  <p:tag name="KSO_WM_TEMPLATE_INDEX" val="20235058"/>
  <p:tag name="KSO_WM_UNIT_LAYERLEVEL" val="1"/>
  <p:tag name="KSO_WM_TAG_VERSION" val="3.0"/>
  <p:tag name="KSO_WM_BEAUTIFY_FLAG" val="#wm#"/>
  <p:tag name="KSO_WM_UNIT_TEXT_TYPE" val="1"/>
  <p:tag name="KSO_WM_UNIT_PRESET_TEXT" val="单击此处编辑&#10;添加标题"/>
</p:tagLst>
</file>

<file path=ppt/tags/tag151.xml><?xml version="1.0" encoding="utf-8"?>
<p:tagLst xmlns:p="http://schemas.openxmlformats.org/presentationml/2006/main">
  <p:tag name="KSO_WM_SLIDE_ID" val="custom2023505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763*500"/>
  <p:tag name="KSO_WM_SLIDE_POSITION" val="76*38"/>
  <p:tag name="KSO_WM_SLIDE_LAYOUT" val="a_d"/>
  <p:tag name="KSO_WM_SLIDE_LAYOUT_CNT" val="1_1"/>
  <p:tag name="KSO_WM_SPECIAL_SOURCE" val="bdnull"/>
</p:tagLst>
</file>

<file path=ppt/tags/tag152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339_1*i*5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39_1*i*6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SLIDE_ID" val="custom2023133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11*540"/>
  <p:tag name="KSO_WM_SLIDE_POSITION" val="0*0"/>
  <p:tag name="KSO_WM_SLIDE_LAYOUT" val="a_d_f"/>
  <p:tag name="KSO_WM_SLIDE_LAYOUT_CNT" val="1_1_1"/>
  <p:tag name="KSO_WM_SPECIAL_SOURCE" val="bdnull"/>
</p:tagLst>
</file>

<file path=ppt/tags/tag155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339_1*i*5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39_1*i*6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SLIDE_ID" val="custom2023133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11*540"/>
  <p:tag name="KSO_WM_SLIDE_POSITION" val="0*0"/>
  <p:tag name="KSO_WM_SLIDE_LAYOUT" val="a_d_f"/>
  <p:tag name="KSO_WM_SLIDE_LAYOUT_CNT" val="1_1_1"/>
  <p:tag name="KSO_WM_SPECIAL_SOURCE" val="bdnull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59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61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16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9_1*a*1"/>
  <p:tag name="KSO_WM_TEMPLATE_CATEGORY" val="custom"/>
  <p:tag name="KSO_WM_TEMPLATE_INDEX" val="20234969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63.xml><?xml version="1.0" encoding="utf-8"?>
<p:tagLst xmlns:p="http://schemas.openxmlformats.org/presentationml/2006/main">
  <p:tag name="KSO_WM_SLIDE_ID" val="custom2023496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4*458"/>
  <p:tag name="KSO_WM_SLIDE_POSITION" val="47*28"/>
  <p:tag name="KSO_WM_SLIDE_LAYOUT" val="a_f"/>
  <p:tag name="KSO_WM_SLIDE_LAYOUT_CNT" val="1_1"/>
  <p:tag name="KSO_WM_SPECIAL_SOURCE" val="bdnull"/>
</p:tagLst>
</file>

<file path=ppt/tags/tag16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添加章节标题"/>
</p:tagLst>
</file>

<file path=ppt/tags/tag165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7"/>
  <p:tag name="KSO_WM_SLIDE_ID" val="custom20235894_7"/>
  <p:tag name="KSO_WM_TEMPLATE_MASTER_TYPE" val="0"/>
  <p:tag name="KSO_WM_SLIDE_LAYOUT" val="a_e"/>
  <p:tag name="KSO_WM_SLIDE_LAYOUT_CNT" val="1_1"/>
</p:tagLst>
</file>

<file path=ppt/tags/tag1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088_1*a*1"/>
  <p:tag name="KSO_WM_TEMPLATE_CATEGORY" val="custom"/>
  <p:tag name="KSO_WM_TEMPLATE_INDEX" val="20235088"/>
  <p:tag name="KSO_WM_UNIT_LAYERLEVEL" val="1"/>
  <p:tag name="KSO_WM_TAG_VERSION" val="3.0"/>
  <p:tag name="KSO_WM_BEAUTIFY_FLAG" val="#wm#"/>
  <p:tag name="KSO_WM_UNIT_TEXT_TYPE" val="1"/>
  <p:tag name="KSO_WM_UNIT_PRESET_TEXT" val="单击此处编辑添加标题"/>
</p:tagLst>
</file>

<file path=ppt/tags/tag167.xml><?xml version="1.0" encoding="utf-8"?>
<p:tagLst xmlns:p="http://schemas.openxmlformats.org/presentationml/2006/main">
  <p:tag name="KSO_WM_SLIDE_ID" val="custom2023508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04*540"/>
  <p:tag name="KSO_WM_SLIDE_POSITION" val="0*0"/>
  <p:tag name="KSO_WM_SLIDE_LAYOUT" val="a_d"/>
  <p:tag name="KSO_WM_SLIDE_LAYOUT_CNT" val="1_1"/>
  <p:tag name="KSO_WM_SPECIAL_SOURCE" val="bdnull"/>
</p:tagLst>
</file>

<file path=ppt/tags/tag168.xml><?xml version="1.0" encoding="utf-8"?>
<p:tagLst xmlns:p="http://schemas.openxmlformats.org/presentationml/2006/main">
  <p:tag name="KSO_WM_UNIT_VALUE" val="1904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753_1*d*1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http://wps-cdn-docer.ks3-cn-beijing-internal.ksyuncs.com/wps_cdn_docer/storage/20241124/53f405f0fbb984ba55c334194ad6e1f1.jpg@base@tag=imgScale&amp;m=1&amp;w=3384&amp;h=1904&amp;q=95&quot;}*auto__ai_v2.1.4_ONLINE*1753153941111_63eda0_e717d0f288a1-slide-13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753_1*i*1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FILL_FORE_SCHEMECOLOR_INDEX" val="14"/>
  <p:tag name="KSO_WM_UNI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753_1*i*2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1753_1*i*3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USESOURCEFORMAT_APPLY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1753_1*i*4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753_1*i*5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LINE_FORE_SCHEMECOLOR_INDEX" val="5"/>
  <p:tag name="KSO_WM_UNIT_LINE_FILL_TYPE" val="2"/>
  <p:tag name="KSO_WM_UNIT_USESOURCEFORMAT_APPLY" val="1"/>
</p:tagLst>
</file>

<file path=ppt/tags/tag174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753_1*f*1"/>
  <p:tag name="KSO_WM_TEMPLATE_CATEGORY" val="custom"/>
  <p:tag name="KSO_WM_TEMPLATE_INDEX" val="20231753"/>
  <p:tag name="KSO_WM_UNIT_LAYERLEVEL" val="1"/>
  <p:tag name="KSO_WM_TAG_VERSION" val="3.0"/>
  <p:tag name="KSO_WM_BEAUTIFY_FLAG" val="#wm#"/>
  <p:tag name="KSO_WM_UNIT_PRESET_TEXT" val="单击添加正文，文字是您思想的提炼，为了最终演示发布的良好效果，请言简意赅的阐述观点。根据需要可酌情增减文字，以便观者可以准确理解您所传达的信息。单击此处输入你的正文，文字是您思想的提炼，为了最终演示发布的良好效果，请尽量言简意赅的阐述观点。根据需要可酌情增减文字，以便观者理解您所传达的信息。单击添加正文，文字是您思想的提炼，为了最终演示发布的良好效果，请言简意赅的阐述观点。根据需要可酌情增减文字，以便观者可以准确理解您所传达的信息。"/>
  <p:tag name="KSO_WM_UNIT_TEXT_TYPE" val="1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1753"/>
  <p:tag name="KSO_WM_UNIT_ID" val="custom20231753_1*a*1"/>
  <p:tag name="KSO_WM_UNIT_TEXT_TYPE" val="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17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960*540"/>
  <p:tag name="KSO_WM_SLIDE_POSITION" val="0*0"/>
  <p:tag name="KSO_WM_SLIDE_LAYOUT" val="a_d_f"/>
  <p:tag name="KSO_WM_SLIDE_LAYOUT_CNT" val="1_1_1"/>
  <p:tag name="KSO_WM_SPECIAL_SOURCE" val="bdnull"/>
  <p:tag name="KSO_WM_TEMPLATE_INDEX" val="20235894"/>
  <p:tag name="KSO_WM_TEMPLATE_SUBCATEGORY" val="0"/>
  <p:tag name="KSO_WM_SLIDE_INDEX" val="1"/>
  <p:tag name="KSO_WM_TAG_VERSION" val="3.0"/>
  <p:tag name="KSO_WM_SLIDE_ID" val="custom20231753_1"/>
  <p:tag name="KSO_WM_SLIDE_ITEM_CNT" val="0"/>
</p:tagLst>
</file>

<file path=ppt/tags/tag1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添加章节标题"/>
</p:tagLst>
</file>

<file path=ppt/tags/tag17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894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</p:tagLst>
</file>

<file path=ppt/tags/tag179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7"/>
  <p:tag name="KSO_WM_SLIDE_ID" val="custom20235894_7"/>
  <p:tag name="KSO_WM_TEMPLATE_MASTER_TYPE" val="0"/>
  <p:tag name="KSO_WM_SLIDE_LAYOUT" val="a_e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VALUE" val="1029*3389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187_1*d*1"/>
  <p:tag name="KSO_WM_TEMPLATE_CATEGORY" val="custom"/>
  <p:tag name="KSO_WM_TEMPLATE_INDEX" val="20231187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http://zh-ai-group.ks3-cn-beijing-internal.ksyun.com/image_generate/image_process/production/202507/6d50143e-2fd6-4124-ad7c-e14c1943203e.jpg?Expires=1784689948&amp;AWSAccessKeyId=AKLT9NSy7kh8TIS1UzNqLRY2&amp;Signature=riJOUKF%2FjAqsD49X8NOSYzpegU4%3D&quot;}*auto_qingqiu_ai_v2.1.4_ONLINE*1753153941111_63eda0_e717d0f288a1-slide-15"/>
</p:tagLst>
</file>

<file path=ppt/tags/tag181.xml><?xml version="1.0" encoding="utf-8"?>
<p:tagLst xmlns:p="http://schemas.openxmlformats.org/presentationml/2006/main">
  <p:tag name="KSO_WM_UNIT_FILL_FORE_SCHEMECOLOR_INDEX_1_BRIGHTNESS" val="0.4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6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187_1*i*1"/>
  <p:tag name="KSO_WM_TEMPLATE_CATEGORY" val="custom"/>
  <p:tag name="KSO_WM_TEMPLATE_INDEX" val="20231187"/>
  <p:tag name="KSO_WM_UNIT_LAYERLEVEL" val="1"/>
  <p:tag name="KSO_WM_TAG_VERSION" val="3.0"/>
  <p:tag name="KSO_WM_BEAUTIFY_FLAG" val="#wm#"/>
</p:tagLst>
</file>

<file path=ppt/tags/tag182.xml><?xml version="1.0" encoding="utf-8"?>
<p:tagLst xmlns:p="http://schemas.openxmlformats.org/presentationml/2006/main">
  <p:tag name="KSO_WM_UNIT_FILL_FORE_SCHEMECOLOR_INDEX_1_BRIGHTNESS" val="0.4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6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187_1*i*2"/>
  <p:tag name="KSO_WM_TEMPLATE_CATEGORY" val="custom"/>
  <p:tag name="KSO_WM_TEMPLATE_INDEX" val="20231187"/>
  <p:tag name="KSO_WM_UNIT_LAYERLEVEL" val="1"/>
  <p:tag name="KSO_WM_TAG_VERSION" val="3.0"/>
  <p:tag name="KSO_WM_BEAUTIFY_FLAG" val="#wm#"/>
</p:tagLst>
</file>

<file path=ppt/tags/tag183.xml><?xml version="1.0" encoding="utf-8"?>
<p:tagLst xmlns:p="http://schemas.openxmlformats.org/presentationml/2006/main">
  <p:tag name="KSO_WM_UNIT_FILL_FORE_SCHEMECOLOR_INDEX_1_BRIGHTNESS" val="0.4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9"/>
  <p:tag name="KSO_WM_UNIT_FILL_FORE_SCHEMECOLOR_INDEX_2_POS" val="0.6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1187_1*i*3"/>
  <p:tag name="KSO_WM_TEMPLATE_CATEGORY" val="custom"/>
  <p:tag name="KSO_WM_TEMPLATE_INDEX" val="20231187"/>
  <p:tag name="KSO_WM_UNIT_LAYERLEVEL" val="1"/>
  <p:tag name="KSO_WM_TAG_VERSION" val="3.0"/>
  <p:tag name="KSO_WM_BEAUTIFY_FLAG" val="#wm#"/>
</p:tagLst>
</file>

<file path=ppt/tags/tag1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87_1*f*1"/>
  <p:tag name="KSO_WM_TEMPLATE_CATEGORY" val="custom"/>
  <p:tag name="KSO_WM_TEMPLATE_INDEX" val="20231187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项正文,文字是您思想的提炼，请尽量言简意赅的阐述观点此处输入你的项正文,文字是您思想的提炼，请尽量言简意赅的阐述观点此处输入你的项正文,文字是您思想的提炼，请尽量言简意赅的阐述观点&#10;"/>
  <p:tag name="KSO_WM_UNIT_TEXT_TYPE" val="1"/>
  <p:tag name="KSO_WM_UNIT_TEXT_LAYER_COUNT" val="1"/>
</p:tagLst>
</file>

<file path=ppt/tags/tag185.xml><?xml version="1.0" encoding="utf-8"?>
<p:tagLst xmlns:p="http://schemas.openxmlformats.org/presentationml/2006/main">
  <p:tag name="KSO_WM_UNIT_FILL_FORE_SCHEMECOLOR_INDEX_BRIGHTNESS" val="0"/>
  <p:tag name="KSO_WM_UNIT_FILL_FORE_SCHEMECOLOR_INDEX" val="9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1187_1*i*4"/>
  <p:tag name="KSO_WM_TEMPLATE_CATEGORY" val="custom"/>
  <p:tag name="KSO_WM_TEMPLATE_INDEX" val="20231187"/>
  <p:tag name="KSO_WM_UNIT_LAYERLEVEL" val="1"/>
  <p:tag name="KSO_WM_TAG_VERSION" val="3.0"/>
  <p:tag name="KSO_WM_BEAUTIFY_FLAG" val="#wm#"/>
</p:tagLst>
</file>

<file path=ppt/tags/tag1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87_1*a*1"/>
  <p:tag name="KSO_WM_TEMPLATE_CATEGORY" val="custom"/>
  <p:tag name="KSO_WM_TEMPLATE_INDEX" val="20231187"/>
  <p:tag name="KSO_WM_UNIT_LAYERLEVEL" val="1"/>
  <p:tag name="KSO_WM_TAG_VERSION" val="3.0"/>
  <p:tag name="KSO_WM_BEAUTIFY_FLAG" val="#wm#"/>
  <p:tag name="KSO_WM_UNIT_PRESET_TEXT" val="单击此处&#10;添加标题内容"/>
  <p:tag name="KSO_WM_UNIT_TEXT_TYPE" val="1"/>
</p:tagLst>
</file>

<file path=ppt/tags/tag187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  <p:tag name="KSO_WM_SPECIAL_SOURCE" val="bdnull"/>
  <p:tag name="KSO_WM_SLIDE_ID" val="custom20231187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961*415"/>
  <p:tag name="KSO_WM_SLIDE_POSITION" val="0*65"/>
  <p:tag name="KSO_WM_TAG_VERSION" val="3.0"/>
  <p:tag name="KSO_WM_SLIDE_LAYOUT" val="a_d_f"/>
  <p:tag name="KSO_WM_SLIDE_LAYOUT_CNT" val="1_1_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4436_1*i*1"/>
  <p:tag name="KSO_WM_TEMPLATE_CATEGORY" val="custom"/>
  <p:tag name="KSO_WM_TEMPLATE_INDEX" val="20234436"/>
  <p:tag name="KSO_WM_UNIT_LAYERLEVEL" val="1"/>
  <p:tag name="KSO_WM_TAG_VERSION" val="3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4436_1*i*2"/>
  <p:tag name="KSO_WM_TEMPLATE_CATEGORY" val="custom"/>
  <p:tag name="KSO_WM_TEMPLATE_INDEX" val="20234436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4436_1*d*1"/>
  <p:tag name="KSO_WM_TEMPLATE_CATEGORY" val="custom"/>
  <p:tag name="KSO_WM_TEMPLATE_INDEX" val="20234436"/>
  <p:tag name="KSO_WM_UNIT_LAYERLEVEL" val="1"/>
  <p:tag name="KSO_WM_TAG_VERSION" val="3.0"/>
  <p:tag name="KSO_WM_BEAUTIFY_FLAG" val="#wm#"/>
  <p:tag name="KSO_WM_UNIT_VALUE" val="1902*2813"/>
  <p:tag name="KSO_WM_UNIT_PICTURE_SUBTYPE" val="b"/>
  <p:tag name="MH_PIC_SOURCE_TYPE" val="generate_slide_ai*{&quot;ai_type&quot;:&quot;generate_ppt&quot;,&quot;id&quot;:&quot;http://zh-ai-group.ks3-cn-beijing-internal.ksyun.com/image_generate/image_process/production/202507/4ca55fe5-79e0-40dd-aa2d-e2d98ae34f76.jpg?Expires=1784689949&amp;AWSAccessKeyId=AKLT9NSy7kh8TIS1UzNqLRY2&amp;Signature=nUC2yYLmqC5zXPNz8Wn%2F13XUZ7M%3D&quot;}*auto_qingqiu_ai_v2.1.4_ONLINE*1753153941111_63eda0_e717d0f288a1-slide-16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4436_1*i*3"/>
  <p:tag name="KSO_WM_TEMPLATE_CATEGORY" val="custom"/>
  <p:tag name="KSO_WM_TEMPLATE_INDEX" val="20234436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4436_1*f*1"/>
  <p:tag name="KSO_WM_TEMPLATE_CATEGORY" val="custom"/>
  <p:tag name="KSO_WM_TEMPLATE_INDEX" val="20234436"/>
  <p:tag name="KSO_WM_UNIT_LAYERLEVEL" val="1"/>
  <p:tag name="KSO_WM_TAG_VERSION" val="3.0"/>
  <p:tag name="KSO_WM_BEAUTIFY_FLAG" val="#wm#"/>
  <p:tag name="KSO_WM_UNIT_PRESET_TEXT" val="单击此处添加正文，文字是您思想的提炼。"/>
  <p:tag name="KSO_WM_UNIT_TEXT_TYPE" val="1"/>
</p:tagLst>
</file>

<file path=ppt/tags/tag1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4436"/>
  <p:tag name="KSO_WM_UNIT_ID" val="custom20234436_1*a*1"/>
  <p:tag name="KSO_WM_UNIT_TEXT_TYPE" val="1"/>
  <p:tag name="KSO_WM_UNIT_PRESET_TEXT" val="单击此处&#13;添加页面标题"/>
</p:tagLst>
</file>

<file path=ppt/tags/tag19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960*540"/>
  <p:tag name="KSO_WM_SLIDE_POSITION" val="0*0"/>
  <p:tag name="KSO_WM_SLIDE_LAYOUT" val="a_d_f"/>
  <p:tag name="KSO_WM_SLIDE_LAYOUT_CNT" val="1_1_1"/>
  <p:tag name="KSO_WM_SPECIAL_SOURCE" val="bdnull"/>
  <p:tag name="KSO_WM_TEMPLATE_INDEX" val="20235894"/>
  <p:tag name="KSO_WM_TEMPLATE_SUBCATEGORY" val="0"/>
  <p:tag name="KSO_WM_SLIDE_INDEX" val="1"/>
  <p:tag name="KSO_WM_TAG_VERSION" val="3.0"/>
  <p:tag name="KSO_WM_SLIDE_ID" val="custom20234436_1"/>
  <p:tag name="KSO_WM_SLIDE_ITEM_CNT" val="0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2396_1*a*1"/>
  <p:tag name="KSO_WM_TEMPLATE_CATEGORY" val="custom"/>
  <p:tag name="KSO_WM_TEMPLATE_INDEX" val="20232396"/>
  <p:tag name="KSO_WM_UNIT_LAYERLEVEL" val="1"/>
  <p:tag name="KSO_WM_TAG_VERSION" val="3.0"/>
  <p:tag name="KSO_WM_BEAUTIFY_FLAG" val="#wm#"/>
  <p:tag name="KSO_WM_UNIT_PRESET_TEXT" val="单击添加标题"/>
  <p:tag name="KSO_WM_UNIT_TEXT_TYPE" val="1"/>
</p:tagLst>
</file>

<file path=ppt/tags/tag196.xml><?xml version="1.0" encoding="utf-8"?>
<p:tagLst xmlns:p="http://schemas.openxmlformats.org/presentationml/2006/main">
  <p:tag name="KSO_WM_UNIT_VALUE" val="1474*2435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396_1*d*1"/>
  <p:tag name="KSO_WM_TEMPLATE_CATEGORY" val="custom"/>
  <p:tag name="KSO_WM_TEMPLATE_INDEX" val="20232396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http://wps-cdn-docer.ks3-cn-beijing-internal.ksyuncs.com/wps_cdn_docer/storage/20241204/35217295a28db2042bad321fab09298c.jpg@base@tag=imgScale&amp;m=1&amp;w=2435&amp;h=1474&amp;q=95&quot;}*auto__ai_v2.1.4_ONLINE*1753153941111_63eda0_e717d0f288a1-slide-17"/>
</p:tagLst>
</file>

<file path=ppt/tags/tag19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2396_1*f*1"/>
  <p:tag name="KSO_WM_TEMPLATE_CATEGORY" val="custom"/>
  <p:tag name="KSO_WM_TEMPLATE_INDEX" val="20232396"/>
  <p:tag name="KSO_WM_UNIT_LAYERLEVEL" val="1"/>
  <p:tag name="KSO_WM_TAG_VERSION" val="3.0"/>
  <p:tag name="KSO_WM_UNIT_TEXT_FILL_FORE_SCHEMECOLOR_INDEX_BRIGHTNESS" val="0.25"/>
  <p:tag name="KSO_WM_DIAGRAM_VERSION" val="3"/>
  <p:tag name="KSO_WM_DIAGRAM_COLOR_TRICK" val="1"/>
  <p:tag name="KSO_WM_DIAGRAM_COLOR_TEXT_CAN_REMOVE" val="n"/>
  <p:tag name="KSO_WM_DIAGRAM_MAX_ITEMCNT" val="2"/>
  <p:tag name="KSO_WM_DIAGRAM_MIN_ITEMCNT" val="1"/>
  <p:tag name="KSO_WM_DIAGRAM_VIRTUALLY_FRAME" val="{&quot;height&quot;:191.34487915039062,&quot;left&quot;:481.82461058609124,&quot;top&quot;:326.028111605907,&quot;width&quot;:396.850463867187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TEXT_TYPE" val="1"/>
  <p:tag name="KSO_WM_UNIT_TEXT_LAYER_COUNT" val="1"/>
  <p:tag name="KSO_WM_BEAUTIFY_FLAG" val="#wm#"/>
  <p:tag name="KSO_WM_UNIT_PRESET_TEXT" val="单击添加正文，文字是您思想的提炼，为了最终演示发布的良好效果，请言简的阐述观点。根据需要可酌情增减文字，以便观者准确理解您所传达的信息。"/>
</p:tagLst>
</file>

<file path=ppt/tags/tag198.xml><?xml version="1.0" encoding="utf-8"?>
<p:tagLst xmlns:p="http://schemas.openxmlformats.org/presentationml/2006/main">
  <p:tag name="KSO_WM_SLIDE_ID" val="custom20232396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78*485"/>
  <p:tag name="KSO_WM_SLIDE_POSITION" val="0*0"/>
  <p:tag name="KSO_WM_SLIDE_LAYOUT" val="a_d_f"/>
  <p:tag name="KSO_WM_SLIDE_LAYOUT_CNT" val="1_1_1"/>
  <p:tag name="KSO_WM_SPECIAL_SOURCE" val="bdnull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4968_1*i*1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custom20234968_1*i*16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4968_1*i*5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4968_1*i*2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custom20234968_1*i*17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custom20234968_1*i*10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custom20234968_1*i*11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custom20234968_1*i*12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custom20234968_1*i*13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custom20234968_1*i*14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custom20234968_1*i*15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4968_1*i*3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4968_1*i*4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4968_1*i*6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34968_1*i*7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custom20234968_1*i*8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custom20234968_1*i*9"/>
  <p:tag name="KSO_WM_TEMPLATE_CATEGORY" val="custom"/>
  <p:tag name="KSO_WM_TEMPLATE_INDEX" val="20234968"/>
  <p:tag name="KSO_WM_UNIT_LAYERLEVEL" val="1"/>
  <p:tag name="KSO_WM_TAG_VERSION" val="3.0"/>
  <p:tag name="KSO_WM_BEAUTIFY_FLAG" val="#wm#"/>
</p:tagLst>
</file>

<file path=ppt/tags/tag217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4968_1*f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VALUE" val="360"/>
  <p:tag name="KSO_WM_UNIT_TEXT_TYPE" val="1"/>
  <p:tag name="KSO_WM_UNIT_PRESET_TEXT" val="单击添加文本具体内容，简明扼要地阐述您的观点。根据需要可酌情增减文字，以便观者准确地理解您传达的思想。单击添加文本具体内容，简明扼要地阐述您的观点。根据需要可酌情增减文字，以便观者准确地理解您传达的思想。单击添加文本具体内容，简明扼要地阐述您的观点。根据需要可酌情增减文字，以便观者准确地理解您传达的思想。单击添加文本具体内容，简明扼要地阐述您的观点。单击添加文本具体内容，简明扼要地阐述您的观点。根据需要可酌情增减文字，以便观者准确地理解您传达的思想。"/>
</p:tagLst>
</file>

<file path=ppt/tags/tag218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21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添加章节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5894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</p:tagLst>
</file>

<file path=ppt/tags/tag221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7"/>
  <p:tag name="KSO_WM_SLIDE_ID" val="custom20235894_7"/>
  <p:tag name="KSO_WM_TEMPLATE_MASTER_TYPE" val="0"/>
  <p:tag name="KSO_WM_SLIDE_LAYOUT" val="a_e"/>
  <p:tag name="KSO_WM_SLIDE_LAYOUT_CNT" val="1_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1_1*i*1"/>
  <p:tag name="KSO_WM_TEMPLATE_CATEGORY" val="custom"/>
  <p:tag name="KSO_WM_TEMPLATE_INDEX" val="20231231"/>
  <p:tag name="KSO_WM_UNIT_LAYERLEVEL" val="1"/>
  <p:tag name="KSO_WM_TAG_VERSION" val="3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1231_1*i*2"/>
  <p:tag name="KSO_WM_TEMPLATE_CATEGORY" val="custom"/>
  <p:tag name="KSO_WM_TEMPLATE_INDEX" val="20231231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VALUE" val="1304*2926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1231_1*d*1"/>
  <p:tag name="KSO_WM_TEMPLATE_CATEGORY" val="custom"/>
  <p:tag name="KSO_WM_TEMPLATE_INDEX" val="20231231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http://zh-ai-group.ks3-cn-beijing-internal.ksyun.com/image_generate/image_process/production/202507/d98a7265-3576-4c23-83b9-3e7406eff3eb.jpg?Expires=1784689947&amp;AWSAccessKeyId=AKLT9NSy7kh8TIS1UzNqLRY2&amp;Signature=rIsHAbXTV7MhM%2B%2BD%2Bp1dg6O4uvQ%3D&quot;}*auto_qingqiu_ai_v2.1.4_ONLINE*1753153941111_63eda0_e717d0f288a1-slide-20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231_1*f*1"/>
  <p:tag name="KSO_WM_TEMPLATE_CATEGORY" val="custom"/>
  <p:tag name="KSO_WM_TEMPLATE_INDEX" val="20231231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添加文本具体内容简明扼要地阐述您的观点。根据需要可酌情增减文字添加文本具体内容"/>
  <p:tag name="KSO_WM_UNIT_TEXT_TYPE" val="1"/>
  <p:tag name="KSO_WM_UNIT_TEXT_LAYER_COUNT" val="1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231_1*a*1"/>
  <p:tag name="KSO_WM_TEMPLATE_CATEGORY" val="custom"/>
  <p:tag name="KSO_WM_TEMPLATE_INDEX" val="20231231"/>
  <p:tag name="KSO_WM_UNIT_LAYERLEVEL" val="1"/>
  <p:tag name="KSO_WM_TAG_VERSION" val="3.0"/>
  <p:tag name="KSO_WM_BEAUTIFY_FLAG" val="#wm#"/>
  <p:tag name="KSO_WM_UNIT_VALUE" val="38"/>
  <p:tag name="KSO_WM_UNIT_PRESET_TEXT" val="单击此处添加标题"/>
  <p:tag name="KSO_WM_UNIT_TEXT_TYPE" val="1"/>
</p:tagLst>
</file>

<file path=ppt/tags/tag227.xml><?xml version="1.0" encoding="utf-8"?>
<p:tagLst xmlns:p="http://schemas.openxmlformats.org/presentationml/2006/main">
  <p:tag name="KSO_WM_SLIDE_ID" val="custom20231231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59*532"/>
  <p:tag name="KSO_WM_SLIDE_POSITION" val="0*7"/>
  <p:tag name="KSO_WM_SLIDE_LAYOUT" val="a_d_f"/>
  <p:tag name="KSO_WM_SLIDE_LAYOUT_CNT" val="1_1_1"/>
  <p:tag name="KSO_WM_SPECIAL_SOURCE" val="bdnull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92_1*a*1"/>
  <p:tag name="KSO_WM_TEMPLATE_CATEGORY" val="custom"/>
  <p:tag name="KSO_WM_TEMPLATE_INDEX" val="20231192"/>
  <p:tag name="KSO_WM_UNIT_LAYERLEVEL" val="1"/>
  <p:tag name="KSO_WM_TAG_VERSION" val="3.0"/>
  <p:tag name="KSO_WM_BEAUTIFY_FLAG" val="#wm#"/>
  <p:tag name="KSO_WM_UNIT_VALUE" val="24"/>
  <p:tag name="KSO_WM_UNIT_PRESET_TEXT" val="单击此处添加标题"/>
  <p:tag name="KSO_WM_UNIT_TEXT_TYPE" val="1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92_1*i*1"/>
  <p:tag name="KSO_WM_TEMPLATE_CATEGORY" val="custom"/>
  <p:tag name="KSO_WM_TEMPLATE_INDEX" val="20231192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92_1*d*1"/>
  <p:tag name="KSO_WM_TEMPLATE_CATEGORY" val="custom"/>
  <p:tag name="KSO_WM_TEMPLATE_INDEX" val="20231192"/>
  <p:tag name="KSO_WM_UNIT_LAYERLEVEL" val="1"/>
  <p:tag name="KSO_WM_TAG_VERSION" val="3.0"/>
  <p:tag name="KSO_WM_BEAUTIFY_FLAG" val="#wm#"/>
  <p:tag name="KSO_WM_UNIT_VALUE" val="1400*2094"/>
  <p:tag name="KSO_WM_UNIT_TYPE" val="d"/>
  <p:tag name="KSO_WM_UNIT_INDEX" val="1"/>
  <p:tag name="KSO_WM_UNIT_PICTURE_SUBTYPE" val="b"/>
  <p:tag name="MH_PIC_SOURCE_TYPE" val="generate_slide_ai*{&quot;ai_type&quot;:&quot;generate_ppt&quot;,&quot;id&quot;:&quot;http://wps-cdn-docer.ks3-cn-beijing-internal.ksyuncs.com/wps_cdn_docer/storage/20241102/a7f1ee8085b2c01f385364a2755fd6a6.jpg@base@tag=imgScale&amp;m=1&amp;w=2094&amp;h=1400&amp;q=95&quot;}*auto__ai_v2.1.4_ONLINE*1753153941111_63eda0_e717d0f288a1-slide-21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92_1*f*1"/>
  <p:tag name="KSO_WM_TEMPLATE_CATEGORY" val="custom"/>
  <p:tag name="KSO_WM_TEMPLATE_INDEX" val="20231192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120"/>
  <p:tag name="KSO_WM_UNIT_TYPE" val="f"/>
  <p:tag name="KSO_WM_UNIT_INDEX" val="1"/>
  <p:tag name="KSO_WM_UNIT_PRESET_TEXT" val="单击添加文本具体内容简明扼要地阐述您的观点。根据需要可酌情增减文字"/>
  <p:tag name="KSO_WM_UNIT_TEXT_TYPE" val="1"/>
  <p:tag name="KSO_WM_UNIT_TEXT_LAYER_COUNT" val="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92_1*i*2"/>
  <p:tag name="KSO_WM_TEMPLATE_CATEGORY" val="custom"/>
  <p:tag name="KSO_WM_TEMPLATE_INDEX" val="2023119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92_1*i*3"/>
  <p:tag name="KSO_WM_TEMPLATE_CATEGORY" val="custom"/>
  <p:tag name="KSO_WM_TEMPLATE_INDEX" val="20231192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  <p:tag name="KSO_WM_SLIDE_ID" val="custom20231192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64*418"/>
  <p:tag name="KSO_WM_SLIDE_POSITION" val="47*66"/>
  <p:tag name="KSO_WM_TAG_VERSION" val="3.0"/>
  <p:tag name="KSO_WM_SLIDE_LAYOUT" val="a_d_f"/>
  <p:tag name="KSO_WM_SLIDE_LAYOUT_CNT" val="1_1_1"/>
</p:tagLst>
</file>

<file path=ppt/tags/tag235.xml><?xml version="1.0" encoding="utf-8"?>
<p:tagLst xmlns:p="http://schemas.openxmlformats.org/presentationml/2006/main">
  <p:tag name="KSO_WM_PRESENTATION_SOURCE" val="WPPAIGeneratePPT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6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6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7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87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8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9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城市线条职场办公商务风">
  <a:themeElements>
    <a:clrScheme name="城市线条">
      <a:dk1>
        <a:srgbClr val="000000"/>
      </a:dk1>
      <a:lt1>
        <a:srgbClr val="FFFFFF"/>
      </a:lt1>
      <a:dk2>
        <a:srgbClr val="222A35"/>
      </a:dk2>
      <a:lt2>
        <a:srgbClr val="F6FBFD"/>
      </a:lt2>
      <a:accent1>
        <a:srgbClr val="868686"/>
      </a:accent1>
      <a:accent2>
        <a:srgbClr val="6B81C1"/>
      </a:accent2>
      <a:accent3>
        <a:srgbClr val="906BC1"/>
      </a:accent3>
      <a:accent4>
        <a:srgbClr val="C1756B"/>
      </a:accent4>
      <a:accent5>
        <a:srgbClr val="C1AE6B"/>
      </a:accent5>
      <a:accent6>
        <a:srgbClr val="6BC19A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城市线条职场办公商务风">
  <a:themeElements>
    <a:clrScheme name="城市线条">
      <a:dk1>
        <a:srgbClr val="000000"/>
      </a:dk1>
      <a:lt1>
        <a:srgbClr val="FFFFFF"/>
      </a:lt1>
      <a:dk2>
        <a:srgbClr val="222A35"/>
      </a:dk2>
      <a:lt2>
        <a:srgbClr val="F6FBFD"/>
      </a:lt2>
      <a:accent1>
        <a:srgbClr val="868686"/>
      </a:accent1>
      <a:accent2>
        <a:srgbClr val="6B81C1"/>
      </a:accent2>
      <a:accent3>
        <a:srgbClr val="906BC1"/>
      </a:accent3>
      <a:accent4>
        <a:srgbClr val="C1756B"/>
      </a:accent4>
      <a:accent5>
        <a:srgbClr val="C1AE6B"/>
      </a:accent5>
      <a:accent6>
        <a:srgbClr val="6BC19A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3646</Words>
  <Application>WPS 演示</Application>
  <PresentationFormat>宽屏</PresentationFormat>
  <Paragraphs>146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微软雅黑</vt:lpstr>
      <vt:lpstr>Menlo</vt:lpstr>
      <vt:lpstr>PingFang SC</vt:lpstr>
      <vt:lpstr>WPS</vt:lpstr>
      <vt:lpstr>城市线条职场办公商务风</vt:lpstr>
      <vt:lpstr>1_城市线条职场办公商务风</vt:lpstr>
      <vt:lpstr>关于前端二进制：探索 ArrayBuffer、TypedArray 等核心概念</vt:lpstr>
      <vt:lpstr>引言与核心问题</vt:lpstr>
      <vt:lpstr>ArrayBuffer 定义</vt:lpstr>
      <vt:lpstr>PowerPoint 演示文稿</vt:lpstr>
      <vt:lpstr>ArrayBuffer 代码示例</vt:lpstr>
      <vt:lpstr>代码示例</vt:lpstr>
      <vt:lpstr>TypedArray 定义</vt:lpstr>
      <vt:lpstr>DataView 介绍</vt:lpstr>
      <vt:lpstr>DataView 定义</vt:lpstr>
      <vt:lpstr>DataView 代码示例</vt:lpstr>
      <vt:lpstr>Blob 与 File 解析</vt:lpstr>
      <vt:lpstr>Blob 定义</vt:lpstr>
      <vt:lpstr>Blob 来源与用途</vt:lpstr>
      <vt:lpstr>File 定义</vt:lpstr>
      <vt:lpstr>File 来源</vt:lpstr>
      <vt:lpstr>总结与致谢</vt:lpstr>
      <vt:lpstr>核心关联总结</vt:lpstr>
      <vt:lpstr>应用场景总结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木习</cp:lastModifiedBy>
  <cp:revision>187</cp:revision>
  <dcterms:created xsi:type="dcterms:W3CDTF">2025-07-22T08:29:35Z</dcterms:created>
  <dcterms:modified xsi:type="dcterms:W3CDTF">2025-07-22T08:29:35Z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8E1590C84F993A6BED007F6875C30F6C_41</vt:lpwstr>
  </property>
</Properties>
</file>