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04" r:id="rId16"/>
    <p:sldId id="1310" r:id="rId17"/>
    <p:sldId id="128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8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>
        <p:scale>
          <a:sx n="78" d="100"/>
          <a:sy n="78" d="100"/>
        </p:scale>
        <p:origin x="940" y="5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222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21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20" Type="http://customschemas.google.com/relationships/presentationmetadata" Target="metadata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224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notesMaster" Target="notesMasters/notesMaster1.xml" /><Relationship Id="rId223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9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Relationship Id="rId9" Type="http://schemas.openxmlformats.org/officeDocument/2006/relationships/image" Target="../media/image14.pn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220845" y="3543588"/>
            <a:ext cx="3794798" cy="1821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IN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NAME:Clina</a:t>
            </a:r>
            <a:r>
              <a:rPr lang="en-IN" sz="1100" dirty="0" err="1">
                <a:solidFill>
                  <a:schemeClr val="tx1"/>
                </a:solidFill>
              </a:rPr>
              <a:t>.M</a:t>
            </a: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REGISTER NO:au820621104018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NAME:ARASU ENGINEERING COLLEGE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2DC6C-552B-B17F-7842-058C884F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33487"/>
            <a:ext cx="60960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6954A-E5F4-38E6-6DF6-DB57A505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64456"/>
            <a:ext cx="6096000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3440D-9550-0372-B05C-38B3EB56383F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22E8D-3FA5-BEF9-CA43-6CBB2C92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64456"/>
            <a:ext cx="6096000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92966-FE9F-08AF-150B-3D08A6579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0030"/>
            <a:ext cx="6096000" cy="33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057CD-097E-0890-C7CF-0EC581C5E70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Voting Application using Django Framework-</a:t>
            </a:r>
            <a:r>
              <a:rPr lang="en-IN" b="1" dirty="0" err="1">
                <a:solidFill>
                  <a:srgbClr val="213163"/>
                </a:solidFill>
              </a:rPr>
              <a:t>Clina</a:t>
            </a:r>
            <a:r>
              <a:rPr lang="en-IN" b="1" dirty="0">
                <a:solidFill>
                  <a:srgbClr val="213163"/>
                </a:solidFill>
              </a:rPr>
              <a:t>(4018.AEC)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07070-B4B3-40BD-F1DF-441EA6E27AE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4DC091-4E0C-D8ED-F4F0-E9CCB587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57325"/>
            <a:ext cx="6096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1BBF13-6E5F-84A1-EE41-2BE87AE1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66800"/>
            <a:ext cx="6096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497F4-3FB3-270B-DCBE-2C2DCC31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52512"/>
            <a:ext cx="6096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1064</Words>
  <Application>Microsoft Office PowerPoint</Application>
  <PresentationFormat>On-screen Show (16:9)</PresentationFormat>
  <Paragraphs>55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     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akshaya kolanginathan</cp:lastModifiedBy>
  <cp:revision>10</cp:revision>
  <dcterms:modified xsi:type="dcterms:W3CDTF">2024-04-15T13:17:05Z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