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7" r:id="rId2"/>
    <p:sldId id="263" r:id="rId3"/>
    <p:sldId id="270" r:id="rId4"/>
    <p:sldId id="268" r:id="rId5"/>
    <p:sldId id="269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B3B995-551A-4FC7-A133-FB7CB185EAA9}">
          <p14:sldIdLst>
            <p14:sldId id="257"/>
            <p14:sldId id="263"/>
            <p14:sldId id="270"/>
            <p14:sldId id="268"/>
            <p14:sldId id="269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than%20Cline\Desktop\IT308Capstone%20Project\adr4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pivotSource>
    <c:name>[adr41.xlsx]Assignment Usage!PivotTable4</c:name>
    <c:fmtId val="3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Baseline Cost Report</a:t>
            </a:r>
          </a:p>
        </c:rich>
      </c:tx>
      <c:layout/>
      <c:overlay val="0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</c:pivotFmt>
      <c:pivotFmt>
        <c:idx val="38"/>
        <c:marker>
          <c:symbol val="none"/>
        </c:marker>
      </c:pivotFmt>
      <c:pivotFmt>
        <c:idx val="39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'Assignment Usage'!$E$3:$E$4</c:f>
              <c:strCache>
                <c:ptCount val="1"/>
                <c:pt idx="0">
                  <c:v>Baseline Cost</c:v>
                </c:pt>
              </c:strCache>
            </c:strRef>
          </c:tx>
          <c:invertIfNegative val="0"/>
          <c:cat>
            <c:multiLvlStrRef>
              <c:f>'Assignment Usage'!$A$5:$D$34</c:f>
              <c:multiLvlStrCache>
                <c:ptCount val="11"/>
                <c:lvl>
                  <c:pt idx="0">
                    <c:v>Work</c:v>
                  </c:pt>
                  <c:pt idx="1">
                    <c:v>Work</c:v>
                  </c:pt>
                  <c:pt idx="2">
                    <c:v>Work</c:v>
                  </c:pt>
                  <c:pt idx="3">
                    <c:v>Work</c:v>
                  </c:pt>
                  <c:pt idx="4">
                    <c:v>Work</c:v>
                  </c:pt>
                  <c:pt idx="5">
                    <c:v>Work</c:v>
                  </c:pt>
                  <c:pt idx="6">
                    <c:v>Work</c:v>
                  </c:pt>
                  <c:pt idx="7">
                    <c:v>Work</c:v>
                  </c:pt>
                  <c:pt idx="8">
                    <c:v>Work</c:v>
                  </c:pt>
                  <c:pt idx="9">
                    <c:v>Work</c:v>
                  </c:pt>
                  <c:pt idx="10">
                    <c:v>Work</c:v>
                  </c:pt>
                </c:lvl>
                <c:lvl>
                  <c:pt idx="0">
                    <c:v>Database Server</c:v>
                  </c:pt>
                  <c:pt idx="1">
                    <c:v>Nathan Cline</c:v>
                  </c:pt>
                  <c:pt idx="2">
                    <c:v>Shane O'Toole</c:v>
                  </c:pt>
                  <c:pt idx="3">
                    <c:v>Nathan Cline</c:v>
                  </c:pt>
                  <c:pt idx="4">
                    <c:v>Shane O'Toole</c:v>
                  </c:pt>
                  <c:pt idx="5">
                    <c:v>Database Server</c:v>
                  </c:pt>
                  <c:pt idx="6">
                    <c:v>Unassigned</c:v>
                  </c:pt>
                  <c:pt idx="7">
                    <c:v>Nathan Cline</c:v>
                  </c:pt>
                  <c:pt idx="8">
                    <c:v>Shane O'Toole</c:v>
                  </c:pt>
                  <c:pt idx="9">
                    <c:v>Nathan Cline</c:v>
                  </c:pt>
                  <c:pt idx="10">
                    <c:v>Shane O'Toole</c:v>
                  </c:pt>
                </c:lvl>
                <c:lvl>
                  <c:pt idx="0">
                    <c:v>Software Development</c:v>
                  </c:pt>
                  <c:pt idx="1">
                    <c:v>Documentation</c:v>
                  </c:pt>
                  <c:pt idx="3">
                    <c:v>Development</c:v>
                  </c:pt>
                  <c:pt idx="6">
                    <c:v>Testing</c:v>
                  </c:pt>
                  <c:pt idx="7">
                    <c:v>Debugging</c:v>
                  </c:pt>
                  <c:pt idx="9">
                    <c:v>Practice Presentation</c:v>
                  </c:pt>
                </c:lvl>
                <c:lvl>
                  <c:pt idx="0">
                    <c:v>FantasyHockeyProjectorGanntChart</c:v>
                  </c:pt>
                </c:lvl>
              </c:multiLvlStrCache>
            </c:multiLvlStrRef>
          </c:cat>
          <c:val>
            <c:numRef>
              <c:f>'Assignment Usage'!$E$5:$E$34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1"/>
          <c:order val="1"/>
          <c:tx>
            <c:strRef>
              <c:f>'Assignment Usage'!$F$3:$F$4</c:f>
              <c:strCache>
                <c:ptCount val="1"/>
                <c:pt idx="0">
                  <c:v>Cost</c:v>
                </c:pt>
              </c:strCache>
            </c:strRef>
          </c:tx>
          <c:invertIfNegative val="0"/>
          <c:cat>
            <c:multiLvlStrRef>
              <c:f>'Assignment Usage'!$A$5:$D$34</c:f>
              <c:multiLvlStrCache>
                <c:ptCount val="11"/>
                <c:lvl>
                  <c:pt idx="0">
                    <c:v>Work</c:v>
                  </c:pt>
                  <c:pt idx="1">
                    <c:v>Work</c:v>
                  </c:pt>
                  <c:pt idx="2">
                    <c:v>Work</c:v>
                  </c:pt>
                  <c:pt idx="3">
                    <c:v>Work</c:v>
                  </c:pt>
                  <c:pt idx="4">
                    <c:v>Work</c:v>
                  </c:pt>
                  <c:pt idx="5">
                    <c:v>Work</c:v>
                  </c:pt>
                  <c:pt idx="6">
                    <c:v>Work</c:v>
                  </c:pt>
                  <c:pt idx="7">
                    <c:v>Work</c:v>
                  </c:pt>
                  <c:pt idx="8">
                    <c:v>Work</c:v>
                  </c:pt>
                  <c:pt idx="9">
                    <c:v>Work</c:v>
                  </c:pt>
                  <c:pt idx="10">
                    <c:v>Work</c:v>
                  </c:pt>
                </c:lvl>
                <c:lvl>
                  <c:pt idx="0">
                    <c:v>Database Server</c:v>
                  </c:pt>
                  <c:pt idx="1">
                    <c:v>Nathan Cline</c:v>
                  </c:pt>
                  <c:pt idx="2">
                    <c:v>Shane O'Toole</c:v>
                  </c:pt>
                  <c:pt idx="3">
                    <c:v>Nathan Cline</c:v>
                  </c:pt>
                  <c:pt idx="4">
                    <c:v>Shane O'Toole</c:v>
                  </c:pt>
                  <c:pt idx="5">
                    <c:v>Database Server</c:v>
                  </c:pt>
                  <c:pt idx="6">
                    <c:v>Unassigned</c:v>
                  </c:pt>
                  <c:pt idx="7">
                    <c:v>Nathan Cline</c:v>
                  </c:pt>
                  <c:pt idx="8">
                    <c:v>Shane O'Toole</c:v>
                  </c:pt>
                  <c:pt idx="9">
                    <c:v>Nathan Cline</c:v>
                  </c:pt>
                  <c:pt idx="10">
                    <c:v>Shane O'Toole</c:v>
                  </c:pt>
                </c:lvl>
                <c:lvl>
                  <c:pt idx="0">
                    <c:v>Software Development</c:v>
                  </c:pt>
                  <c:pt idx="1">
                    <c:v>Documentation</c:v>
                  </c:pt>
                  <c:pt idx="3">
                    <c:v>Development</c:v>
                  </c:pt>
                  <c:pt idx="6">
                    <c:v>Testing</c:v>
                  </c:pt>
                  <c:pt idx="7">
                    <c:v>Debugging</c:v>
                  </c:pt>
                  <c:pt idx="9">
                    <c:v>Practice Presentation</c:v>
                  </c:pt>
                </c:lvl>
                <c:lvl>
                  <c:pt idx="0">
                    <c:v>FantasyHockeyProjectorGanntChart</c:v>
                  </c:pt>
                </c:lvl>
              </c:multiLvlStrCache>
            </c:multiLvlStrRef>
          </c:cat>
          <c:val>
            <c:numRef>
              <c:f>'Assignment Usage'!$F$5:$F$34</c:f>
              <c:numCache>
                <c:formatCode>General</c:formatCode>
                <c:ptCount val="11"/>
                <c:pt idx="0">
                  <c:v>285.06048387096774</c:v>
                </c:pt>
                <c:pt idx="1">
                  <c:v>3465</c:v>
                </c:pt>
                <c:pt idx="2">
                  <c:v>3220</c:v>
                </c:pt>
                <c:pt idx="3">
                  <c:v>15820</c:v>
                </c:pt>
                <c:pt idx="4">
                  <c:v>17080</c:v>
                </c:pt>
                <c:pt idx="5">
                  <c:v>364.51612903225805</c:v>
                </c:pt>
                <c:pt idx="6">
                  <c:v>0</c:v>
                </c:pt>
                <c:pt idx="7">
                  <c:v>1260</c:v>
                </c:pt>
                <c:pt idx="8">
                  <c:v>1260</c:v>
                </c:pt>
                <c:pt idx="9">
                  <c:v>840</c:v>
                </c:pt>
                <c:pt idx="10">
                  <c:v>840</c:v>
                </c:pt>
              </c:numCache>
            </c:numRef>
          </c:val>
        </c:ser>
        <c:ser>
          <c:idx val="2"/>
          <c:order val="2"/>
          <c:tx>
            <c:strRef>
              <c:f>'Assignment Usage'!$G$3:$G$4</c:f>
              <c:strCache>
                <c:ptCount val="1"/>
                <c:pt idx="0">
                  <c:v>Actual Cost</c:v>
                </c:pt>
              </c:strCache>
            </c:strRef>
          </c:tx>
          <c:invertIfNegative val="0"/>
          <c:cat>
            <c:multiLvlStrRef>
              <c:f>'Assignment Usage'!$A$5:$D$34</c:f>
              <c:multiLvlStrCache>
                <c:ptCount val="11"/>
                <c:lvl>
                  <c:pt idx="0">
                    <c:v>Work</c:v>
                  </c:pt>
                  <c:pt idx="1">
                    <c:v>Work</c:v>
                  </c:pt>
                  <c:pt idx="2">
                    <c:v>Work</c:v>
                  </c:pt>
                  <c:pt idx="3">
                    <c:v>Work</c:v>
                  </c:pt>
                  <c:pt idx="4">
                    <c:v>Work</c:v>
                  </c:pt>
                  <c:pt idx="5">
                    <c:v>Work</c:v>
                  </c:pt>
                  <c:pt idx="6">
                    <c:v>Work</c:v>
                  </c:pt>
                  <c:pt idx="7">
                    <c:v>Work</c:v>
                  </c:pt>
                  <c:pt idx="8">
                    <c:v>Work</c:v>
                  </c:pt>
                  <c:pt idx="9">
                    <c:v>Work</c:v>
                  </c:pt>
                  <c:pt idx="10">
                    <c:v>Work</c:v>
                  </c:pt>
                </c:lvl>
                <c:lvl>
                  <c:pt idx="0">
                    <c:v>Database Server</c:v>
                  </c:pt>
                  <c:pt idx="1">
                    <c:v>Nathan Cline</c:v>
                  </c:pt>
                  <c:pt idx="2">
                    <c:v>Shane O'Toole</c:v>
                  </c:pt>
                  <c:pt idx="3">
                    <c:v>Nathan Cline</c:v>
                  </c:pt>
                  <c:pt idx="4">
                    <c:v>Shane O'Toole</c:v>
                  </c:pt>
                  <c:pt idx="5">
                    <c:v>Database Server</c:v>
                  </c:pt>
                  <c:pt idx="6">
                    <c:v>Unassigned</c:v>
                  </c:pt>
                  <c:pt idx="7">
                    <c:v>Nathan Cline</c:v>
                  </c:pt>
                  <c:pt idx="8">
                    <c:v>Shane O'Toole</c:v>
                  </c:pt>
                  <c:pt idx="9">
                    <c:v>Nathan Cline</c:v>
                  </c:pt>
                  <c:pt idx="10">
                    <c:v>Shane O'Toole</c:v>
                  </c:pt>
                </c:lvl>
                <c:lvl>
                  <c:pt idx="0">
                    <c:v>Software Development</c:v>
                  </c:pt>
                  <c:pt idx="1">
                    <c:v>Documentation</c:v>
                  </c:pt>
                  <c:pt idx="3">
                    <c:v>Development</c:v>
                  </c:pt>
                  <c:pt idx="6">
                    <c:v>Testing</c:v>
                  </c:pt>
                  <c:pt idx="7">
                    <c:v>Debugging</c:v>
                  </c:pt>
                  <c:pt idx="9">
                    <c:v>Practice Presentation</c:v>
                  </c:pt>
                </c:lvl>
                <c:lvl>
                  <c:pt idx="0">
                    <c:v>FantasyHockeyProjectorGanntChart</c:v>
                  </c:pt>
                </c:lvl>
              </c:multiLvlStrCache>
            </c:multiLvlStrRef>
          </c:cat>
          <c:val>
            <c:numRef>
              <c:f>'Assignment Usage'!$G$5:$G$34</c:f>
              <c:numCache>
                <c:formatCode>General</c:formatCode>
                <c:ptCount val="11"/>
                <c:pt idx="0">
                  <c:v>63.401881720430111</c:v>
                </c:pt>
                <c:pt idx="1">
                  <c:v>3465</c:v>
                </c:pt>
                <c:pt idx="2">
                  <c:v>3220</c:v>
                </c:pt>
                <c:pt idx="3">
                  <c:v>2353.75</c:v>
                </c:pt>
                <c:pt idx="4">
                  <c:v>2738.75</c:v>
                </c:pt>
                <c:pt idx="5">
                  <c:v>54.233870967741936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3"/>
          <c:order val="3"/>
          <c:tx>
            <c:strRef>
              <c:f>'Assignment Usage'!$H$3:$H$4</c:f>
              <c:strCache>
                <c:ptCount val="1"/>
                <c:pt idx="0">
                  <c:v>Actual Work</c:v>
                </c:pt>
              </c:strCache>
            </c:strRef>
          </c:tx>
          <c:invertIfNegative val="0"/>
          <c:cat>
            <c:multiLvlStrRef>
              <c:f>'Assignment Usage'!$A$5:$D$34</c:f>
              <c:multiLvlStrCache>
                <c:ptCount val="11"/>
                <c:lvl>
                  <c:pt idx="0">
                    <c:v>Work</c:v>
                  </c:pt>
                  <c:pt idx="1">
                    <c:v>Work</c:v>
                  </c:pt>
                  <c:pt idx="2">
                    <c:v>Work</c:v>
                  </c:pt>
                  <c:pt idx="3">
                    <c:v>Work</c:v>
                  </c:pt>
                  <c:pt idx="4">
                    <c:v>Work</c:v>
                  </c:pt>
                  <c:pt idx="5">
                    <c:v>Work</c:v>
                  </c:pt>
                  <c:pt idx="6">
                    <c:v>Work</c:v>
                  </c:pt>
                  <c:pt idx="7">
                    <c:v>Work</c:v>
                  </c:pt>
                  <c:pt idx="8">
                    <c:v>Work</c:v>
                  </c:pt>
                  <c:pt idx="9">
                    <c:v>Work</c:v>
                  </c:pt>
                  <c:pt idx="10">
                    <c:v>Work</c:v>
                  </c:pt>
                </c:lvl>
                <c:lvl>
                  <c:pt idx="0">
                    <c:v>Database Server</c:v>
                  </c:pt>
                  <c:pt idx="1">
                    <c:v>Nathan Cline</c:v>
                  </c:pt>
                  <c:pt idx="2">
                    <c:v>Shane O'Toole</c:v>
                  </c:pt>
                  <c:pt idx="3">
                    <c:v>Nathan Cline</c:v>
                  </c:pt>
                  <c:pt idx="4">
                    <c:v>Shane O'Toole</c:v>
                  </c:pt>
                  <c:pt idx="5">
                    <c:v>Database Server</c:v>
                  </c:pt>
                  <c:pt idx="6">
                    <c:v>Unassigned</c:v>
                  </c:pt>
                  <c:pt idx="7">
                    <c:v>Nathan Cline</c:v>
                  </c:pt>
                  <c:pt idx="8">
                    <c:v>Shane O'Toole</c:v>
                  </c:pt>
                  <c:pt idx="9">
                    <c:v>Nathan Cline</c:v>
                  </c:pt>
                  <c:pt idx="10">
                    <c:v>Shane O'Toole</c:v>
                  </c:pt>
                </c:lvl>
                <c:lvl>
                  <c:pt idx="0">
                    <c:v>Software Development</c:v>
                  </c:pt>
                  <c:pt idx="1">
                    <c:v>Documentation</c:v>
                  </c:pt>
                  <c:pt idx="3">
                    <c:v>Development</c:v>
                  </c:pt>
                  <c:pt idx="6">
                    <c:v>Testing</c:v>
                  </c:pt>
                  <c:pt idx="7">
                    <c:v>Debugging</c:v>
                  </c:pt>
                  <c:pt idx="9">
                    <c:v>Practice Presentation</c:v>
                  </c:pt>
                </c:lvl>
                <c:lvl>
                  <c:pt idx="0">
                    <c:v>FantasyHockeyProjectorGanntChart</c:v>
                  </c:pt>
                </c:lvl>
              </c:multiLvlStrCache>
            </c:multiLvlStrRef>
          </c:cat>
          <c:val>
            <c:numRef>
              <c:f>'Assignment Usage'!$H$5:$H$34</c:f>
              <c:numCache>
                <c:formatCode>General</c:formatCode>
                <c:ptCount val="11"/>
                <c:pt idx="0">
                  <c:v>78.63333333333334</c:v>
                </c:pt>
                <c:pt idx="1">
                  <c:v>99</c:v>
                </c:pt>
                <c:pt idx="2">
                  <c:v>92</c:v>
                </c:pt>
                <c:pt idx="3">
                  <c:v>67.25</c:v>
                </c:pt>
                <c:pt idx="4">
                  <c:v>78.25</c:v>
                </c:pt>
                <c:pt idx="5">
                  <c:v>67.25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4"/>
          <c:order val="4"/>
          <c:tx>
            <c:strRef>
              <c:f>'Assignment Usage'!$I$3:$I$4</c:f>
              <c:strCache>
                <c:ptCount val="1"/>
                <c:pt idx="0">
                  <c:v>Baseline Budget Cost</c:v>
                </c:pt>
              </c:strCache>
            </c:strRef>
          </c:tx>
          <c:invertIfNegative val="0"/>
          <c:cat>
            <c:multiLvlStrRef>
              <c:f>'Assignment Usage'!$A$5:$D$34</c:f>
              <c:multiLvlStrCache>
                <c:ptCount val="11"/>
                <c:lvl>
                  <c:pt idx="0">
                    <c:v>Work</c:v>
                  </c:pt>
                  <c:pt idx="1">
                    <c:v>Work</c:v>
                  </c:pt>
                  <c:pt idx="2">
                    <c:v>Work</c:v>
                  </c:pt>
                  <c:pt idx="3">
                    <c:v>Work</c:v>
                  </c:pt>
                  <c:pt idx="4">
                    <c:v>Work</c:v>
                  </c:pt>
                  <c:pt idx="5">
                    <c:v>Work</c:v>
                  </c:pt>
                  <c:pt idx="6">
                    <c:v>Work</c:v>
                  </c:pt>
                  <c:pt idx="7">
                    <c:v>Work</c:v>
                  </c:pt>
                  <c:pt idx="8">
                    <c:v>Work</c:v>
                  </c:pt>
                  <c:pt idx="9">
                    <c:v>Work</c:v>
                  </c:pt>
                  <c:pt idx="10">
                    <c:v>Work</c:v>
                  </c:pt>
                </c:lvl>
                <c:lvl>
                  <c:pt idx="0">
                    <c:v>Database Server</c:v>
                  </c:pt>
                  <c:pt idx="1">
                    <c:v>Nathan Cline</c:v>
                  </c:pt>
                  <c:pt idx="2">
                    <c:v>Shane O'Toole</c:v>
                  </c:pt>
                  <c:pt idx="3">
                    <c:v>Nathan Cline</c:v>
                  </c:pt>
                  <c:pt idx="4">
                    <c:v>Shane O'Toole</c:v>
                  </c:pt>
                  <c:pt idx="5">
                    <c:v>Database Server</c:v>
                  </c:pt>
                  <c:pt idx="6">
                    <c:v>Unassigned</c:v>
                  </c:pt>
                  <c:pt idx="7">
                    <c:v>Nathan Cline</c:v>
                  </c:pt>
                  <c:pt idx="8">
                    <c:v>Shane O'Toole</c:v>
                  </c:pt>
                  <c:pt idx="9">
                    <c:v>Nathan Cline</c:v>
                  </c:pt>
                  <c:pt idx="10">
                    <c:v>Shane O'Toole</c:v>
                  </c:pt>
                </c:lvl>
                <c:lvl>
                  <c:pt idx="0">
                    <c:v>Software Development</c:v>
                  </c:pt>
                  <c:pt idx="1">
                    <c:v>Documentation</c:v>
                  </c:pt>
                  <c:pt idx="3">
                    <c:v>Development</c:v>
                  </c:pt>
                  <c:pt idx="6">
                    <c:v>Testing</c:v>
                  </c:pt>
                  <c:pt idx="7">
                    <c:v>Debugging</c:v>
                  </c:pt>
                  <c:pt idx="9">
                    <c:v>Practice Presentation</c:v>
                  </c:pt>
                </c:lvl>
                <c:lvl>
                  <c:pt idx="0">
                    <c:v>FantasyHockeyProjectorGanntChart</c:v>
                  </c:pt>
                </c:lvl>
              </c:multiLvlStrCache>
            </c:multiLvlStrRef>
          </c:cat>
          <c:val>
            <c:numRef>
              <c:f>'Assignment Usage'!$I$5:$I$34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5"/>
          <c:order val="5"/>
          <c:tx>
            <c:strRef>
              <c:f>'Assignment Usage'!$J$3:$J$4</c:f>
              <c:strCache>
                <c:ptCount val="1"/>
                <c:pt idx="0">
                  <c:v>Baseline Work</c:v>
                </c:pt>
              </c:strCache>
            </c:strRef>
          </c:tx>
          <c:invertIfNegative val="0"/>
          <c:cat>
            <c:multiLvlStrRef>
              <c:f>'Assignment Usage'!$A$5:$D$34</c:f>
              <c:multiLvlStrCache>
                <c:ptCount val="11"/>
                <c:lvl>
                  <c:pt idx="0">
                    <c:v>Work</c:v>
                  </c:pt>
                  <c:pt idx="1">
                    <c:v>Work</c:v>
                  </c:pt>
                  <c:pt idx="2">
                    <c:v>Work</c:v>
                  </c:pt>
                  <c:pt idx="3">
                    <c:v>Work</c:v>
                  </c:pt>
                  <c:pt idx="4">
                    <c:v>Work</c:v>
                  </c:pt>
                  <c:pt idx="5">
                    <c:v>Work</c:v>
                  </c:pt>
                  <c:pt idx="6">
                    <c:v>Work</c:v>
                  </c:pt>
                  <c:pt idx="7">
                    <c:v>Work</c:v>
                  </c:pt>
                  <c:pt idx="8">
                    <c:v>Work</c:v>
                  </c:pt>
                  <c:pt idx="9">
                    <c:v>Work</c:v>
                  </c:pt>
                  <c:pt idx="10">
                    <c:v>Work</c:v>
                  </c:pt>
                </c:lvl>
                <c:lvl>
                  <c:pt idx="0">
                    <c:v>Database Server</c:v>
                  </c:pt>
                  <c:pt idx="1">
                    <c:v>Nathan Cline</c:v>
                  </c:pt>
                  <c:pt idx="2">
                    <c:v>Shane O'Toole</c:v>
                  </c:pt>
                  <c:pt idx="3">
                    <c:v>Nathan Cline</c:v>
                  </c:pt>
                  <c:pt idx="4">
                    <c:v>Shane O'Toole</c:v>
                  </c:pt>
                  <c:pt idx="5">
                    <c:v>Database Server</c:v>
                  </c:pt>
                  <c:pt idx="6">
                    <c:v>Unassigned</c:v>
                  </c:pt>
                  <c:pt idx="7">
                    <c:v>Nathan Cline</c:v>
                  </c:pt>
                  <c:pt idx="8">
                    <c:v>Shane O'Toole</c:v>
                  </c:pt>
                  <c:pt idx="9">
                    <c:v>Nathan Cline</c:v>
                  </c:pt>
                  <c:pt idx="10">
                    <c:v>Shane O'Toole</c:v>
                  </c:pt>
                </c:lvl>
                <c:lvl>
                  <c:pt idx="0">
                    <c:v>Software Development</c:v>
                  </c:pt>
                  <c:pt idx="1">
                    <c:v>Documentation</c:v>
                  </c:pt>
                  <c:pt idx="3">
                    <c:v>Development</c:v>
                  </c:pt>
                  <c:pt idx="6">
                    <c:v>Testing</c:v>
                  </c:pt>
                  <c:pt idx="7">
                    <c:v>Debugging</c:v>
                  </c:pt>
                  <c:pt idx="9">
                    <c:v>Practice Presentation</c:v>
                  </c:pt>
                </c:lvl>
                <c:lvl>
                  <c:pt idx="0">
                    <c:v>FantasyHockeyProjectorGanntChart</c:v>
                  </c:pt>
                </c:lvl>
              </c:multiLvlStrCache>
            </c:multiLvlStrRef>
          </c:cat>
          <c:val>
            <c:numRef>
              <c:f>'Assignment Usage'!$J$5:$J$34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6"/>
          <c:order val="6"/>
          <c:tx>
            <c:strRef>
              <c:f>'Assignment Usage'!$K$3:$K$4</c:f>
              <c:strCache>
                <c:ptCount val="1"/>
                <c:pt idx="0">
                  <c:v>Budget Cost</c:v>
                </c:pt>
              </c:strCache>
            </c:strRef>
          </c:tx>
          <c:invertIfNegative val="0"/>
          <c:cat>
            <c:multiLvlStrRef>
              <c:f>'Assignment Usage'!$A$5:$D$34</c:f>
              <c:multiLvlStrCache>
                <c:ptCount val="11"/>
                <c:lvl>
                  <c:pt idx="0">
                    <c:v>Work</c:v>
                  </c:pt>
                  <c:pt idx="1">
                    <c:v>Work</c:v>
                  </c:pt>
                  <c:pt idx="2">
                    <c:v>Work</c:v>
                  </c:pt>
                  <c:pt idx="3">
                    <c:v>Work</c:v>
                  </c:pt>
                  <c:pt idx="4">
                    <c:v>Work</c:v>
                  </c:pt>
                  <c:pt idx="5">
                    <c:v>Work</c:v>
                  </c:pt>
                  <c:pt idx="6">
                    <c:v>Work</c:v>
                  </c:pt>
                  <c:pt idx="7">
                    <c:v>Work</c:v>
                  </c:pt>
                  <c:pt idx="8">
                    <c:v>Work</c:v>
                  </c:pt>
                  <c:pt idx="9">
                    <c:v>Work</c:v>
                  </c:pt>
                  <c:pt idx="10">
                    <c:v>Work</c:v>
                  </c:pt>
                </c:lvl>
                <c:lvl>
                  <c:pt idx="0">
                    <c:v>Database Server</c:v>
                  </c:pt>
                  <c:pt idx="1">
                    <c:v>Nathan Cline</c:v>
                  </c:pt>
                  <c:pt idx="2">
                    <c:v>Shane O'Toole</c:v>
                  </c:pt>
                  <c:pt idx="3">
                    <c:v>Nathan Cline</c:v>
                  </c:pt>
                  <c:pt idx="4">
                    <c:v>Shane O'Toole</c:v>
                  </c:pt>
                  <c:pt idx="5">
                    <c:v>Database Server</c:v>
                  </c:pt>
                  <c:pt idx="6">
                    <c:v>Unassigned</c:v>
                  </c:pt>
                  <c:pt idx="7">
                    <c:v>Nathan Cline</c:v>
                  </c:pt>
                  <c:pt idx="8">
                    <c:v>Shane O'Toole</c:v>
                  </c:pt>
                  <c:pt idx="9">
                    <c:v>Nathan Cline</c:v>
                  </c:pt>
                  <c:pt idx="10">
                    <c:v>Shane O'Toole</c:v>
                  </c:pt>
                </c:lvl>
                <c:lvl>
                  <c:pt idx="0">
                    <c:v>Software Development</c:v>
                  </c:pt>
                  <c:pt idx="1">
                    <c:v>Documentation</c:v>
                  </c:pt>
                  <c:pt idx="3">
                    <c:v>Development</c:v>
                  </c:pt>
                  <c:pt idx="6">
                    <c:v>Testing</c:v>
                  </c:pt>
                  <c:pt idx="7">
                    <c:v>Debugging</c:v>
                  </c:pt>
                  <c:pt idx="9">
                    <c:v>Practice Presentation</c:v>
                  </c:pt>
                </c:lvl>
                <c:lvl>
                  <c:pt idx="0">
                    <c:v>FantasyHockeyProjectorGanntChart</c:v>
                  </c:pt>
                </c:lvl>
              </c:multiLvlStrCache>
            </c:multiLvlStrRef>
          </c:cat>
          <c:val>
            <c:numRef>
              <c:f>'Assignment Usage'!$K$5:$K$34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7"/>
          <c:order val="7"/>
          <c:tx>
            <c:strRef>
              <c:f>'Assignment Usage'!$L$3:$L$4</c:f>
              <c:strCache>
                <c:ptCount val="1"/>
                <c:pt idx="0">
                  <c:v>Budget Work</c:v>
                </c:pt>
              </c:strCache>
            </c:strRef>
          </c:tx>
          <c:invertIfNegative val="0"/>
          <c:cat>
            <c:multiLvlStrRef>
              <c:f>'Assignment Usage'!$A$5:$D$34</c:f>
              <c:multiLvlStrCache>
                <c:ptCount val="11"/>
                <c:lvl>
                  <c:pt idx="0">
                    <c:v>Work</c:v>
                  </c:pt>
                  <c:pt idx="1">
                    <c:v>Work</c:v>
                  </c:pt>
                  <c:pt idx="2">
                    <c:v>Work</c:v>
                  </c:pt>
                  <c:pt idx="3">
                    <c:v>Work</c:v>
                  </c:pt>
                  <c:pt idx="4">
                    <c:v>Work</c:v>
                  </c:pt>
                  <c:pt idx="5">
                    <c:v>Work</c:v>
                  </c:pt>
                  <c:pt idx="6">
                    <c:v>Work</c:v>
                  </c:pt>
                  <c:pt idx="7">
                    <c:v>Work</c:v>
                  </c:pt>
                  <c:pt idx="8">
                    <c:v>Work</c:v>
                  </c:pt>
                  <c:pt idx="9">
                    <c:v>Work</c:v>
                  </c:pt>
                  <c:pt idx="10">
                    <c:v>Work</c:v>
                  </c:pt>
                </c:lvl>
                <c:lvl>
                  <c:pt idx="0">
                    <c:v>Database Server</c:v>
                  </c:pt>
                  <c:pt idx="1">
                    <c:v>Nathan Cline</c:v>
                  </c:pt>
                  <c:pt idx="2">
                    <c:v>Shane O'Toole</c:v>
                  </c:pt>
                  <c:pt idx="3">
                    <c:v>Nathan Cline</c:v>
                  </c:pt>
                  <c:pt idx="4">
                    <c:v>Shane O'Toole</c:v>
                  </c:pt>
                  <c:pt idx="5">
                    <c:v>Database Server</c:v>
                  </c:pt>
                  <c:pt idx="6">
                    <c:v>Unassigned</c:v>
                  </c:pt>
                  <c:pt idx="7">
                    <c:v>Nathan Cline</c:v>
                  </c:pt>
                  <c:pt idx="8">
                    <c:v>Shane O'Toole</c:v>
                  </c:pt>
                  <c:pt idx="9">
                    <c:v>Nathan Cline</c:v>
                  </c:pt>
                  <c:pt idx="10">
                    <c:v>Shane O'Toole</c:v>
                  </c:pt>
                </c:lvl>
                <c:lvl>
                  <c:pt idx="0">
                    <c:v>Software Development</c:v>
                  </c:pt>
                  <c:pt idx="1">
                    <c:v>Documentation</c:v>
                  </c:pt>
                  <c:pt idx="3">
                    <c:v>Development</c:v>
                  </c:pt>
                  <c:pt idx="6">
                    <c:v>Testing</c:v>
                  </c:pt>
                  <c:pt idx="7">
                    <c:v>Debugging</c:v>
                  </c:pt>
                  <c:pt idx="9">
                    <c:v>Practice Presentation</c:v>
                  </c:pt>
                </c:lvl>
                <c:lvl>
                  <c:pt idx="0">
                    <c:v>FantasyHockeyProjectorGanntChart</c:v>
                  </c:pt>
                </c:lvl>
              </c:multiLvlStrCache>
            </c:multiLvlStrRef>
          </c:cat>
          <c:val>
            <c:numRef>
              <c:f>'Assignment Usage'!$L$5:$L$34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8"/>
          <c:order val="8"/>
          <c:tx>
            <c:strRef>
              <c:f>'Assignment Usage'!$M$3:$M$4</c:f>
              <c:strCache>
                <c:ptCount val="1"/>
                <c:pt idx="0">
                  <c:v>Actual Overtime Work</c:v>
                </c:pt>
              </c:strCache>
            </c:strRef>
          </c:tx>
          <c:invertIfNegative val="0"/>
          <c:cat>
            <c:multiLvlStrRef>
              <c:f>'Assignment Usage'!$A$5:$D$34</c:f>
              <c:multiLvlStrCache>
                <c:ptCount val="11"/>
                <c:lvl>
                  <c:pt idx="0">
                    <c:v>Work</c:v>
                  </c:pt>
                  <c:pt idx="1">
                    <c:v>Work</c:v>
                  </c:pt>
                  <c:pt idx="2">
                    <c:v>Work</c:v>
                  </c:pt>
                  <c:pt idx="3">
                    <c:v>Work</c:v>
                  </c:pt>
                  <c:pt idx="4">
                    <c:v>Work</c:v>
                  </c:pt>
                  <c:pt idx="5">
                    <c:v>Work</c:v>
                  </c:pt>
                  <c:pt idx="6">
                    <c:v>Work</c:v>
                  </c:pt>
                  <c:pt idx="7">
                    <c:v>Work</c:v>
                  </c:pt>
                  <c:pt idx="8">
                    <c:v>Work</c:v>
                  </c:pt>
                  <c:pt idx="9">
                    <c:v>Work</c:v>
                  </c:pt>
                  <c:pt idx="10">
                    <c:v>Work</c:v>
                  </c:pt>
                </c:lvl>
                <c:lvl>
                  <c:pt idx="0">
                    <c:v>Database Server</c:v>
                  </c:pt>
                  <c:pt idx="1">
                    <c:v>Nathan Cline</c:v>
                  </c:pt>
                  <c:pt idx="2">
                    <c:v>Shane O'Toole</c:v>
                  </c:pt>
                  <c:pt idx="3">
                    <c:v>Nathan Cline</c:v>
                  </c:pt>
                  <c:pt idx="4">
                    <c:v>Shane O'Toole</c:v>
                  </c:pt>
                  <c:pt idx="5">
                    <c:v>Database Server</c:v>
                  </c:pt>
                  <c:pt idx="6">
                    <c:v>Unassigned</c:v>
                  </c:pt>
                  <c:pt idx="7">
                    <c:v>Nathan Cline</c:v>
                  </c:pt>
                  <c:pt idx="8">
                    <c:v>Shane O'Toole</c:v>
                  </c:pt>
                  <c:pt idx="9">
                    <c:v>Nathan Cline</c:v>
                  </c:pt>
                  <c:pt idx="10">
                    <c:v>Shane O'Toole</c:v>
                  </c:pt>
                </c:lvl>
                <c:lvl>
                  <c:pt idx="0">
                    <c:v>Software Development</c:v>
                  </c:pt>
                  <c:pt idx="1">
                    <c:v>Documentation</c:v>
                  </c:pt>
                  <c:pt idx="3">
                    <c:v>Development</c:v>
                  </c:pt>
                  <c:pt idx="6">
                    <c:v>Testing</c:v>
                  </c:pt>
                  <c:pt idx="7">
                    <c:v>Debugging</c:v>
                  </c:pt>
                  <c:pt idx="9">
                    <c:v>Practice Presentation</c:v>
                  </c:pt>
                </c:lvl>
                <c:lvl>
                  <c:pt idx="0">
                    <c:v>FantasyHockeyProjectorGanntChart</c:v>
                  </c:pt>
                </c:lvl>
              </c:multiLvlStrCache>
            </c:multiLvlStrRef>
          </c:cat>
          <c:val>
            <c:numRef>
              <c:f>'Assignment Usage'!$M$5:$M$34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9"/>
          <c:order val="9"/>
          <c:tx>
            <c:strRef>
              <c:f>'Assignment Usage'!$N$3:$N$4</c:f>
              <c:strCache>
                <c:ptCount val="1"/>
                <c:pt idx="0">
                  <c:v>Baseline Budget Work</c:v>
                </c:pt>
              </c:strCache>
            </c:strRef>
          </c:tx>
          <c:invertIfNegative val="0"/>
          <c:cat>
            <c:multiLvlStrRef>
              <c:f>'Assignment Usage'!$A$5:$D$34</c:f>
              <c:multiLvlStrCache>
                <c:ptCount val="11"/>
                <c:lvl>
                  <c:pt idx="0">
                    <c:v>Work</c:v>
                  </c:pt>
                  <c:pt idx="1">
                    <c:v>Work</c:v>
                  </c:pt>
                  <c:pt idx="2">
                    <c:v>Work</c:v>
                  </c:pt>
                  <c:pt idx="3">
                    <c:v>Work</c:v>
                  </c:pt>
                  <c:pt idx="4">
                    <c:v>Work</c:v>
                  </c:pt>
                  <c:pt idx="5">
                    <c:v>Work</c:v>
                  </c:pt>
                  <c:pt idx="6">
                    <c:v>Work</c:v>
                  </c:pt>
                  <c:pt idx="7">
                    <c:v>Work</c:v>
                  </c:pt>
                  <c:pt idx="8">
                    <c:v>Work</c:v>
                  </c:pt>
                  <c:pt idx="9">
                    <c:v>Work</c:v>
                  </c:pt>
                  <c:pt idx="10">
                    <c:v>Work</c:v>
                  </c:pt>
                </c:lvl>
                <c:lvl>
                  <c:pt idx="0">
                    <c:v>Database Server</c:v>
                  </c:pt>
                  <c:pt idx="1">
                    <c:v>Nathan Cline</c:v>
                  </c:pt>
                  <c:pt idx="2">
                    <c:v>Shane O'Toole</c:v>
                  </c:pt>
                  <c:pt idx="3">
                    <c:v>Nathan Cline</c:v>
                  </c:pt>
                  <c:pt idx="4">
                    <c:v>Shane O'Toole</c:v>
                  </c:pt>
                  <c:pt idx="5">
                    <c:v>Database Server</c:v>
                  </c:pt>
                  <c:pt idx="6">
                    <c:v>Unassigned</c:v>
                  </c:pt>
                  <c:pt idx="7">
                    <c:v>Nathan Cline</c:v>
                  </c:pt>
                  <c:pt idx="8">
                    <c:v>Shane O'Toole</c:v>
                  </c:pt>
                  <c:pt idx="9">
                    <c:v>Nathan Cline</c:v>
                  </c:pt>
                  <c:pt idx="10">
                    <c:v>Shane O'Toole</c:v>
                  </c:pt>
                </c:lvl>
                <c:lvl>
                  <c:pt idx="0">
                    <c:v>Software Development</c:v>
                  </c:pt>
                  <c:pt idx="1">
                    <c:v>Documentation</c:v>
                  </c:pt>
                  <c:pt idx="3">
                    <c:v>Development</c:v>
                  </c:pt>
                  <c:pt idx="6">
                    <c:v>Testing</c:v>
                  </c:pt>
                  <c:pt idx="7">
                    <c:v>Debugging</c:v>
                  </c:pt>
                  <c:pt idx="9">
                    <c:v>Practice Presentation</c:v>
                  </c:pt>
                </c:lvl>
                <c:lvl>
                  <c:pt idx="0">
                    <c:v>FantasyHockeyProjectorGanntChart</c:v>
                  </c:pt>
                </c:lvl>
              </c:multiLvlStrCache>
            </c:multiLvlStrRef>
          </c:cat>
          <c:val>
            <c:numRef>
              <c:f>'Assignment Usage'!$N$5:$N$34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10"/>
          <c:order val="10"/>
          <c:tx>
            <c:strRef>
              <c:f>'Assignment Usage'!$O$3:$O$4</c:f>
              <c:strCache>
                <c:ptCount val="1"/>
                <c:pt idx="0">
                  <c:v>Cumulative Cost</c:v>
                </c:pt>
              </c:strCache>
            </c:strRef>
          </c:tx>
          <c:invertIfNegative val="0"/>
          <c:cat>
            <c:multiLvlStrRef>
              <c:f>'Assignment Usage'!$A$5:$D$34</c:f>
              <c:multiLvlStrCache>
                <c:ptCount val="11"/>
                <c:lvl>
                  <c:pt idx="0">
                    <c:v>Work</c:v>
                  </c:pt>
                  <c:pt idx="1">
                    <c:v>Work</c:v>
                  </c:pt>
                  <c:pt idx="2">
                    <c:v>Work</c:v>
                  </c:pt>
                  <c:pt idx="3">
                    <c:v>Work</c:v>
                  </c:pt>
                  <c:pt idx="4">
                    <c:v>Work</c:v>
                  </c:pt>
                  <c:pt idx="5">
                    <c:v>Work</c:v>
                  </c:pt>
                  <c:pt idx="6">
                    <c:v>Work</c:v>
                  </c:pt>
                  <c:pt idx="7">
                    <c:v>Work</c:v>
                  </c:pt>
                  <c:pt idx="8">
                    <c:v>Work</c:v>
                  </c:pt>
                  <c:pt idx="9">
                    <c:v>Work</c:v>
                  </c:pt>
                  <c:pt idx="10">
                    <c:v>Work</c:v>
                  </c:pt>
                </c:lvl>
                <c:lvl>
                  <c:pt idx="0">
                    <c:v>Database Server</c:v>
                  </c:pt>
                  <c:pt idx="1">
                    <c:v>Nathan Cline</c:v>
                  </c:pt>
                  <c:pt idx="2">
                    <c:v>Shane O'Toole</c:v>
                  </c:pt>
                  <c:pt idx="3">
                    <c:v>Nathan Cline</c:v>
                  </c:pt>
                  <c:pt idx="4">
                    <c:v>Shane O'Toole</c:v>
                  </c:pt>
                  <c:pt idx="5">
                    <c:v>Database Server</c:v>
                  </c:pt>
                  <c:pt idx="6">
                    <c:v>Unassigned</c:v>
                  </c:pt>
                  <c:pt idx="7">
                    <c:v>Nathan Cline</c:v>
                  </c:pt>
                  <c:pt idx="8">
                    <c:v>Shane O'Toole</c:v>
                  </c:pt>
                  <c:pt idx="9">
                    <c:v>Nathan Cline</c:v>
                  </c:pt>
                  <c:pt idx="10">
                    <c:v>Shane O'Toole</c:v>
                  </c:pt>
                </c:lvl>
                <c:lvl>
                  <c:pt idx="0">
                    <c:v>Software Development</c:v>
                  </c:pt>
                  <c:pt idx="1">
                    <c:v>Documentation</c:v>
                  </c:pt>
                  <c:pt idx="3">
                    <c:v>Development</c:v>
                  </c:pt>
                  <c:pt idx="6">
                    <c:v>Testing</c:v>
                  </c:pt>
                  <c:pt idx="7">
                    <c:v>Debugging</c:v>
                  </c:pt>
                  <c:pt idx="9">
                    <c:v>Practice Presentation</c:v>
                  </c:pt>
                </c:lvl>
                <c:lvl>
                  <c:pt idx="0">
                    <c:v>FantasyHockeyProjectorGanntChart</c:v>
                  </c:pt>
                </c:lvl>
              </c:multiLvlStrCache>
            </c:multiLvlStrRef>
          </c:cat>
          <c:val>
            <c:numRef>
              <c:f>'Assignment Usage'!$O$5:$O$34</c:f>
              <c:numCache>
                <c:formatCode>General</c:formatCode>
                <c:ptCount val="11"/>
                <c:pt idx="0">
                  <c:v>285.0604838709678</c:v>
                </c:pt>
                <c:pt idx="1">
                  <c:v>3465</c:v>
                </c:pt>
                <c:pt idx="2">
                  <c:v>3220</c:v>
                </c:pt>
                <c:pt idx="3">
                  <c:v>15820</c:v>
                </c:pt>
                <c:pt idx="4">
                  <c:v>17080</c:v>
                </c:pt>
                <c:pt idx="5">
                  <c:v>364.51612903225811</c:v>
                </c:pt>
                <c:pt idx="6">
                  <c:v>0</c:v>
                </c:pt>
                <c:pt idx="7">
                  <c:v>1260</c:v>
                </c:pt>
                <c:pt idx="8">
                  <c:v>1260</c:v>
                </c:pt>
                <c:pt idx="9">
                  <c:v>840</c:v>
                </c:pt>
                <c:pt idx="10">
                  <c:v>840</c:v>
                </c:pt>
              </c:numCache>
            </c:numRef>
          </c:val>
        </c:ser>
        <c:ser>
          <c:idx val="11"/>
          <c:order val="11"/>
          <c:tx>
            <c:strRef>
              <c:f>'Assignment Usage'!$P$3:$P$4</c:f>
              <c:strCache>
                <c:ptCount val="1"/>
                <c:pt idx="0">
                  <c:v>Cumulative Work</c:v>
                </c:pt>
              </c:strCache>
            </c:strRef>
          </c:tx>
          <c:invertIfNegative val="0"/>
          <c:cat>
            <c:multiLvlStrRef>
              <c:f>'Assignment Usage'!$A$5:$D$34</c:f>
              <c:multiLvlStrCache>
                <c:ptCount val="11"/>
                <c:lvl>
                  <c:pt idx="0">
                    <c:v>Work</c:v>
                  </c:pt>
                  <c:pt idx="1">
                    <c:v>Work</c:v>
                  </c:pt>
                  <c:pt idx="2">
                    <c:v>Work</c:v>
                  </c:pt>
                  <c:pt idx="3">
                    <c:v>Work</c:v>
                  </c:pt>
                  <c:pt idx="4">
                    <c:v>Work</c:v>
                  </c:pt>
                  <c:pt idx="5">
                    <c:v>Work</c:v>
                  </c:pt>
                  <c:pt idx="6">
                    <c:v>Work</c:v>
                  </c:pt>
                  <c:pt idx="7">
                    <c:v>Work</c:v>
                  </c:pt>
                  <c:pt idx="8">
                    <c:v>Work</c:v>
                  </c:pt>
                  <c:pt idx="9">
                    <c:v>Work</c:v>
                  </c:pt>
                  <c:pt idx="10">
                    <c:v>Work</c:v>
                  </c:pt>
                </c:lvl>
                <c:lvl>
                  <c:pt idx="0">
                    <c:v>Database Server</c:v>
                  </c:pt>
                  <c:pt idx="1">
                    <c:v>Nathan Cline</c:v>
                  </c:pt>
                  <c:pt idx="2">
                    <c:v>Shane O'Toole</c:v>
                  </c:pt>
                  <c:pt idx="3">
                    <c:v>Nathan Cline</c:v>
                  </c:pt>
                  <c:pt idx="4">
                    <c:v>Shane O'Toole</c:v>
                  </c:pt>
                  <c:pt idx="5">
                    <c:v>Database Server</c:v>
                  </c:pt>
                  <c:pt idx="6">
                    <c:v>Unassigned</c:v>
                  </c:pt>
                  <c:pt idx="7">
                    <c:v>Nathan Cline</c:v>
                  </c:pt>
                  <c:pt idx="8">
                    <c:v>Shane O'Toole</c:v>
                  </c:pt>
                  <c:pt idx="9">
                    <c:v>Nathan Cline</c:v>
                  </c:pt>
                  <c:pt idx="10">
                    <c:v>Shane O'Toole</c:v>
                  </c:pt>
                </c:lvl>
                <c:lvl>
                  <c:pt idx="0">
                    <c:v>Software Development</c:v>
                  </c:pt>
                  <c:pt idx="1">
                    <c:v>Documentation</c:v>
                  </c:pt>
                  <c:pt idx="3">
                    <c:v>Development</c:v>
                  </c:pt>
                  <c:pt idx="6">
                    <c:v>Testing</c:v>
                  </c:pt>
                  <c:pt idx="7">
                    <c:v>Debugging</c:v>
                  </c:pt>
                  <c:pt idx="9">
                    <c:v>Practice Presentation</c:v>
                  </c:pt>
                </c:lvl>
                <c:lvl>
                  <c:pt idx="0">
                    <c:v>FantasyHockeyProjectorGanntChart</c:v>
                  </c:pt>
                </c:lvl>
              </c:multiLvlStrCache>
            </c:multiLvlStrRef>
          </c:cat>
          <c:val>
            <c:numRef>
              <c:f>'Assignment Usage'!$P$5:$P$34</c:f>
              <c:numCache>
                <c:formatCode>General</c:formatCode>
                <c:ptCount val="11"/>
                <c:pt idx="0">
                  <c:v>353.48333333333335</c:v>
                </c:pt>
                <c:pt idx="1">
                  <c:v>99</c:v>
                </c:pt>
                <c:pt idx="2">
                  <c:v>92</c:v>
                </c:pt>
                <c:pt idx="3">
                  <c:v>452</c:v>
                </c:pt>
                <c:pt idx="4">
                  <c:v>488</c:v>
                </c:pt>
                <c:pt idx="5">
                  <c:v>452</c:v>
                </c:pt>
                <c:pt idx="6">
                  <c:v>0</c:v>
                </c:pt>
                <c:pt idx="7">
                  <c:v>36</c:v>
                </c:pt>
                <c:pt idx="8">
                  <c:v>36</c:v>
                </c:pt>
                <c:pt idx="9">
                  <c:v>24</c:v>
                </c:pt>
                <c:pt idx="10">
                  <c:v>24</c:v>
                </c:pt>
              </c:numCache>
            </c:numRef>
          </c:val>
        </c:ser>
        <c:ser>
          <c:idx val="12"/>
          <c:order val="12"/>
          <c:tx>
            <c:strRef>
              <c:f>'Assignment Usage'!$Q$3:$Q$4</c:f>
              <c:strCache>
                <c:ptCount val="1"/>
                <c:pt idx="0">
                  <c:v>Overtime Work</c:v>
                </c:pt>
              </c:strCache>
            </c:strRef>
          </c:tx>
          <c:invertIfNegative val="0"/>
          <c:cat>
            <c:multiLvlStrRef>
              <c:f>'Assignment Usage'!$A$5:$D$34</c:f>
              <c:multiLvlStrCache>
                <c:ptCount val="11"/>
                <c:lvl>
                  <c:pt idx="0">
                    <c:v>Work</c:v>
                  </c:pt>
                  <c:pt idx="1">
                    <c:v>Work</c:v>
                  </c:pt>
                  <c:pt idx="2">
                    <c:v>Work</c:v>
                  </c:pt>
                  <c:pt idx="3">
                    <c:v>Work</c:v>
                  </c:pt>
                  <c:pt idx="4">
                    <c:v>Work</c:v>
                  </c:pt>
                  <c:pt idx="5">
                    <c:v>Work</c:v>
                  </c:pt>
                  <c:pt idx="6">
                    <c:v>Work</c:v>
                  </c:pt>
                  <c:pt idx="7">
                    <c:v>Work</c:v>
                  </c:pt>
                  <c:pt idx="8">
                    <c:v>Work</c:v>
                  </c:pt>
                  <c:pt idx="9">
                    <c:v>Work</c:v>
                  </c:pt>
                  <c:pt idx="10">
                    <c:v>Work</c:v>
                  </c:pt>
                </c:lvl>
                <c:lvl>
                  <c:pt idx="0">
                    <c:v>Database Server</c:v>
                  </c:pt>
                  <c:pt idx="1">
                    <c:v>Nathan Cline</c:v>
                  </c:pt>
                  <c:pt idx="2">
                    <c:v>Shane O'Toole</c:v>
                  </c:pt>
                  <c:pt idx="3">
                    <c:v>Nathan Cline</c:v>
                  </c:pt>
                  <c:pt idx="4">
                    <c:v>Shane O'Toole</c:v>
                  </c:pt>
                  <c:pt idx="5">
                    <c:v>Database Server</c:v>
                  </c:pt>
                  <c:pt idx="6">
                    <c:v>Unassigned</c:v>
                  </c:pt>
                  <c:pt idx="7">
                    <c:v>Nathan Cline</c:v>
                  </c:pt>
                  <c:pt idx="8">
                    <c:v>Shane O'Toole</c:v>
                  </c:pt>
                  <c:pt idx="9">
                    <c:v>Nathan Cline</c:v>
                  </c:pt>
                  <c:pt idx="10">
                    <c:v>Shane O'Toole</c:v>
                  </c:pt>
                </c:lvl>
                <c:lvl>
                  <c:pt idx="0">
                    <c:v>Software Development</c:v>
                  </c:pt>
                  <c:pt idx="1">
                    <c:v>Documentation</c:v>
                  </c:pt>
                  <c:pt idx="3">
                    <c:v>Development</c:v>
                  </c:pt>
                  <c:pt idx="6">
                    <c:v>Testing</c:v>
                  </c:pt>
                  <c:pt idx="7">
                    <c:v>Debugging</c:v>
                  </c:pt>
                  <c:pt idx="9">
                    <c:v>Practice Presentation</c:v>
                  </c:pt>
                </c:lvl>
                <c:lvl>
                  <c:pt idx="0">
                    <c:v>FantasyHockeyProjectorGanntChart</c:v>
                  </c:pt>
                </c:lvl>
              </c:multiLvlStrCache>
            </c:multiLvlStrRef>
          </c:cat>
          <c:val>
            <c:numRef>
              <c:f>'Assignment Usage'!$Q$5:$Q$34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13"/>
          <c:order val="13"/>
          <c:tx>
            <c:strRef>
              <c:f>'Assignment Usage'!$R$3:$R$4</c:f>
              <c:strCache>
                <c:ptCount val="1"/>
                <c:pt idx="0">
                  <c:v>Regular Work</c:v>
                </c:pt>
              </c:strCache>
            </c:strRef>
          </c:tx>
          <c:invertIfNegative val="0"/>
          <c:cat>
            <c:multiLvlStrRef>
              <c:f>'Assignment Usage'!$A$5:$D$34</c:f>
              <c:multiLvlStrCache>
                <c:ptCount val="11"/>
                <c:lvl>
                  <c:pt idx="0">
                    <c:v>Work</c:v>
                  </c:pt>
                  <c:pt idx="1">
                    <c:v>Work</c:v>
                  </c:pt>
                  <c:pt idx="2">
                    <c:v>Work</c:v>
                  </c:pt>
                  <c:pt idx="3">
                    <c:v>Work</c:v>
                  </c:pt>
                  <c:pt idx="4">
                    <c:v>Work</c:v>
                  </c:pt>
                  <c:pt idx="5">
                    <c:v>Work</c:v>
                  </c:pt>
                  <c:pt idx="6">
                    <c:v>Work</c:v>
                  </c:pt>
                  <c:pt idx="7">
                    <c:v>Work</c:v>
                  </c:pt>
                  <c:pt idx="8">
                    <c:v>Work</c:v>
                  </c:pt>
                  <c:pt idx="9">
                    <c:v>Work</c:v>
                  </c:pt>
                  <c:pt idx="10">
                    <c:v>Work</c:v>
                  </c:pt>
                </c:lvl>
                <c:lvl>
                  <c:pt idx="0">
                    <c:v>Database Server</c:v>
                  </c:pt>
                  <c:pt idx="1">
                    <c:v>Nathan Cline</c:v>
                  </c:pt>
                  <c:pt idx="2">
                    <c:v>Shane O'Toole</c:v>
                  </c:pt>
                  <c:pt idx="3">
                    <c:v>Nathan Cline</c:v>
                  </c:pt>
                  <c:pt idx="4">
                    <c:v>Shane O'Toole</c:v>
                  </c:pt>
                  <c:pt idx="5">
                    <c:v>Database Server</c:v>
                  </c:pt>
                  <c:pt idx="6">
                    <c:v>Unassigned</c:v>
                  </c:pt>
                  <c:pt idx="7">
                    <c:v>Nathan Cline</c:v>
                  </c:pt>
                  <c:pt idx="8">
                    <c:v>Shane O'Toole</c:v>
                  </c:pt>
                  <c:pt idx="9">
                    <c:v>Nathan Cline</c:v>
                  </c:pt>
                  <c:pt idx="10">
                    <c:v>Shane O'Toole</c:v>
                  </c:pt>
                </c:lvl>
                <c:lvl>
                  <c:pt idx="0">
                    <c:v>Software Development</c:v>
                  </c:pt>
                  <c:pt idx="1">
                    <c:v>Documentation</c:v>
                  </c:pt>
                  <c:pt idx="3">
                    <c:v>Development</c:v>
                  </c:pt>
                  <c:pt idx="6">
                    <c:v>Testing</c:v>
                  </c:pt>
                  <c:pt idx="7">
                    <c:v>Debugging</c:v>
                  </c:pt>
                  <c:pt idx="9">
                    <c:v>Practice Presentation</c:v>
                  </c:pt>
                </c:lvl>
                <c:lvl>
                  <c:pt idx="0">
                    <c:v>FantasyHockeyProjectorGanntChart</c:v>
                  </c:pt>
                </c:lvl>
              </c:multiLvlStrCache>
            </c:multiLvlStrRef>
          </c:cat>
          <c:val>
            <c:numRef>
              <c:f>'Assignment Usage'!$R$5:$R$34</c:f>
              <c:numCache>
                <c:formatCode>General</c:formatCode>
                <c:ptCount val="11"/>
                <c:pt idx="0">
                  <c:v>353.48333333333335</c:v>
                </c:pt>
                <c:pt idx="1">
                  <c:v>99</c:v>
                </c:pt>
                <c:pt idx="2">
                  <c:v>92</c:v>
                </c:pt>
                <c:pt idx="3">
                  <c:v>452</c:v>
                </c:pt>
                <c:pt idx="4">
                  <c:v>488</c:v>
                </c:pt>
                <c:pt idx="5">
                  <c:v>452</c:v>
                </c:pt>
                <c:pt idx="6">
                  <c:v>0</c:v>
                </c:pt>
                <c:pt idx="7">
                  <c:v>36</c:v>
                </c:pt>
                <c:pt idx="8">
                  <c:v>36</c:v>
                </c:pt>
                <c:pt idx="9">
                  <c:v>24</c:v>
                </c:pt>
                <c:pt idx="10">
                  <c:v>24</c:v>
                </c:pt>
              </c:numCache>
            </c:numRef>
          </c:val>
        </c:ser>
        <c:ser>
          <c:idx val="14"/>
          <c:order val="14"/>
          <c:tx>
            <c:strRef>
              <c:f>'Assignment Usage'!$S$3:$S$4</c:f>
              <c:strCache>
                <c:ptCount val="1"/>
                <c:pt idx="0">
                  <c:v>Work</c:v>
                </c:pt>
              </c:strCache>
            </c:strRef>
          </c:tx>
          <c:invertIfNegative val="0"/>
          <c:cat>
            <c:multiLvlStrRef>
              <c:f>'Assignment Usage'!$A$5:$D$34</c:f>
              <c:multiLvlStrCache>
                <c:ptCount val="11"/>
                <c:lvl>
                  <c:pt idx="0">
                    <c:v>Work</c:v>
                  </c:pt>
                  <c:pt idx="1">
                    <c:v>Work</c:v>
                  </c:pt>
                  <c:pt idx="2">
                    <c:v>Work</c:v>
                  </c:pt>
                  <c:pt idx="3">
                    <c:v>Work</c:v>
                  </c:pt>
                  <c:pt idx="4">
                    <c:v>Work</c:v>
                  </c:pt>
                  <c:pt idx="5">
                    <c:v>Work</c:v>
                  </c:pt>
                  <c:pt idx="6">
                    <c:v>Work</c:v>
                  </c:pt>
                  <c:pt idx="7">
                    <c:v>Work</c:v>
                  </c:pt>
                  <c:pt idx="8">
                    <c:v>Work</c:v>
                  </c:pt>
                  <c:pt idx="9">
                    <c:v>Work</c:v>
                  </c:pt>
                  <c:pt idx="10">
                    <c:v>Work</c:v>
                  </c:pt>
                </c:lvl>
                <c:lvl>
                  <c:pt idx="0">
                    <c:v>Database Server</c:v>
                  </c:pt>
                  <c:pt idx="1">
                    <c:v>Nathan Cline</c:v>
                  </c:pt>
                  <c:pt idx="2">
                    <c:v>Shane O'Toole</c:v>
                  </c:pt>
                  <c:pt idx="3">
                    <c:v>Nathan Cline</c:v>
                  </c:pt>
                  <c:pt idx="4">
                    <c:v>Shane O'Toole</c:v>
                  </c:pt>
                  <c:pt idx="5">
                    <c:v>Database Server</c:v>
                  </c:pt>
                  <c:pt idx="6">
                    <c:v>Unassigned</c:v>
                  </c:pt>
                  <c:pt idx="7">
                    <c:v>Nathan Cline</c:v>
                  </c:pt>
                  <c:pt idx="8">
                    <c:v>Shane O'Toole</c:v>
                  </c:pt>
                  <c:pt idx="9">
                    <c:v>Nathan Cline</c:v>
                  </c:pt>
                  <c:pt idx="10">
                    <c:v>Shane O'Toole</c:v>
                  </c:pt>
                </c:lvl>
                <c:lvl>
                  <c:pt idx="0">
                    <c:v>Software Development</c:v>
                  </c:pt>
                  <c:pt idx="1">
                    <c:v>Documentation</c:v>
                  </c:pt>
                  <c:pt idx="3">
                    <c:v>Development</c:v>
                  </c:pt>
                  <c:pt idx="6">
                    <c:v>Testing</c:v>
                  </c:pt>
                  <c:pt idx="7">
                    <c:v>Debugging</c:v>
                  </c:pt>
                  <c:pt idx="9">
                    <c:v>Practice Presentation</c:v>
                  </c:pt>
                </c:lvl>
                <c:lvl>
                  <c:pt idx="0">
                    <c:v>FantasyHockeyProjectorGanntChart</c:v>
                  </c:pt>
                </c:lvl>
              </c:multiLvlStrCache>
            </c:multiLvlStrRef>
          </c:cat>
          <c:val>
            <c:numRef>
              <c:f>'Assignment Usage'!$S$5:$S$34</c:f>
              <c:numCache>
                <c:formatCode>General</c:formatCode>
                <c:ptCount val="11"/>
                <c:pt idx="0">
                  <c:v>353.48333333333335</c:v>
                </c:pt>
                <c:pt idx="1">
                  <c:v>99</c:v>
                </c:pt>
                <c:pt idx="2">
                  <c:v>92</c:v>
                </c:pt>
                <c:pt idx="3">
                  <c:v>452</c:v>
                </c:pt>
                <c:pt idx="4">
                  <c:v>488</c:v>
                </c:pt>
                <c:pt idx="5">
                  <c:v>452</c:v>
                </c:pt>
                <c:pt idx="6">
                  <c:v>0</c:v>
                </c:pt>
                <c:pt idx="7">
                  <c:v>36</c:v>
                </c:pt>
                <c:pt idx="8">
                  <c:v>36</c:v>
                </c:pt>
                <c:pt idx="9">
                  <c:v>24</c:v>
                </c:pt>
                <c:pt idx="10">
                  <c:v>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715776"/>
        <c:axId val="124717312"/>
      </c:barChart>
      <c:catAx>
        <c:axId val="124715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124717312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247173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Cost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12471577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75568-8CEE-4BF7-96BE-3420FA32C81E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8A05C-EA78-47E3-83EE-C85585C433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1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43F-B1E1-463B-B1AD-A31FDCD64F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A727-D242-416D-9A61-04F800FABF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43F-B1E1-463B-B1AD-A31FDCD64F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A727-D242-416D-9A61-04F800FABF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43F-B1E1-463B-B1AD-A31FDCD64F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A727-D242-416D-9A61-04F800FABF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43F-B1E1-463B-B1AD-A31FDCD64F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A727-D242-416D-9A61-04F800FABF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43F-B1E1-463B-B1AD-A31FDCD64F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A727-D242-416D-9A61-04F800FABF47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43F-B1E1-463B-B1AD-A31FDCD64F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A727-D242-416D-9A61-04F800FABF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43F-B1E1-463B-B1AD-A31FDCD64F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A727-D242-416D-9A61-04F800FABF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43F-B1E1-463B-B1AD-A31FDCD64F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A727-D242-416D-9A61-04F800FABF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43F-B1E1-463B-B1AD-A31FDCD64F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A727-D242-416D-9A61-04F800FABF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43F-B1E1-463B-B1AD-A31FDCD64F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A727-D242-416D-9A61-04F800FABF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43F-B1E1-463B-B1AD-A31FDCD64F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A727-D242-416D-9A61-04F800FABF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3AC343F-B1E1-463B-B1AD-A31FDCD64F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796A727-D242-416D-9A61-04F800FABF47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rgbClr val="FF0000"/>
                </a:solidFill>
              </a:rPr>
              <a:t>MTO Development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Fantasy Hockey Projector</a:t>
            </a:r>
          </a:p>
          <a:p>
            <a:pPr marL="0" indent="0" algn="ctr">
              <a:buNone/>
            </a:pPr>
            <a:endParaRPr lang="en-US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8229599" cy="4143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54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Main GUI Page before 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Main GUI Page with successful 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4584877"/>
            <a:ext cx="146165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/>
              <a:t>All Users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73901" y="4584876"/>
            <a:ext cx="146165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/>
              <a:t>Admins Only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Fantasy Hockey Projector</a:t>
            </a: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45" b="52363"/>
          <a:stretch/>
        </p:blipFill>
        <p:spPr bwMode="auto">
          <a:xfrm>
            <a:off x="4550079" y="3131856"/>
            <a:ext cx="4365321" cy="290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93" b="53572"/>
          <a:stretch/>
        </p:blipFill>
        <p:spPr bwMode="auto">
          <a:xfrm>
            <a:off x="228600" y="3143688"/>
            <a:ext cx="4197263" cy="289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78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Admin Login page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Only Admin’s need to 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Fantasy Hockey Projector</a:t>
            </a: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9" t="33607" r="31954" b="47255"/>
          <a:stretch/>
        </p:blipFill>
        <p:spPr bwMode="auto">
          <a:xfrm>
            <a:off x="5334000" y="2514600"/>
            <a:ext cx="3124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95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Add Player Dialog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Add Team Dialog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Fantasy Hockey Projector</a:t>
            </a: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6" t="3194" r="13267" b="45575"/>
          <a:stretch/>
        </p:blipFill>
        <p:spPr bwMode="auto">
          <a:xfrm>
            <a:off x="381000" y="2743200"/>
            <a:ext cx="4125238" cy="338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8" t="12470" r="9570" b="35230"/>
          <a:stretch/>
        </p:blipFill>
        <p:spPr bwMode="auto">
          <a:xfrm>
            <a:off x="4648200" y="2743200"/>
            <a:ext cx="4302690" cy="338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34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Results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Fantasy Hockey Projector</a:t>
            </a: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47" b="48810"/>
          <a:stretch/>
        </p:blipFill>
        <p:spPr bwMode="auto">
          <a:xfrm>
            <a:off x="990600" y="2286000"/>
            <a:ext cx="6934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63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14" y="1600200"/>
            <a:ext cx="6750372" cy="5064015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rgbClr val="FF0000"/>
                </a:solidFill>
              </a:rPr>
              <a:t>MTO Development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5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solidFill>
                  <a:srgbClr val="FFAD1C">
                    <a:lumMod val="75000"/>
                  </a:srgbClr>
                </a:solidFill>
              </a:rPr>
              <a:t>Fantasy Hockey Projector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099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Content Placeholder 5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1"/>
            <a:ext cx="8229600" cy="2438399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Fantasy Hockey Projector</a:t>
            </a: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9" y="3962400"/>
            <a:ext cx="8229600" cy="24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229600" cy="31242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Fantasy Hockey Projector</a:t>
            </a: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2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Fantasy Hockey Projector</a:t>
            </a: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571500" lvl="1" indent="-571500"/>
            <a:r>
              <a:rPr lang="en-US" sz="4400" dirty="0" smtClean="0"/>
              <a:t>The Fantasy Hockey Projector is written in Java</a:t>
            </a:r>
          </a:p>
          <a:p>
            <a:pPr marL="0" lvl="1" indent="0">
              <a:buNone/>
            </a:pPr>
            <a:endParaRPr lang="en-US" sz="4400" dirty="0" smtClean="0"/>
          </a:p>
          <a:p>
            <a:pPr marL="577850" indent="-577850"/>
            <a:r>
              <a:rPr lang="en-US" sz="4400" dirty="0" smtClean="0">
                <a:solidFill>
                  <a:schemeClr val="tx1"/>
                </a:solidFill>
              </a:rPr>
              <a:t>The Fantasy Hockey Projector uses a MySQL database to store and retrieve data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65" y="2362200"/>
            <a:ext cx="1762124" cy="9144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410200"/>
            <a:ext cx="1295400" cy="8763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6752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Fantasy Hockey Projector</a:t>
            </a: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81534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Users can search for players individually by team or by </a:t>
            </a:r>
            <a:r>
              <a:rPr lang="en-US" sz="3200" dirty="0" smtClean="0"/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Administrator's can log in to Add players, Delete players and Update players </a:t>
            </a:r>
            <a:r>
              <a:rPr lang="en-US" sz="3200" dirty="0" smtClean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Administrators can Add teams, Delete teams and Update team </a:t>
            </a:r>
            <a:r>
              <a:rPr lang="en-US" sz="3200" dirty="0" smtClean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Users can not Add, Delete, or Update any information.</a:t>
            </a:r>
          </a:p>
        </p:txBody>
      </p:sp>
    </p:spTree>
    <p:extLst>
      <p:ext uri="{BB962C8B-B14F-4D97-AF65-F5344CB8AC3E}">
        <p14:creationId xmlns:p14="http://schemas.microsoft.com/office/powerpoint/2010/main" val="102072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Fantasy Hockey Projector</a:t>
            </a: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3" t="24008" r="11977" b="26087"/>
          <a:stretch/>
        </p:blipFill>
        <p:spPr bwMode="auto">
          <a:xfrm>
            <a:off x="543791" y="2743200"/>
            <a:ext cx="8056418" cy="365067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1752599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Entity Relationship Diagram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381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Fantasy Hockey Projector</a:t>
            </a: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447800"/>
            <a:ext cx="3962400" cy="101890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57200" y="2467983"/>
            <a:ext cx="830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Table keeps track of the UsersID, UsersName, UsersPassword, UsersFName, UsersLName and if Admin – The Users Table does not have any relationships to the other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Postions Table keeps track of the PositionID and Position Name – the Positions Table has a one to many relationship with the Players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Teams Table keeps track of TeamsID, TeamName, and TeamRegion – the Teams Table has a one to many relationship with the Players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Players Table keeps track of PlayersID, TeamsID, PostionID, FName, LName, and PlayerNumber – Players Table has a one to many relationship with the Stats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Stats Table keeps track of StatID, PlayerID, Goals, Assists, PlusMinus, GAA, Save, and Wins – Stats Table has a many to one relationship with the Players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8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2900</TotalTime>
  <Words>291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Thatch</vt:lpstr>
      <vt:lpstr>MTO Development</vt:lpstr>
      <vt:lpstr>MTO Development</vt:lpstr>
      <vt:lpstr>Fantasy Hockey Projector</vt:lpstr>
      <vt:lpstr>Fantasy Hockey Projector</vt:lpstr>
      <vt:lpstr>Fantasy Hockey Projector</vt:lpstr>
      <vt:lpstr>Fantasy Hockey Projector</vt:lpstr>
      <vt:lpstr>Fantasy Hockey Projector</vt:lpstr>
      <vt:lpstr>Fantasy Hockey Projector</vt:lpstr>
      <vt:lpstr>Fantasy Hockey Projector</vt:lpstr>
      <vt:lpstr>PowerPoint Presentation</vt:lpstr>
      <vt:lpstr>Fantasy Hockey Projector</vt:lpstr>
      <vt:lpstr>Fantasy Hockey Projector</vt:lpstr>
      <vt:lpstr>Fantasy Hockey Projector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Cline</dc:creator>
  <cp:lastModifiedBy>Nathan Cline</cp:lastModifiedBy>
  <cp:revision>25</cp:revision>
  <dcterms:created xsi:type="dcterms:W3CDTF">2013-11-20T02:43:34Z</dcterms:created>
  <dcterms:modified xsi:type="dcterms:W3CDTF">2013-12-06T23:04:39Z</dcterms:modified>
</cp:coreProperties>
</file>