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7781544" cy="11896344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7D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154" y="0"/>
            <a:ext cx="7815883" cy="11896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O.1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7D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154" y="0"/>
            <a:ext cx="7820605" cy="11896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7D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154" y="0"/>
            <a:ext cx="7772080" cy="11896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7D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154" y="0"/>
            <a:ext cx="7801858" cy="11896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7155833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S.5.1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14400"/>
            <a:ext cx="1828800" cy="0"/>
          </a:xfrm>
        </p:spPr>
        <p:txBody>
          <a:bodyPr/>
          <a:lstStyle/>
          <a:p>
            <a:r>
              <a:t>I.3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14340405" cy="5029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058400"/>
            <a:ext cx="1368862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