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7781544" cy="11896344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1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1097280"/>
            <a:ext cx="1828800" cy="0"/>
          </a:xfrm>
        </p:spPr>
        <p:txBody>
          <a:bodyPr/>
          <a:lstStyle/>
          <a:p>
            <a:r>
              <a:t>S.2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86000"/>
            <a:ext cx="14340405" cy="50292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0515600"/>
            <a:ext cx="1368862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1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1097280"/>
            <a:ext cx="1828800" cy="0"/>
          </a:xfrm>
        </p:spPr>
        <p:txBody>
          <a:bodyPr/>
          <a:lstStyle/>
          <a:p>
            <a:r>
              <a:t>I.2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86000"/>
            <a:ext cx="14340405" cy="50292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0515600"/>
            <a:ext cx="1368862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1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1097280"/>
            <a:ext cx="1828800" cy="0"/>
          </a:xfrm>
        </p:spPr>
        <p:txBody>
          <a:bodyPr/>
          <a:lstStyle/>
          <a:p>
            <a:r>
              <a:t>S.5.6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86000"/>
            <a:ext cx="14340405" cy="50292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0515600"/>
            <a:ext cx="1368862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1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1097280"/>
            <a:ext cx="1828800" cy="0"/>
          </a:xfrm>
        </p:spPr>
        <p:txBody>
          <a:bodyPr/>
          <a:lstStyle/>
          <a:p>
            <a:r>
              <a:t>S.1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86000"/>
            <a:ext cx="7155833" cy="50292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0515600"/>
            <a:ext cx="1368862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1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1097280"/>
            <a:ext cx="1828800" cy="0"/>
          </a:xfrm>
        </p:spPr>
        <p:txBody>
          <a:bodyPr/>
          <a:lstStyle/>
          <a:p>
            <a:r>
              <a:t>O.1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86000"/>
            <a:ext cx="14340405" cy="50292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0515600"/>
            <a:ext cx="1368862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1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1097280"/>
            <a:ext cx="1828800" cy="0"/>
          </a:xfrm>
        </p:spPr>
        <p:txBody>
          <a:bodyPr/>
          <a:lstStyle/>
          <a:p>
            <a:r>
              <a:t>S.5.5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86000"/>
            <a:ext cx="14340405" cy="50292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0515600"/>
            <a:ext cx="1368862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1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1097280"/>
            <a:ext cx="1828800" cy="0"/>
          </a:xfrm>
        </p:spPr>
        <p:txBody>
          <a:bodyPr/>
          <a:lstStyle/>
          <a:p>
            <a:r>
              <a:t>S.5.4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86000"/>
            <a:ext cx="14340405" cy="50292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0515600"/>
            <a:ext cx="1368862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1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1097280"/>
            <a:ext cx="1828800" cy="0"/>
          </a:xfrm>
        </p:spPr>
        <p:txBody>
          <a:bodyPr/>
          <a:lstStyle/>
          <a:p>
            <a:r>
              <a:t>S.3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86000"/>
            <a:ext cx="7155833" cy="50292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0515600"/>
            <a:ext cx="1368862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1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1097280"/>
            <a:ext cx="1828800" cy="0"/>
          </a:xfrm>
        </p:spPr>
        <p:txBody>
          <a:bodyPr/>
          <a:lstStyle/>
          <a:p>
            <a:r>
              <a:t>S.5.1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86000"/>
            <a:ext cx="14340405" cy="50292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0515600"/>
            <a:ext cx="1368862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1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1097280"/>
            <a:ext cx="1828800" cy="0"/>
          </a:xfrm>
        </p:spPr>
        <p:txBody>
          <a:bodyPr/>
          <a:lstStyle/>
          <a:p>
            <a:r>
              <a:t>I.3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86000"/>
            <a:ext cx="14340405" cy="50292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0515600"/>
            <a:ext cx="1368862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1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1097280"/>
            <a:ext cx="1828800" cy="0"/>
          </a:xfrm>
        </p:spPr>
        <p:txBody>
          <a:bodyPr/>
          <a:lstStyle/>
          <a:p>
            <a:r>
              <a:t>S.4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86000"/>
            <a:ext cx="14340405" cy="50292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0515600"/>
            <a:ext cx="1368862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1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1097280"/>
            <a:ext cx="1828800" cy="0"/>
          </a:xfrm>
        </p:spPr>
        <p:txBody>
          <a:bodyPr/>
          <a:lstStyle/>
          <a:p>
            <a:r>
              <a:t>S.5.2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86000"/>
            <a:ext cx="14340405" cy="50292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0515600"/>
            <a:ext cx="1368862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1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1097280"/>
            <a:ext cx="1828800" cy="0"/>
          </a:xfrm>
        </p:spPr>
        <p:txBody>
          <a:bodyPr/>
          <a:lstStyle/>
          <a:p>
            <a:r>
              <a:t>S.5.3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86000"/>
            <a:ext cx="14340405" cy="50292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0515600"/>
            <a:ext cx="1368862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1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1097280"/>
            <a:ext cx="1828800" cy="0"/>
          </a:xfrm>
        </p:spPr>
        <p:txBody>
          <a:bodyPr/>
          <a:lstStyle/>
          <a:p>
            <a:r>
              <a:t>I.1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86000"/>
            <a:ext cx="14340405" cy="50292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0515600"/>
            <a:ext cx="1368862" cy="137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