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91" r:id="rId2"/>
    <p:sldId id="293" r:id="rId3"/>
    <p:sldId id="297" r:id="rId4"/>
    <p:sldId id="299" r:id="rId5"/>
    <p:sldId id="298" r:id="rId6"/>
    <p:sldId id="301" r:id="rId7"/>
    <p:sldId id="300" r:id="rId8"/>
    <p:sldId id="302" r:id="rId9"/>
    <p:sldId id="303" r:id="rId10"/>
    <p:sldId id="308" r:id="rId11"/>
    <p:sldId id="309" r:id="rId12"/>
    <p:sldId id="304" r:id="rId13"/>
    <p:sldId id="305" r:id="rId14"/>
    <p:sldId id="307" r:id="rId15"/>
    <p:sldId id="306" r:id="rId16"/>
    <p:sldId id="310" r:id="rId17"/>
    <p:sldId id="311" r:id="rId18"/>
    <p:sldId id="313" r:id="rId19"/>
    <p:sldId id="314" r:id="rId20"/>
    <p:sldId id="312" r:id="rId21"/>
    <p:sldId id="315" r:id="rId22"/>
    <p:sldId id="317" r:id="rId23"/>
    <p:sldId id="319" r:id="rId24"/>
    <p:sldId id="321" r:id="rId25"/>
    <p:sldId id="316" r:id="rId26"/>
    <p:sldId id="322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74" autoAdjust="0"/>
    <p:restoredTop sz="94660"/>
  </p:normalViewPr>
  <p:slideViewPr>
    <p:cSldViewPr>
      <p:cViewPr>
        <p:scale>
          <a:sx n="75" d="100"/>
          <a:sy n="75" d="100"/>
        </p:scale>
        <p:origin x="-751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8D08A-0320-428D-8F0D-AF67C5CF67FF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A67D8-81A2-4C40-907D-EC4BC1D9B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2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A67D8-81A2-4C40-907D-EC4BC1D9B23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316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A67D8-81A2-4C40-907D-EC4BC1D9B23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98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3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83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0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5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2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79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7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8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53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7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8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2DC6-35D3-402D-B58D-EF0A5A3588AA}" type="datetimeFigureOut">
              <a:rPr lang="en-GB" smtClean="0"/>
              <a:t>16/10/2025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810.04805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openai.com/better-language-models/language_models_are_unsupervised_multitask_learners.pdf" TargetMode="External"/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9.08593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001.08361" TargetMode="External"/><Relationship Id="rId2" Type="http://schemas.openxmlformats.org/officeDocument/2006/relationships/hyperlink" Target="https://arxiv.org/abs/2005.1416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103.00020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206.0768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Artificial</a:t>
            </a:r>
            <a:r>
              <a:rPr lang="hu-HU" dirty="0" smtClean="0"/>
              <a:t> </a:t>
            </a:r>
            <a:r>
              <a:rPr lang="hu-HU" dirty="0" err="1" smtClean="0"/>
              <a:t>Intelligence</a:t>
            </a:r>
            <a:r>
              <a:rPr lang="hu-HU" dirty="0" smtClean="0"/>
              <a:t/>
            </a:r>
            <a:br>
              <a:rPr lang="hu-HU" dirty="0" smtClean="0"/>
            </a:br>
            <a:r>
              <a:rPr lang="hu-HU" sz="3600" i="1" dirty="0" smtClean="0"/>
              <a:t>Deep </a:t>
            </a:r>
            <a:r>
              <a:rPr lang="hu-HU" sz="3600" i="1" dirty="0" err="1" smtClean="0"/>
              <a:t>Learning</a:t>
            </a:r>
            <a:r>
              <a:rPr lang="hu-HU" sz="3600" i="1" dirty="0" smtClean="0"/>
              <a:t> and</a:t>
            </a:r>
            <a:br>
              <a:rPr lang="hu-HU" sz="3600" i="1" dirty="0" smtClean="0"/>
            </a:br>
            <a:r>
              <a:rPr lang="hu-HU" sz="3600" i="1" dirty="0" err="1" smtClean="0"/>
              <a:t>the</a:t>
            </a:r>
            <a:r>
              <a:rPr lang="hu-HU" sz="3600" i="1" dirty="0" smtClean="0"/>
              <a:t> </a:t>
            </a:r>
            <a:r>
              <a:rPr lang="hu-HU" sz="3600" i="1" dirty="0" err="1" smtClean="0"/>
              <a:t>State</a:t>
            </a:r>
            <a:r>
              <a:rPr lang="hu-HU" sz="3600" i="1" dirty="0" smtClean="0"/>
              <a:t> of </a:t>
            </a:r>
            <a:r>
              <a:rPr lang="hu-HU" sz="3600" i="1" dirty="0" err="1" smtClean="0"/>
              <a:t>the</a:t>
            </a:r>
            <a:r>
              <a:rPr lang="hu-HU" sz="3600" i="1" dirty="0" smtClean="0"/>
              <a:t> Art </a:t>
            </a:r>
            <a:r>
              <a:rPr lang="hu-HU" sz="3600" i="1" dirty="0" err="1" smtClean="0"/>
              <a:t>in</a:t>
            </a:r>
            <a:r>
              <a:rPr lang="hu-HU" sz="3600" i="1" dirty="0" smtClean="0"/>
              <a:t> </a:t>
            </a:r>
            <a:r>
              <a:rPr lang="hu-HU" sz="3600" i="1" dirty="0" err="1" smtClean="0"/>
              <a:t>AI</a:t>
            </a:r>
            <a:r>
              <a:rPr lang="hu-HU" sz="3600" i="1" dirty="0" smtClean="0"/>
              <a:t> </a:t>
            </a:r>
            <a:r>
              <a:rPr lang="hu-HU" sz="3600" i="1" dirty="0" err="1" smtClean="0"/>
              <a:t>Today</a:t>
            </a:r>
            <a:endParaRPr lang="en-GB" i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October</a:t>
            </a:r>
            <a:r>
              <a:rPr lang="hu-HU" dirty="0" smtClean="0"/>
              <a:t> 9, </a:t>
            </a:r>
            <a:r>
              <a:rPr lang="hu-HU" dirty="0"/>
              <a:t>2025</a:t>
            </a:r>
          </a:p>
          <a:p>
            <a:r>
              <a:rPr lang="hu-HU" dirty="0"/>
              <a:t>Pethő Gergely</a:t>
            </a:r>
          </a:p>
          <a:p>
            <a:r>
              <a:rPr lang="hu-HU" dirty="0" err="1"/>
              <a:t>UD</a:t>
            </a:r>
            <a:r>
              <a:rPr lang="hu-HU" dirty="0"/>
              <a:t> </a:t>
            </a:r>
            <a:r>
              <a:rPr lang="hu-HU" dirty="0" err="1"/>
              <a:t>Faculty</a:t>
            </a:r>
            <a:r>
              <a:rPr lang="hu-HU" dirty="0"/>
              <a:t> of Health Science, </a:t>
            </a:r>
            <a:r>
              <a:rPr lang="hu-HU" dirty="0" err="1"/>
              <a:t>Department</a:t>
            </a:r>
            <a:r>
              <a:rPr lang="hu-HU" dirty="0"/>
              <a:t> of </a:t>
            </a:r>
            <a:r>
              <a:rPr lang="hu-HU" dirty="0" err="1"/>
              <a:t>Bioinformatics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89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Noise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1600" dirty="0" err="1" smtClean="0"/>
              <a:t>Noise</a:t>
            </a:r>
            <a:r>
              <a:rPr lang="hu-HU" sz="1600" dirty="0" smtClean="0"/>
              <a:t> </a:t>
            </a:r>
            <a:r>
              <a:rPr lang="hu-HU" sz="1600" dirty="0" err="1" smtClean="0"/>
              <a:t>in</a:t>
            </a:r>
            <a:r>
              <a:rPr lang="hu-HU" sz="1600" dirty="0" smtClean="0"/>
              <a:t> </a:t>
            </a:r>
            <a:r>
              <a:rPr lang="hu-HU" sz="1600" b="1" dirty="0" err="1" smtClean="0"/>
              <a:t>everyday</a:t>
            </a:r>
            <a:r>
              <a:rPr lang="hu-HU" sz="1600" b="1" dirty="0" smtClean="0"/>
              <a:t> </a:t>
            </a:r>
            <a:r>
              <a:rPr lang="hu-HU" sz="1600" b="1" dirty="0" err="1" smtClean="0"/>
              <a:t>contexts</a:t>
            </a:r>
            <a:r>
              <a:rPr lang="hu-HU" sz="1600" dirty="0" smtClean="0"/>
              <a:t>: </a:t>
            </a:r>
            <a:r>
              <a:rPr lang="hu-HU" sz="1600" dirty="0" err="1" smtClean="0"/>
              <a:t>disturbing</a:t>
            </a:r>
            <a:r>
              <a:rPr lang="hu-HU" sz="1600" dirty="0" smtClean="0"/>
              <a:t>, </a:t>
            </a:r>
            <a:r>
              <a:rPr lang="hu-HU" sz="1600" dirty="0" err="1" smtClean="0"/>
              <a:t>disruptive</a:t>
            </a:r>
            <a:r>
              <a:rPr lang="hu-HU" sz="1600" dirty="0" smtClean="0"/>
              <a:t> </a:t>
            </a:r>
            <a:r>
              <a:rPr lang="hu-HU" sz="1600" dirty="0" err="1" smtClean="0"/>
              <a:t>unpleasant</a:t>
            </a:r>
            <a:r>
              <a:rPr lang="hu-HU" sz="1600" dirty="0" smtClean="0"/>
              <a:t>, </a:t>
            </a:r>
            <a:r>
              <a:rPr lang="hu-HU" sz="1600" dirty="0" err="1" smtClean="0"/>
              <a:t>unwanted</a:t>
            </a:r>
            <a:r>
              <a:rPr lang="hu-HU" sz="1600" dirty="0" smtClean="0"/>
              <a:t> </a:t>
            </a:r>
            <a:r>
              <a:rPr lang="hu-HU" sz="1600" dirty="0" err="1" smtClean="0"/>
              <a:t>sound</a:t>
            </a:r>
            <a:endParaRPr lang="hu-HU" sz="1600" dirty="0" smtClean="0"/>
          </a:p>
          <a:p>
            <a:r>
              <a:rPr lang="hu-HU" sz="1600" dirty="0" err="1" smtClean="0"/>
              <a:t>In</a:t>
            </a:r>
            <a:r>
              <a:rPr lang="hu-HU" sz="1600" dirty="0" smtClean="0"/>
              <a:t> </a:t>
            </a:r>
            <a:r>
              <a:rPr lang="hu-HU" sz="1600" b="1" dirty="0" err="1" smtClean="0"/>
              <a:t>machine</a:t>
            </a:r>
            <a:r>
              <a:rPr lang="hu-HU" sz="1600" b="1" dirty="0" smtClean="0"/>
              <a:t> </a:t>
            </a:r>
            <a:r>
              <a:rPr lang="hu-HU" sz="1600" b="1" dirty="0" err="1" smtClean="0"/>
              <a:t>learning</a:t>
            </a:r>
            <a:r>
              <a:rPr lang="hu-HU" sz="1600" b="1" dirty="0" smtClean="0"/>
              <a:t> </a:t>
            </a:r>
            <a:r>
              <a:rPr lang="hu-HU" sz="1600" dirty="0" err="1" smtClean="0"/>
              <a:t>as</a:t>
            </a:r>
            <a:r>
              <a:rPr lang="hu-HU" sz="1600" dirty="0" smtClean="0"/>
              <a:t> a </a:t>
            </a:r>
            <a:r>
              <a:rPr lang="hu-HU" sz="1600" b="1" dirty="0" err="1" smtClean="0"/>
              <a:t>technical</a:t>
            </a:r>
            <a:r>
              <a:rPr lang="hu-HU" sz="1600" b="1" dirty="0" smtClean="0"/>
              <a:t> </a:t>
            </a:r>
            <a:r>
              <a:rPr lang="hu-HU" sz="1600" b="1" dirty="0" err="1" smtClean="0"/>
              <a:t>term</a:t>
            </a:r>
            <a:r>
              <a:rPr lang="hu-HU" sz="1600" dirty="0" smtClean="0"/>
              <a:t>: </a:t>
            </a:r>
            <a:r>
              <a:rPr lang="en-GB" sz="1600" b="1" dirty="0" smtClean="0"/>
              <a:t>random or irrelevant variation </a:t>
            </a:r>
            <a:r>
              <a:rPr lang="en-GB" sz="1600" dirty="0" smtClean="0"/>
              <a:t>in data that does not represent the </a:t>
            </a:r>
            <a:r>
              <a:rPr lang="en-GB" sz="1600" b="1" dirty="0" smtClean="0"/>
              <a:t>true underlying patterns </a:t>
            </a:r>
            <a:r>
              <a:rPr lang="en-GB" sz="1600" dirty="0" smtClean="0"/>
              <a:t>the model is trying to learn</a:t>
            </a:r>
            <a:endParaRPr lang="hu-HU" sz="1600" dirty="0" smtClean="0"/>
          </a:p>
          <a:p>
            <a:pPr lvl="1"/>
            <a:r>
              <a:rPr lang="en-GB" sz="1400" dirty="0" smtClean="0"/>
              <a:t>"junk" or "error" in the </a:t>
            </a:r>
            <a:r>
              <a:rPr lang="hu-HU" sz="1400" dirty="0" err="1" smtClean="0"/>
              <a:t>training</a:t>
            </a:r>
            <a:r>
              <a:rPr lang="hu-HU" sz="1400" dirty="0" smtClean="0"/>
              <a:t> </a:t>
            </a:r>
            <a:r>
              <a:rPr lang="en-GB" sz="1400" dirty="0" smtClean="0"/>
              <a:t>data that makes it harder for a model to learn the real relationships between inputs and outputs</a:t>
            </a:r>
            <a:endParaRPr lang="hu-HU" sz="1400" dirty="0" smtClean="0"/>
          </a:p>
          <a:p>
            <a:r>
              <a:rPr lang="hu-HU" sz="1600" dirty="0" err="1" smtClean="0"/>
              <a:t>Can</a:t>
            </a:r>
            <a:r>
              <a:rPr lang="hu-HU" sz="1600" dirty="0" smtClean="0"/>
              <a:t> be:</a:t>
            </a:r>
          </a:p>
          <a:p>
            <a:pPr lvl="1"/>
            <a:r>
              <a:rPr lang="hu-HU" sz="1400" b="1" dirty="0" err="1" smtClean="0"/>
              <a:t>label</a:t>
            </a:r>
            <a:r>
              <a:rPr lang="hu-HU" sz="1400" b="1" dirty="0" smtClean="0"/>
              <a:t> </a:t>
            </a:r>
            <a:r>
              <a:rPr lang="hu-HU" sz="1400" b="1" dirty="0" err="1" smtClean="0"/>
              <a:t>noise</a:t>
            </a:r>
            <a:r>
              <a:rPr lang="hu-HU" sz="1400" b="1" dirty="0" smtClean="0"/>
              <a:t>: </a:t>
            </a:r>
            <a:r>
              <a:rPr lang="hu-HU" sz="1400" dirty="0" smtClean="0"/>
              <a:t>i</a:t>
            </a:r>
            <a:r>
              <a:rPr lang="en-GB" sz="1400" dirty="0" err="1" smtClean="0"/>
              <a:t>ncorrect</a:t>
            </a:r>
            <a:r>
              <a:rPr lang="en-GB" sz="1400" dirty="0" smtClean="0"/>
              <a:t> or inconsistent target values</a:t>
            </a:r>
            <a:r>
              <a:rPr lang="hu-HU" sz="1400" dirty="0" smtClean="0"/>
              <a:t>, </a:t>
            </a:r>
            <a:r>
              <a:rPr lang="hu-HU" sz="1400" dirty="0" err="1" smtClean="0"/>
              <a:t>e.g</a:t>
            </a:r>
            <a:r>
              <a:rPr lang="hu-HU" sz="1400" dirty="0" smtClean="0"/>
              <a:t>. i</a:t>
            </a:r>
            <a:r>
              <a:rPr lang="en-GB" sz="1400" dirty="0" smtClean="0"/>
              <a:t>n a dataset of cat and dog images, some cat images are mistakenly </a:t>
            </a:r>
            <a:r>
              <a:rPr lang="en-GB" sz="1400" dirty="0" err="1" smtClean="0"/>
              <a:t>labeled</a:t>
            </a:r>
            <a:r>
              <a:rPr lang="en-GB" sz="1400" dirty="0" smtClean="0"/>
              <a:t> as dogs</a:t>
            </a:r>
            <a:endParaRPr lang="hu-HU" sz="1400" dirty="0" smtClean="0"/>
          </a:p>
          <a:p>
            <a:pPr lvl="1"/>
            <a:r>
              <a:rPr lang="hu-HU" sz="1400" b="1" dirty="0" smtClean="0"/>
              <a:t>f</a:t>
            </a:r>
            <a:r>
              <a:rPr lang="en-GB" sz="1400" b="1" dirty="0" err="1" smtClean="0"/>
              <a:t>eature</a:t>
            </a:r>
            <a:r>
              <a:rPr lang="en-GB" sz="1400" b="1" dirty="0" smtClean="0"/>
              <a:t> </a:t>
            </a:r>
            <a:r>
              <a:rPr lang="hu-HU" sz="1400" b="1" dirty="0" smtClean="0"/>
              <a:t>n</a:t>
            </a:r>
            <a:r>
              <a:rPr lang="en-GB" sz="1400" b="1" dirty="0" err="1" smtClean="0"/>
              <a:t>oise</a:t>
            </a:r>
            <a:r>
              <a:rPr lang="hu-HU" sz="1400" b="1" dirty="0" smtClean="0"/>
              <a:t>: </a:t>
            </a:r>
            <a:r>
              <a:rPr lang="hu-HU" sz="1400" dirty="0" smtClean="0"/>
              <a:t>e</a:t>
            </a:r>
            <a:r>
              <a:rPr lang="en-GB" sz="1400" dirty="0" err="1" smtClean="0"/>
              <a:t>rrors</a:t>
            </a:r>
            <a:r>
              <a:rPr lang="en-GB" sz="1400" dirty="0" smtClean="0"/>
              <a:t> or randomness in the input features</a:t>
            </a:r>
            <a:r>
              <a:rPr lang="hu-HU" sz="1400" dirty="0" smtClean="0"/>
              <a:t>, </a:t>
            </a:r>
            <a:r>
              <a:rPr lang="hu-HU" sz="1400" dirty="0" err="1" smtClean="0"/>
              <a:t>e.g</a:t>
            </a:r>
            <a:r>
              <a:rPr lang="hu-HU" sz="1400" dirty="0" smtClean="0"/>
              <a:t>. s</a:t>
            </a:r>
            <a:r>
              <a:rPr lang="en-GB" sz="1400" dirty="0" err="1" smtClean="0"/>
              <a:t>ensor</a:t>
            </a:r>
            <a:r>
              <a:rPr lang="en-GB" sz="1400" dirty="0" smtClean="0"/>
              <a:t> readings fluctuate </a:t>
            </a:r>
            <a:r>
              <a:rPr lang="hu-HU" sz="1400" dirty="0" err="1" smtClean="0"/>
              <a:t>because</a:t>
            </a:r>
            <a:r>
              <a:rPr lang="hu-HU" sz="1400" dirty="0" smtClean="0"/>
              <a:t> </a:t>
            </a:r>
            <a:r>
              <a:rPr lang="hu-HU" sz="1400" dirty="0" err="1" smtClean="0"/>
              <a:t>they</a:t>
            </a:r>
            <a:r>
              <a:rPr lang="hu-HU" sz="1400" dirty="0" smtClean="0"/>
              <a:t> </a:t>
            </a:r>
            <a:r>
              <a:rPr lang="hu-HU" sz="1400" dirty="0" err="1" smtClean="0"/>
              <a:t>are</a:t>
            </a:r>
            <a:r>
              <a:rPr lang="hu-HU" sz="1400" dirty="0" smtClean="0"/>
              <a:t> </a:t>
            </a:r>
            <a:r>
              <a:rPr lang="hu-HU" sz="1400" dirty="0" err="1" smtClean="0"/>
              <a:t>not</a:t>
            </a:r>
            <a:r>
              <a:rPr lang="hu-HU" sz="1400" dirty="0" smtClean="0"/>
              <a:t> </a:t>
            </a:r>
            <a:r>
              <a:rPr lang="hu-HU" sz="1400" dirty="0" err="1" smtClean="0"/>
              <a:t>perfectly</a:t>
            </a:r>
            <a:r>
              <a:rPr lang="hu-HU" sz="1400" dirty="0" smtClean="0"/>
              <a:t> </a:t>
            </a:r>
            <a:r>
              <a:rPr lang="hu-HU" sz="1400" dirty="0" err="1" smtClean="0"/>
              <a:t>accurate</a:t>
            </a:r>
            <a:endParaRPr lang="hu-HU" sz="1400" dirty="0" smtClean="0"/>
          </a:p>
          <a:p>
            <a:pPr lvl="1"/>
            <a:r>
              <a:rPr lang="hu-HU" sz="1400" b="1" dirty="0" err="1" smtClean="0"/>
              <a:t>inherent</a:t>
            </a:r>
            <a:r>
              <a:rPr lang="hu-HU" sz="1400" b="1" dirty="0" smtClean="0"/>
              <a:t> (</a:t>
            </a:r>
            <a:r>
              <a:rPr lang="hu-HU" sz="1400" b="1" dirty="0" err="1" smtClean="0"/>
              <a:t>irreducible</a:t>
            </a:r>
            <a:r>
              <a:rPr lang="hu-HU" sz="1400" b="1" dirty="0" smtClean="0"/>
              <a:t>) </a:t>
            </a:r>
            <a:r>
              <a:rPr lang="hu-HU" sz="1400" b="1" dirty="0" err="1" smtClean="0"/>
              <a:t>noise</a:t>
            </a:r>
            <a:r>
              <a:rPr lang="hu-HU" sz="1400" b="1" dirty="0" smtClean="0"/>
              <a:t> </a:t>
            </a:r>
            <a:r>
              <a:rPr lang="hu-HU" sz="1400" dirty="0" err="1" smtClean="0"/>
              <a:t>in</a:t>
            </a:r>
            <a:r>
              <a:rPr lang="hu-HU" sz="1400" dirty="0" smtClean="0"/>
              <a:t> </a:t>
            </a:r>
            <a:r>
              <a:rPr lang="hu-HU" sz="1400" dirty="0" err="1" smtClean="0"/>
              <a:t>the</a:t>
            </a:r>
            <a:r>
              <a:rPr lang="hu-HU" sz="1400" dirty="0" smtClean="0"/>
              <a:t> </a:t>
            </a:r>
            <a:r>
              <a:rPr lang="hu-HU" sz="1400" dirty="0" err="1" smtClean="0"/>
              <a:t>population</a:t>
            </a:r>
            <a:r>
              <a:rPr lang="hu-HU" sz="1400" dirty="0" smtClean="0"/>
              <a:t>: u</a:t>
            </a:r>
            <a:r>
              <a:rPr lang="en-GB" sz="1400" dirty="0" err="1" smtClean="0"/>
              <a:t>navoidable</a:t>
            </a:r>
            <a:r>
              <a:rPr lang="en-GB" sz="1400" dirty="0" smtClean="0"/>
              <a:t> randomness in the data that no model can fully explain</a:t>
            </a:r>
            <a:r>
              <a:rPr lang="hu-HU" sz="1400" dirty="0" smtClean="0"/>
              <a:t>, </a:t>
            </a:r>
            <a:r>
              <a:rPr lang="hu-HU" sz="1400" dirty="0" err="1" smtClean="0"/>
              <a:t>e.g</a:t>
            </a:r>
            <a:r>
              <a:rPr lang="hu-HU" sz="1400" dirty="0" smtClean="0"/>
              <a:t>. </a:t>
            </a:r>
            <a:r>
              <a:rPr lang="hu-HU" sz="1400" dirty="0" err="1" smtClean="0"/>
              <a:t>who</a:t>
            </a:r>
            <a:r>
              <a:rPr lang="hu-HU" sz="1400" dirty="0" smtClean="0"/>
              <a:t> </a:t>
            </a:r>
            <a:r>
              <a:rPr lang="hu-HU" sz="1400" dirty="0" err="1" smtClean="0"/>
              <a:t>gets</a:t>
            </a:r>
            <a:r>
              <a:rPr lang="hu-HU" sz="1400" dirty="0" smtClean="0"/>
              <a:t> </a:t>
            </a:r>
            <a:r>
              <a:rPr lang="hu-HU" sz="1400" dirty="0" err="1" smtClean="0"/>
              <a:t>cancer</a:t>
            </a:r>
            <a:r>
              <a:rPr lang="hu-HU" sz="1400" dirty="0" smtClean="0"/>
              <a:t>? </a:t>
            </a:r>
            <a:r>
              <a:rPr lang="hu-HU" sz="1400" dirty="0" err="1" smtClean="0"/>
              <a:t>how</a:t>
            </a:r>
            <a:r>
              <a:rPr lang="hu-HU" sz="1400" dirty="0" smtClean="0"/>
              <a:t> </a:t>
            </a:r>
            <a:r>
              <a:rPr lang="hu-HU" sz="1400" dirty="0" err="1" smtClean="0"/>
              <a:t>tall</a:t>
            </a:r>
            <a:r>
              <a:rPr lang="hu-HU" sz="1400" dirty="0" smtClean="0"/>
              <a:t> </a:t>
            </a:r>
            <a:r>
              <a:rPr lang="hu-HU" sz="1400" dirty="0" err="1" smtClean="0"/>
              <a:t>are</a:t>
            </a:r>
            <a:r>
              <a:rPr lang="hu-HU" sz="1400" dirty="0" smtClean="0"/>
              <a:t> </a:t>
            </a:r>
            <a:r>
              <a:rPr lang="hu-HU" sz="1400" dirty="0" err="1" smtClean="0"/>
              <a:t>you</a:t>
            </a:r>
            <a:r>
              <a:rPr lang="hu-HU" sz="1400" dirty="0" smtClean="0"/>
              <a:t>? – </a:t>
            </a:r>
            <a:r>
              <a:rPr lang="hu-HU" sz="1400" dirty="0" err="1" smtClean="0"/>
              <a:t>partly</a:t>
            </a:r>
            <a:r>
              <a:rPr lang="hu-HU" sz="1400" dirty="0" smtClean="0"/>
              <a:t> </a:t>
            </a:r>
            <a:r>
              <a:rPr lang="hu-HU" sz="1400" dirty="0" err="1" smtClean="0"/>
              <a:t>just</a:t>
            </a:r>
            <a:r>
              <a:rPr lang="hu-HU" sz="1400" dirty="0" smtClean="0"/>
              <a:t> a </a:t>
            </a:r>
            <a:r>
              <a:rPr lang="hu-HU" sz="1400" dirty="0" err="1" smtClean="0"/>
              <a:t>matter</a:t>
            </a:r>
            <a:r>
              <a:rPr lang="hu-HU" sz="1400" dirty="0" smtClean="0"/>
              <a:t> of </a:t>
            </a:r>
            <a:r>
              <a:rPr lang="hu-HU" sz="1400" dirty="0" err="1" smtClean="0"/>
              <a:t>luck</a:t>
            </a:r>
            <a:endParaRPr lang="hu-HU" sz="1400" dirty="0" smtClean="0"/>
          </a:p>
          <a:p>
            <a:pPr lvl="1"/>
            <a:r>
              <a:rPr lang="hu-HU" sz="1400" b="1" dirty="0" err="1" smtClean="0"/>
              <a:t>outliers</a:t>
            </a:r>
            <a:r>
              <a:rPr lang="hu-HU" sz="1400" b="1" dirty="0" smtClean="0"/>
              <a:t>:</a:t>
            </a:r>
            <a:r>
              <a:rPr lang="hu-HU" sz="1400" dirty="0" smtClean="0"/>
              <a:t> e</a:t>
            </a:r>
            <a:r>
              <a:rPr lang="en-GB" sz="1400" dirty="0" err="1" smtClean="0"/>
              <a:t>xtreme</a:t>
            </a:r>
            <a:r>
              <a:rPr lang="en-GB" sz="1400" dirty="0" smtClean="0"/>
              <a:t> data points that don’t follow the general pattern</a:t>
            </a:r>
            <a:r>
              <a:rPr lang="hu-HU" sz="1400" dirty="0" smtClean="0"/>
              <a:t>, </a:t>
            </a:r>
            <a:r>
              <a:rPr lang="hu-HU" sz="1400" dirty="0" err="1" smtClean="0"/>
              <a:t>might</a:t>
            </a:r>
            <a:r>
              <a:rPr lang="hu-HU" sz="1400" dirty="0" smtClean="0"/>
              <a:t> be </a:t>
            </a:r>
            <a:r>
              <a:rPr lang="hu-HU" sz="1400" dirty="0" err="1" smtClean="0"/>
              <a:t>noise</a:t>
            </a:r>
            <a:r>
              <a:rPr lang="hu-HU" sz="1400" dirty="0" smtClean="0"/>
              <a:t> </a:t>
            </a:r>
            <a:r>
              <a:rPr lang="hu-HU" sz="1400" dirty="0" err="1" smtClean="0"/>
              <a:t>or</a:t>
            </a:r>
            <a:r>
              <a:rPr lang="hu-HU" sz="1400" dirty="0" smtClean="0"/>
              <a:t> </a:t>
            </a:r>
            <a:r>
              <a:rPr lang="hu-HU" sz="1400" dirty="0" err="1" smtClean="0"/>
              <a:t>meaningful</a:t>
            </a:r>
            <a:r>
              <a:rPr lang="hu-HU" sz="1400" dirty="0" smtClean="0"/>
              <a:t> </a:t>
            </a:r>
            <a:r>
              <a:rPr lang="hu-HU" sz="1400" dirty="0" err="1" smtClean="0"/>
              <a:t>depending</a:t>
            </a:r>
            <a:r>
              <a:rPr lang="hu-HU" sz="1400" dirty="0" smtClean="0"/>
              <a:t> </a:t>
            </a:r>
            <a:r>
              <a:rPr lang="hu-HU" sz="1400" dirty="0" err="1" smtClean="0"/>
              <a:t>on</a:t>
            </a:r>
            <a:r>
              <a:rPr lang="hu-HU" sz="1400" dirty="0" smtClean="0"/>
              <a:t> </a:t>
            </a:r>
            <a:r>
              <a:rPr lang="hu-HU" sz="1400" dirty="0" err="1" smtClean="0"/>
              <a:t>the</a:t>
            </a:r>
            <a:r>
              <a:rPr lang="hu-HU" sz="1400" dirty="0" smtClean="0"/>
              <a:t> </a:t>
            </a:r>
            <a:r>
              <a:rPr lang="hu-HU" sz="1400" dirty="0" err="1" smtClean="0"/>
              <a:t>problem</a:t>
            </a:r>
            <a:endParaRPr lang="hu-HU" sz="1400" dirty="0" smtClean="0"/>
          </a:p>
          <a:p>
            <a:r>
              <a:rPr lang="hu-HU" sz="1600" dirty="0" err="1" smtClean="0"/>
              <a:t>Example</a:t>
            </a:r>
            <a:r>
              <a:rPr lang="hu-HU" sz="1600" dirty="0" smtClean="0"/>
              <a:t>: </a:t>
            </a:r>
            <a:r>
              <a:rPr lang="hu-HU" sz="1600" dirty="0" err="1" smtClean="0"/>
              <a:t>linear</a:t>
            </a:r>
            <a:r>
              <a:rPr lang="hu-HU" sz="1600" dirty="0" smtClean="0"/>
              <a:t> </a:t>
            </a:r>
            <a:r>
              <a:rPr lang="hu-HU" sz="1600" dirty="0" err="1" smtClean="0"/>
              <a:t>relationship</a:t>
            </a:r>
            <a:r>
              <a:rPr lang="hu-HU" sz="1600" dirty="0" smtClean="0"/>
              <a:t> </a:t>
            </a:r>
            <a:r>
              <a:rPr lang="hu-HU" sz="1600" dirty="0" err="1" smtClean="0"/>
              <a:t>between</a:t>
            </a:r>
            <a:r>
              <a:rPr lang="hu-HU" sz="1600" dirty="0"/>
              <a:t/>
            </a:r>
            <a:br>
              <a:rPr lang="hu-HU" sz="1600" dirty="0"/>
            </a:br>
            <a:r>
              <a:rPr lang="hu-HU" sz="1600" dirty="0" err="1" smtClean="0"/>
              <a:t>foot</a:t>
            </a:r>
            <a:r>
              <a:rPr lang="hu-HU" sz="1600" dirty="0" smtClean="0"/>
              <a:t> </a:t>
            </a:r>
            <a:r>
              <a:rPr lang="hu-HU" sz="1600" dirty="0" err="1" smtClean="0"/>
              <a:t>length</a:t>
            </a:r>
            <a:r>
              <a:rPr lang="hu-HU" sz="1600" dirty="0" smtClean="0"/>
              <a:t> and body </a:t>
            </a:r>
            <a:r>
              <a:rPr lang="hu-HU" sz="1600" dirty="0" err="1" smtClean="0"/>
              <a:t>height</a:t>
            </a:r>
            <a:endParaRPr lang="hu-HU" sz="1600" dirty="0" smtClean="0"/>
          </a:p>
          <a:p>
            <a:pPr lvl="1"/>
            <a:r>
              <a:rPr lang="hu-HU" sz="1400" dirty="0" smtClean="0"/>
              <a:t>Image:</a:t>
            </a:r>
            <a:br>
              <a:rPr lang="hu-HU" sz="1400" dirty="0" smtClean="0"/>
            </a:br>
            <a:r>
              <a:rPr lang="en-GB" sz="1400" dirty="0" smtClean="0"/>
              <a:t>https</a:t>
            </a:r>
            <a:r>
              <a:rPr lang="en-GB" sz="1400" dirty="0"/>
              <a:t>://</a:t>
            </a:r>
            <a:r>
              <a:rPr lang="en-GB" sz="1400" dirty="0" err="1"/>
              <a:t>rpubs.com</a:t>
            </a:r>
            <a:r>
              <a:rPr lang="en-GB" sz="1400" dirty="0"/>
              <a:t>/</a:t>
            </a:r>
            <a:r>
              <a:rPr lang="en-GB" sz="1400" dirty="0" err="1"/>
              <a:t>rbatzing</a:t>
            </a:r>
            <a:r>
              <a:rPr lang="en-GB" sz="1400" dirty="0"/>
              <a:t>/</a:t>
            </a:r>
            <a:r>
              <a:rPr lang="en-GB" sz="1400" dirty="0" err="1"/>
              <a:t>FootStrideHt</a:t>
            </a:r>
            <a:endParaRPr lang="en-GB" sz="1400" dirty="0"/>
          </a:p>
        </p:txBody>
      </p:sp>
      <p:sp>
        <p:nvSpPr>
          <p:cNvPr id="4" name="AutoShape 2" descr="data:image/png;base64,iVBORw0KGgoAAAANSUhEUgAAAn8AAAGKCAMAAABKJ9f+AAABNVBMVEUAAAAAADoAAGYAOjoAOmYAOpAAZmYAZpAAZrYQDv8pDucpJP86AAA6ADo6AGY6OgA6Ojo6OmY6OpA6ZmY6ZpA6ZrY6kLY6kNtmAABmADpmAGZmJMJmOgBmOjpmUv9mWGZmWv9mYP9mZgBmZmZmZv9mkJBmkLZmkNtmtrZmtttmtv+QOgCQOjqQZgCQZjqQkGaQkLaQtpCQttuQtv+Q29uQ2/+jhqO2ZgC2Zjq2ZpC2kDq2kGa227a229u22/+2/7a2/9u2///akdrbkDrbkGbbtmbbtpDb27bb29vb/9vb////AAD/AQH/AgL/Bgb/DhD/DxD/HSn/ISn/JCn/Jin/KSn/SWb/Umb/WGb/Wmb/YGb/Zmb/tmb/tv//zP//25D/27b/3f//4v//8f///7b//9v///9idYIAAAAACXBIWXMAAA7DAAAOwwHHb6hkAAAgAElEQVR4nO2dj3/ctnmHT469Ko3SLls7KU1qu9vaLtLartnk6340a3pruzm21VSOlZMuknWR7v//E0YABA/kEeT7ggABkt/n84ktizyQRz55XwAEgdkGgHjMYp8AmDTwD8QE/oGYwD8QE/gHYgL/QEzgH4gJ/AMxgX8gJvAPxAT+gZjAPxAT+AdiMlz/7v/z+7PZ3g8+Ez8vZnunzE+fzB49D3FaNuazB5/vHvT+3z8nfv7+Nwez2Q/lj/Xfdrfw0n70I/XKYP3LLrdk73gzXP/efvyAasVKfNlD+aOLf4wj9cpg/VvMcsR15fvXO/NZjQC1v6zH+IrUb2vuxzhSrwzWv/ls75Psf+ssCh7LK/1vv5nNHqrL/ccfz2bv/EzGgvvst3s/3IaF/9E5W0aLu6M8hp7u7vnHj7MNH5yWPrS7SZ3Jg//KjvhQ7JCdyK8/nj34zCxOZM6Hn5rx7w9Zge98Ij6Z//+zPeOigE35q8z1eW4q37Y4UF74vdwidTP2K46UGgP2T17OmwORlBZGLNT/EDcjF+yhvvCLYreqf9U9V1szF0bZlU35mVT3LUoWxemKwta//AOHhRXGGS+Knzalr1L2b3tG2wOpwtXR9r5vFCt+hH++yS7u3s9+u/3Ho8/En4fSyOw+qJ/nIpIoRQXZzdp/vvmD2LStLc3z+1vaM9v8nefq38aHqps2uoDss9kO+/pE/tcsLtN1/7mIStq/7Bd/9/ztkdJCOGGesS5AUt5g5N/tt90eqCg8O9pca23ul6B9A/YvDysPP1VZS2ThzJTtlRZ/qV9kW/Nrn92nh78tPq78W+jwV9pT8CfRwN43P1TdpJjLg2/ylCd/Noub6zil/VO/WPzgt/pcjTPWBeiSzQ2mf/rbGgcyC5dHq7sqyTFY/1QtKs9x6uaISFWIJX6VqVPKlcpZWZ/Su4ldjtVfpax6/0v1733zQ9VNirlO+9lnc0uM4rKP7+u95EHNduq8qApUCtCnW7vB+LblA20LN5SV+8G/ENz/6VcHedorrrS63DLtHec1ta1Vbz9W//zXorZ+ojyq7il+//Bf/iTL2n5oZ5Mkv7XigNoSozh9PqZ/+pPqo+YZl/yzbTC+rXEgXaMtjgb/AlLUv6pXuhL/jiufe/ur78sK/bYpoJsxx7vF67upP1SzaWOLf7o4MyIFiX+lAyH+9UR2Vfd+nl3pPx5YrnRe/9vf/ej9L8ymgLqr1T1XOisfmh+q31Su/8nyzOIs9b/VB5/W1/+Mvj1r/W8n2m+0reX6H/wLRtH/XMm/lfbv3iebrKmZBxzZ8hT5NA8UovMit6iypyzkrUzOxoeqm/RHzfavssQozmiRFtL/UBy/SKqWZm5D+9f0Sh+orv273S/VHvrB+md0q5XvSE3/X3Hpf1NU8uTdWm0VruxZlL5vfmhnk0T3/5kPYszittvL/X/7qp5Y7f8zPanfYH7b7YHq+v+2++VHSo7B+re5l+3f4qnB1j/10ODncqe3v8waKMajC/mZD/TzD8O/6p6ikfvwU9UfU3xod5MgS22/+2X+2cISo7j7/ziYvfPJzvMPcYLyYcVn5hlX4lTthtK3LQ5kPP/4m8926n/6SKkxXP+SIcWq1bzn0RXOwL/OJOXfXA7SyiqONQ2vFIF/nUnKP12lSLO1sQv860xS/m3e/vigPFonbeAfiAn8AzGBfyAm8A/EBP6BmMA/EBP4B2IC/0BMPPs3AyPg9vaJlevr62cEYvnntzjQP7ff2snkW5OAf8CJbxv0o8oH/4ATt43y0e2Df4BLk3us0Af/AJ9m+Rrte/r0KfwDHWiMfW2h7+nTGgHhH6DRlnfbEu/Tp3UCwj9A4LZL3oV/oBs+mhzwD7jQNe+WBaz+Ev6BBhrd4/a2oP0LePgKfXbgH6inOe+yO5rhH6DTmnf92Af/QA1NYwv8hT74B2poybte7YN/oESLex4TL/wDVVryrufQB/+AQXve9W8f/AOStrwbIvTBP6Boz7uB7IN/oC3vBgt98A8Q8m5I+4L5p+d+t064CP8SoC3vhg19Af1b6NUyVsXiK12KAwFozbs92BfIv/uTwrqFZXp1+BeVVveCJ96Q/t0dFWukrSwZGP5FpDXv9hL6wvmH+JcwlLzbl33rb35PPW1m/S8PgKj/pUV73u0v9GX2fROq/ZuvNmZfXAf+RYCSd/sLfZl96P+bDu15t8fQp+SDfxOB4F6Poa+QL5x/uv+5uqq4Y3GgA83vjkcIfea/wvh38/5p1gh58PlmbnsAAv/6ItnQF86/vP9lLhYWtyyvCP/6gJJ3+wt9O/KF8i/vfxZ9f5X+5+3UwYzigAsk9/oLfXXyhfJPx799lYS7FgfYkOp8veZdy4ZA4w/EqrKiEnh3hPwbAWLo600+m33B2r9ideO9Bv3gXzCGkXcD+9d3cUBBcq+/0Nci3xr+jYr252s9h772feDfWKDl3YRCnwT+jQGie72FPqJ862D9f9t+PvS/hIboXm+hjy7fOlT8uz+xvnjkUhywQ6vz9Rn6WLsHG39g63hxKg7UM9y8qwlV/1vZh764FAd2oLqXZt7VoP0xUOjy9WKfk3xr+DdMwubdunnqm3GUbw3/hgc577pGvtp1OhpwDX0S+DcoaONalH2ORtSvU2Sjk3xr+DcsQoc+AcO/rvKt4d9wCJ53c6j+eZBvDf8GAqOvpXNzl6KfH/nW8G8Y0EOfDyfa9PMm3xr+pU9feZeIT/nW8C9x+sy7BDzLt4Z/SZPW2AL/8q3hX7ow8q5/LXYJId8a/iXK6POuBv6lxhU97z5+/DiQFibh5FvDv+S4+vprauh7zHxQ60JQ+dbwLy2yOt/l5SUx7/Ie1LoQWr41/EuKzKvLS4KAqtIX2L8e5FvDv3RQ7V2Cf7rFEdK/fuRbw780KPpaLi9bBDTbu6H0602+9fr6mnqJ4F8ozDF9Lf5VOltC6NerfNffPqFeJfgXCLOv5fKyQcA+uvp6k+9ayJcB/5y56l4E5x22PuTryb7cPfjXhauu/pHd6+URmyFf2E4dQz7414GrjgImFvq2Pz999913gwiYeV2WD/65c9XFP3re7Tn0rZV+QQR8+vjx459Uvx78c+PqyllAVt4Nbt9Ope9dhe/jXGfyCeCfF5z9o44t6Cv07fwqhH8i7f7kJ/DPG1dXTgKy8m7/oU/yntTvPX+Hyet8vfqn19+yTsM2cP9cSDzvFrznUz+jwVGnXyD/FnrZX6z/q0k+72557z1P+lVauzX6hfEP659XGELe9c1OV0stQfzL198SrCY//y7DvanJF8o/xL8tdPmi511vUOUL5V9W/8sD4MTrf8i7zdzSPeAJo2fAt0S/KfjXR95d0ndNT75vN7cMD9D/xyO8fJl+S6KAPPlcxx+w5Lu9lZcJ/oWgp+e7RP+Ykc9tWDUr7d4WVyqQf/PZbF/2QdtmwR+vf/21d5dLgoDsvOvyWgmvzmcSxj/R6p3P9kU9cGrtj77kE/p99NFHzQK6VPrY/rHrfCZB/JP9LyuxBvXE+l96Hc+8/Oi73/3uR3b/HFscPP9c6nwmDv6t8pXd7AvMyP5n1fNc6X/ergtHPe5g4OVdFzPKSP3sAro3d+n6Odb5TLj+3R3N8pW1suqdbXTBFOMfRz4/PX3vKeo2detsoenHinzf2i4b07+7H5nKlf9lUNT/jCchjscdBFHeI7L510NP3zVPPkvsE6D925VozzieSv0qoaof+fy4J0D/X0fod4IoH/2ZxtMd/ZKTz5p3NQ7+6WdrbUv8+jluulwFybvkZxrrakUtfOjjyVft6quF79/9ifWhLoPh+0eep4+Xdzn+GfiUr779wZSvJe9q+P4Zg/s6MHD/bjfUifqYnS2kZxpV/Ea+uv4XrnzkC+kS/yxN2i06Qzdk6WH7dyumanlN8Y/b5HDwz3Pa3e1/5qZdhn4u9b+b90/bdr4/aascDte/vM53+fo1ZaJI5s1fLpkC+q/0lf1j9rSQ867Gxb+D9vbH/cm+p+Mmxba9kYW/1y0B0KW3hedfkBaH4V/IwJfjkn9b1JKsGh7PsY6bDqW1d4V+jQHQqatvuaQLGKy5m+vHlm9nbAEFtD+olLpapH72ABh8MH3Qvpa6eYJaYeZdTZD2h8/jJsFuP1/TPKWDlm/tEvnc3BOEaX94PG586vqY7fOUhg596cnnlHc1Lvm3uWfF83Fjw5i3YJLyOeZdDZ7/NsEZ09eUd899yJGefB3dE8A/Gzz3GkPf+XlnAYM/3OXL1zq2gIKLf/NHz+0vlvs+bhx47rU1OTr7F14+ft71c6Ed/JvL8Qd3R5RuwO7HjQGrztde6zs/7yTgKPOuxr3/zzazkOfj9g4z77b3tiylf06jWhKUz6N7Avf+v8UI/eO6R2rwnp+7BsA2+boulGCRr26evlw+L3U+E4f8qyYXujnoVAFM0L9bzlxVGZe0juZl7h83ALZHvt3xzxyska92nlKln/+L7tL+kAMQ9rp1QqfnHzf0XVwQx9MznukWUNJu7fsfRBrSbv08zb7zrgb9LwKXvOs4UJkAsc7X8P5lC411vjr/wrgngH/swKcqfcula5OiGXqDw9G/thbHrn9dnq+1Eeb9X4/HDQ67uSvTbqbfuf8AyGrtuuRfSnO3rF+gvKsJMv+Bz+MGhd/Xout8wj/fAZA9UxVTP2pfS6FfYPcEQeZ/8Xnc7tgWienS1yL18xoAHaeqIu/bw1hmF8Zf/7OsUtTxGQe/SdtEcr3MQet8JtP0r/vYAo/+pSdfD3lXM3r/dpdpa3KvbkRzXS+zS59ePVOWbzN+/3bWCWzMu7sjmv2MKLV5Gjj0xX64S2Ba/rXl3Yp/voYz13cVJief94e7BBzGv3yonrwNYvzL1XahVEKdr/RKh8ex9DWjD1KTr6/2bhV3/wY2/oVwBy7FnBpKQK8vcux2FaYmX/95V8P1b76d2WUo41/I86SpOQ0ufb9FVB3/Fzz0ceXr71bs4h7/ejpuZ77+mjhP1aX07+LignijqY3f0vi/5PJuXx19Fkbe/uDMk5YZmMlH7lKhdr4Y4/+Sky9e3tU4+CfndR7G+7+3lTZFI9eZfIw+veUZbc9i/F9i8sV3T+Dy/lEn8bjHdUbV+azzFOzYd82bfGp5RvRPETb0DaOvpQ6X948IDY/WGBnYP2OeNIp/+Yg+joDLs1dkATny8d/pGExfSx1h5r9a6MZxpPWnq/o1CujU3M30I/on5GNNKc4ScIh1PpMg8/8ZU2T1v/4Rd84Mx5WfM/8oAsrIR69UBlx8TckX7LI74jT/aVsANEKk7SlJIP98v7trQ+rX6p/Ou/Sh+gz/ep6oKhDc8fftM4tv4sU/3pi+Tt3M52eCppd6t5W+5fkZVcCnckxzu3/9T1QViDD9fws9OLrH+p+XvEvuU87ke9Xkn9HiWGZN5TNqBqa8UjT0Op9JoP5nHSetS9V49s/ThC2M3j/5/pF17VOzvbsUshIDYHv8c4h8qfS11NFh/slOb4B49Y+bdxusovb+LWVSpQyrWuapmlRyS/3PRb50Y5/A6f2jQ/nnMaknsOtxW/HY3mU9/jivbX3U9PSdn2eqEud/afJvNHU+E/f+l6xlYWtc3B21LhHnxz+Pc0SuVVAjdz8va0JabT9zlqhF+CMnYC+rr0n5Us67mk7zr9k6V+6O/rZtdiIv/vmUb63f6SX6J6Qq7Wp7yLHMiyW3gGv0c0i76XX11dJh/rUs/ln9O8yawI3d1N398zU3c0mUM6Iosk17VhrU17RzpzeFR5l3NV3qf9YnIapiuJrtKrjtPWSfqYnfvLsVhT6nwdKc06/l+W6XqRIG/XCXgEv/i2wBZ6HPOhCmaJisQqx/yZynj9HNzBBFNSrEzq2DCzhpvYxLc3dY+oXp/yM0jN39C/eMgzFRrmxUiABIGNmyLFRlMb6+ljqG5R8777LuOGOiXFVXfPOGMK5qmfc/swR0ks/pkkZmOOPv3eeqIiLC30tyBl5++eUbYrnc/OuUdhMcW0CBPf7gMMr6W9y5mR3X3n314hVx8dM3b+imsqZ/dqvzDVO+zVDiX5jm7i4vX7yk7CZGlNKrirl/lJ0n0OCokL5/tXnX98LPirMXX7w4a9tJtneXnLYKdVS/i3xDzbsax/6XR8/nDU0MwihB4nEtga9h6d0uY/pefvHFFy8b2x9FZwvnTRHSvhPLuxqX/ue908Wj541t3PuTtsoh6bjWcS31/nWdt+Dli8y/hgz8TWlQH1VAymtN0+hrqcPt+ZsYeNA4/0vrSyLtx21o79a9UdR90gwZ/uwBsDymz9v8f46RbwhjCyi4jT8Q/jXPf7VqGRzYfNzmvpaaV9p8zNhy9kL6V1sDDPf6rpN844h9Avf4N28dY+V43NbGbtU/X/MFvVLs/D6kfFPNuxrn+t8i0Pz37WOZy+/0+pus6iz3rxz/EpNvLHlX4zz+IMj6b8GfcTSxzMefmpW6xmFVXQ7mVukbVeiTpNP/x16DzUulr0xVvqbQ121In4N745Nvk4x/3OdrnkOfxvCPMKzKUcDJjC2gEOT9c/ZxQyz77EDRpUKo9Dn2viDvlnGr/3VqelSKC7LmuBO6T4/S4nDq/pvoM44mIvvntvZpIKRSpDF9Tv5NbmwBhaj+MddgCyqfVOrNmze8h2rkwqc0po9DPP869bWEWPo5rZ6+keddTSz/nnSQj9n2JA2od5CPeArTG9PHYQj+7aZdjn+ENzqcIl+4AaVTyLua5P2rq/Oxql5t/pXkY4TVQEP6JpJ3NYn7V9vgYNX95cuP1q2VyMfQuvUMUOejEKv/meKfrbnL888+Telu2uXM/9d4Cj2NLZj1Qofb3P4NvO9Io9U/e18La52EfPKp3Q11dT7O8h8Nk7r094yjl1V8Juifv44+yzzNtQ0OhtZL6/ynvfa1wD9XGvyjyMeZp3lHwIaZ0jgTUNbs2fd4Uvjnis0/WuTj1tOMve19LXXj/5oLLv8mwnhS+OdKrX/ktMupppkCtnX0UdcUXO/UFeOMa4F/ruz6x5knzWnwE6GX+exV6+vn5ikU5xCrrwX+uVLxjzdPGu/ZP3VEX7bnq5eveIFV/BhxPCn8c8X0j9vaZbYTzpfU52tnL1+8pAVAXVeMPK4F/rlS+MfvamH1/63XX375JbHg81cvXrx4RVsoQT7/jT6uBf658kTbR7zb1ZtP3O+bb+jzpInw94IaANfri4uLqO4J4J8rT5xCn4YY/ETaJU9pqsIfMQBeX1+QVlUvyef3CgrgnytPOj3ioPinKn2cOXXVC+iELpgs7ZKWVTcJMqYK/rnS6flae+2vaHGw/FO0+KcqfTz/Qo1rgX8W7k9axsg8I4lmEaWl+WE0d8/P6QIu810pE6Vd1syB1LN7AvhXz2JWLABimSUwnH/Ob3G0tqvd+lpCUr4p9kFTWThQ92FlXxGXeBDPBPGPsP55B/+aPAn3DlGS40kr/v3jlh3/1H2YT8I/Y4C0bZbALvHPhkU+zpM6276JrsFG9++vPhTzRd396O+n4F/Y+FePNfJxHhXX75te3tXQ/duX83WvHv1C3I9Flp8PRZj4pyPCIuLD829TTA4YpP5XQ0PaXTKWvqrxL/ozjiYY/q2EePNDMWvoYu90c3NwmPmX/bBonUhvgP4V74lYo71P/7aT0tcpxVj7ZbdWmfj8pAz/br73+ebuw9O5njk+qxjJH24O2gLgEP1rxZt/Rt6tzZ4d/POXd6/8XrwChn/3J8dZ+n2e+beSES/zTlbT219mhH9WypW+Ov84i1/pMS0Sn3n36qtAAjL82yz2s/QrZu1e5T00Y/ZPLA18c9AwS68P/yqVvto+GZ5/ep0sz+9xfPXVV6yrR4bj3833fvfPp5si/m1y9Ubpn9Tv/dOGb9fZv532bm2n4FKtE00ScJn7t/S9HsdV5l+YAEjvf97P/vtpVgWU9b/8nozWP1mxncsVaML0v1hf3t0JgKzFT0X+vfDe3hX6BRKQelPkckDzmfgjb/9u5nunI/bvWPcBVvqfi/89O/hX39NX/1SkiGk0//7yl78wB1UR2rtfKRjXjwzLP7kk0Fz3/2X3ZbT+ydi3CBP/uA/Y6COlry8uXv/5NXdUX+u1uMr9CxEAMf6gnrujB5/LALiyNUDc/Gvs6bPrR1z89PL1n/+cCegz9mVcaTgXkAj8s5E38q2rEDr419bT18E/2d69fC39owqYwlxV8M8Vrn/tPX1N+tEWP80EfE3UL5F1sOCfKzz/KD19dgebNho9fUo/koAJhD4J/HOF4R+tp8+uX+M0faZVtDHNKeRdDfxzpca/Wk3oPX1W/2ydz9WHHJeEQfUJuSeAf7UQZknd9a/GKE5Pn12/2qcf41gHi/r8Q63VrN6KaF2avvkgngkT/+5P2ibnJfjnZSh97fOPpMf0caj4d7WlvGUhb8f8H4SGaviV80E8E+z9t5b/yXb8q0Q0Xy9y1Iw/GNF6HFT/5CC/uw9/LR7Jy+fy7gfxTLj+v+bHOvX+Eafp4+pnCDiudbCo/smYt3r0fyfHeSxcqRH4NwdiBP6hGKkkblf9uPxB+tdG1b9tlc7vK2ylquJo8q6G6p9+ICr+muePgu+O9jP/xAh8UUcXVlrG5U/Jv6Xn9yeNtsoY18Ei+7d69DwfAC3+UmNDVnunwrZN/sexbVz+JPyThHl7N58kki9funlXQ/Yvq/TdfXgq/hLVP+VW9qf8Qf9hG5c/Ef9CvTouB5SOLO9qyP5lUU+8AJf/pfzLDCv7ZxmXPwX/As5bkMI8faEg+7eZH8rxcPN98VdT/NvsjIsevX9BJ824YM6TJvD7VQNC7X/OqnXfEW3fzerhx8cbs/5n+Gcblz9u/wLKJyt93Hn6BhP7BPSbcvPX76vanQxy2/av4Z9tXP6Y/XOVjzSgdDtPH1XAIbknoN+U+xP5CC7/a9v/Z/pnGZc/Wv/cQ1/rw9/tmD66f4mM6eOA8QeuPOuUd4kDSpV+r2kCDiz0SeCfK793l69l/Gm1r4Ui39Dyrgb+udLp/V+7fzU9fW3+DdU9AfxzJcT8u7XdzM3VvwHW+Uzgnyve/bM942j0b8ChTwL/XPE8/7P1AZu9/TvkvKuBf674nH+y6fGuxb8RuCeAf6548695bEH9O0XJj2uhAv9c8eOf53n6Bgf8c8WHf2muidAn8M+Vzv7xQ9/I3BPAP1e6+eeQd0dT5zOZ9ULQb+B9Rxpd/EPeHQ+D848d+uBeygzLP758w36+Nn6G5J9D3vV70sA7g/EPeXeUDMQ/tnx+zxaEYgj+oatvvCTvH/LuqAk2/5rqurROA0j0D3l35ITxb6GXne60/jQ79I3yGce4CeJfvvaWwH39I+TdKRDEP2NNsRV5/udOoQ/uDZQk4x/y7mQIVf/LA6BD/Y8d+iDfgAnU/tUrMFiin9U/pnxwb+gk1f/Hzrtg6KTjH/LuFAnU/pXzG3L6n5F3p0k4/xZqsR3LMiDP3EMfxvSNiGD+5eYR+l/Q1TdhgvmXrx9R6X8u3ml55hb6IN/IiBv/ePIxzgAMhED+iRC3v2lYbPEZv6+PcQJgKITqf8kU3Du1P/7YPEPeBZt4/X8M++DeiInl3xOqfRhbMGrS9g95d+wk7B/cmwAB27+Nb4C0+oe8OwnCxL/7E+uD35xm/5B3p0Kw99/2m3d4YuX2tp9ZxUAShPFPrrAYkFBz0gUqF6fbudxeptokk+IV6r/YKZ0u/Euv2CmdLvxLr9gpnS78S6/YKZ0u/Euv2CmdLvxLr9gpnS78S6/YKZ0u/Euv2Cmdblr+gakB/0BM4B+ICfwDMYF/ICbwD8QE/oGYwD8QE/gHYgL/QEzgH4gJ/AMxgX8gJon4t5iJebUybg7UDG++y81+8Pvq3lzOgLjS5fstV67zaJtjzL3Y0g8+y3W/a2n4t3jw+WYlbuQq+zp3R94ELMpdyFnjPAq4kmugiLJXXgWU5d6fZGUufP5/uNJLtqzsa7e4l9vhriXhn5zOUrzbrlb4WrTNsuBQrrg4c3839O5IeXLot9i8XDXJsbfLoIs1f/BZbpe7loR/EuHIzft+k5ku17t/i0e/COFJXq7CY2AtijXL91Zul7uWjn8yRT747yPPFR9Zru/8m13xeXHhbWuBupermHsrtyi2VL63crvctVT8W8kvsBDzarVOMsMv13NDQSQceeFlkf7ilC5XYp/k2LnYUvn+yu1y11LxT3ybR88Xe54DSl6ujCU3B75uqJj9P4R/ulzByl/zoyjWLN9juV3uWjr+ifuoqlL5GiMey/VbUZNpN0D+Lcrd+Ix+ldP1519RXJe7lpB/2RdQt9JzK0SU6zVQLfI5xo49tz+KcsWP/irBRbFG+V7L7XLXkvBP3cfsa6jVbfwFFF1u8YOfcgXzIP0veXxaeJ/mLmT/c5e7loR/25u5KO6q33L91v900QH6n1Wi9HqmRbHlHzyW2+GupeHfZq7Twsrvg6ei3HmYB1qLIM/f8szms+Swz9/c71oi/oGJAv9ATOAfiAn8AzGBfyAm8A/EBP6BmMA/EBP4B2IC/0BM4B+ICfwDMYF/ICbwD8QE/oGYwD8QE/gHYgL/QEzgH4gJ/AMxgX8gJvAPxAT+gZjAPxAT+AdiAv9ATOAfiAn843J3NJuJCT/zaZ/ad/c9ldWogH9M1CzS871TmOUD+MdEzfYnZjuGfx6AfzyMabbvjn56oGZ3K6YfWxjzkIk1gbKtwlI1n9pheTsQwD8m23nB747EKkX5wg5y+R/xDz13pJxyNduio6SYpdfcDiTwj4uIa3KqWbm6UqaZmvlztXcqf6HnodXT0eb+CR1L24EE/jlwfzLT7Y/sDzW5dDHLeT4P/N2R8kz5JxeBKG0HEvjnxjyfLL3wL/thVZpfXq5heZz7J5fIKG8HAvjHQ0cvmW5r45/JPN9LVfo8z1Q+CuAfD93+XW3jn1H/q0a27EUmKGAAAACbSURBVDfilzL7oiu6DvjHJF/xdnZY1P/K7V/ZNb3Jg10u5SIPfOZ2IIF/XOTzN+FQ4V+5/083b1dqNxkgdb3P3A4E8A/EBP6BmMA/EBP4B2IC/0BM4B+ICfwDMYF/ICbwD8QE/oGYwD8QE/gHYgL/QEzgH4gJ/AMxgX8gJvAPxAT+gZjAPxAT+AdiAv9ATOAfiAn8AzGBfyAm/w9FhZuKBDpbeg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data:image/png;base64,iVBORw0KGgoAAAANSUhEUgAAAn8AAAGKCAMAAABKJ9f+AAABNVBMVEUAAAAAADoAAGYAOjoAOmYAOpAAZmYAZpAAZrYQDv8pDucpJP86AAA6ADo6AGY6OgA6Ojo6OmY6OpA6ZmY6ZpA6ZrY6kLY6kNtmAABmADpmAGZmJMJmOgBmOjpmUv9mWGZmWv9mYP9mZgBmZmZmZv9mkJBmkLZmkNtmtrZmtttmtv+QOgCQOjqQZgCQZjqQkGaQkLaQtpCQttuQtv+Q29uQ2/+jhqO2ZgC2Zjq2ZpC2kDq2kGa227a229u22/+2/7a2/9u2///akdrbkDrbkGbbtmbbtpDb27bb29vb/9vb////AAD/AQH/AgL/Bgb/DhD/DxD/HSn/ISn/JCn/Jin/KSn/SWb/Umb/WGb/Wmb/YGb/Zmb/tmb/tv//zP//25D/27b/3f//4v//8f///7b//9v///9idYIAAAAACXBIWXMAAA7DAAAOwwHHb6hkAAAgAElEQVR4nO2dj3/ctnmHT469Ko3SLls7KU1qu9vaLtLartnk6340a3pruzm21VSOlZMuknWR7v//E0YABA/kEeT7ggABkt/n84ktizyQRz55XwAEgdkGgHjMYp8AmDTwD8QE/oGYwD8QE/gHYgL/QEzgH4gJ/AMxgX8gJvAPxAT+gZjAPxAT+AdiMlz/7v/z+7PZ3g8+Ez8vZnunzE+fzB49D3FaNuazB5/vHvT+3z8nfv7+Nwez2Q/lj/Xfdrfw0n70I/XKYP3LLrdk73gzXP/efvyAasVKfNlD+aOLf4wj9cpg/VvMcsR15fvXO/NZjQC1v6zH+IrUb2vuxzhSrwzWv/ls75Psf+ssCh7LK/1vv5nNHqrL/ccfz2bv/EzGgvvst3s/3IaF/9E5W0aLu6M8hp7u7vnHj7MNH5yWPrS7SZ3Jg//KjvhQ7JCdyK8/nj34zCxOZM6Hn5rx7w9Zge98Ij6Z//+zPeOigE35q8z1eW4q37Y4UF74vdwidTP2K46UGgP2T17OmwORlBZGLNT/EDcjF+yhvvCLYreqf9U9V1szF0bZlU35mVT3LUoWxemKwta//AOHhRXGGS+Knzalr1L2b3tG2wOpwtXR9r5vFCt+hH++yS7u3s9+u/3Ho8/En4fSyOw+qJ/nIpIoRQXZzdp/vvmD2LStLc3z+1vaM9v8nefq38aHqps2uoDss9kO+/pE/tcsLtN1/7mIStq/7Bd/9/ztkdJCOGGesS5AUt5g5N/tt90eqCg8O9pca23ul6B9A/YvDysPP1VZS2ThzJTtlRZ/qV9kW/Nrn92nh78tPq78W+jwV9pT8CfRwN43P1TdpJjLg2/ylCd/Noub6zil/VO/WPzgt/pcjTPWBeiSzQ2mf/rbGgcyC5dHq7sqyTFY/1QtKs9x6uaISFWIJX6VqVPKlcpZWZ/Su4ldjtVfpax6/0v1733zQ9VNirlO+9lnc0uM4rKP7+u95EHNduq8qApUCtCnW7vB+LblA20LN5SV+8G/ENz/6VcHedorrrS63DLtHec1ta1Vbz9W//zXorZ+ojyq7il+//Bf/iTL2n5oZ5Mkv7XigNoSozh9PqZ/+pPqo+YZl/yzbTC+rXEgXaMtjgb/AlLUv6pXuhL/jiufe/ur78sK/bYpoJsxx7vF67upP1SzaWOLf7o4MyIFiX+lAyH+9UR2Vfd+nl3pPx5YrnRe/9vf/ej9L8ymgLqr1T1XOisfmh+q31Su/8nyzOIs9b/VB5/W1/+Mvj1r/W8n2m+0reX6H/wLRtH/XMm/lfbv3iebrKmZBxzZ8hT5NA8UovMit6iypyzkrUzOxoeqm/RHzfavssQozmiRFtL/UBy/SKqWZm5D+9f0Sh+orv273S/VHvrB+md0q5XvSE3/X3Hpf1NU8uTdWm0VruxZlL5vfmhnk0T3/5kPYszittvL/X/7qp5Y7f8zPanfYH7b7YHq+v+2++VHSo7B+re5l+3f4qnB1j/10ODncqe3v8waKMajC/mZD/TzD8O/6p6ikfvwU9UfU3xod5MgS22/+2X+2cISo7j7/ziYvfPJzvMPcYLyYcVn5hlX4lTthtK3LQ5kPP/4m8926n/6SKkxXP+SIcWq1bzn0RXOwL/OJOXfXA7SyiqONQ2vFIF/nUnKP12lSLO1sQv860xS/m3e/vigPFonbeAfiAn8AzGBfyAm8A/EBP6BmMA/EBP4B2IC/0BMPPs3AyPg9vaJlevr62cEYvnntzjQP7ff2snkW5OAf8CJbxv0o8oH/4ATt43y0e2Df4BLk3us0Af/AJ9m+Rrte/r0KfwDHWiMfW2h7+nTGgHhH6DRlnfbEu/Tp3UCwj9A4LZL3oV/oBs+mhzwD7jQNe+WBaz+Ev6BBhrd4/a2oP0LePgKfXbgH6inOe+yO5rhH6DTmnf92Af/QA1NYwv8hT74B2poybte7YN/oESLex4TL/wDVVryrufQB/+AQXve9W8f/AOStrwbIvTBP6Boz7uB7IN/oC3vBgt98A8Q8m5I+4L5p+d+t064CP8SoC3vhg19Af1b6NUyVsXiK12KAwFozbs92BfIv/uTwrqFZXp1+BeVVveCJ96Q/t0dFWukrSwZGP5FpDXv9hL6wvmH+JcwlLzbl33rb35PPW1m/S8PgKj/pUV73u0v9GX2fROq/ZuvNmZfXAf+RYCSd/sLfZl96P+bDu15t8fQp+SDfxOB4F6Poa+QL5x/uv+5uqq4Y3GgA83vjkcIfea/wvh38/5p1gh58PlmbnsAAv/6ItnQF86/vP9lLhYWtyyvCP/6gJJ3+wt9O/KF8i/vfxZ9f5X+5+3UwYzigAsk9/oLfXXyhfJPx799lYS7FgfYkOp8veZdy4ZA4w/EqrKiEnh3hPwbAWLo600+m33B2r9ideO9Bv3gXzCGkXcD+9d3cUBBcq+/0Nci3xr+jYr252s9h772feDfWKDl3YRCnwT+jQGie72FPqJ862D9f9t+PvS/hIboXm+hjy7fOlT8uz+xvnjkUhywQ6vz9Rn6WLsHG39g63hxKg7UM9y8qwlV/1vZh764FAd2oLqXZt7VoP0xUOjy9WKfk3xr+DdMwubdunnqm3GUbw3/hgc577pGvtp1OhpwDX0S+DcoaONalH2ORtSvU2Sjk3xr+DcsQoc+AcO/rvKt4d9wCJ53c6j+eZBvDf8GAqOvpXNzl6KfH/nW8G8Y0EOfDyfa9PMm3xr+pU9feZeIT/nW8C9x+sy7BDzLt4Z/SZPW2AL/8q3hX7ow8q5/LXYJId8a/iXK6POuBv6lxhU97z5+/DiQFibh5FvDv+S4+vprauh7zHxQ60JQ+dbwLy2yOt/l5SUx7/Ie1LoQWr41/EuKzKvLS4KAqtIX2L8e5FvDv3RQ7V2Cf7rFEdK/fuRbw780KPpaLi9bBDTbu6H0602+9fr6mnqJ4F8ozDF9Lf5VOltC6NerfNffPqFeJfgXCLOv5fKyQcA+uvp6k+9ayJcB/5y56l4E5x22PuTryb7cPfjXhauu/pHd6+URmyFf2E4dQz7414GrjgImFvq2Pz999913gwiYeV2WD/65c9XFP3re7Tn0rZV+QQR8+vjx459Uvx78c+PqyllAVt4Nbt9Ope9dhe/jXGfyCeCfF5z9o44t6Cv07fwqhH8i7f7kJ/DPG1dXTgKy8m7/oU/yntTvPX+Hyet8vfqn19+yTsM2cP9cSDzvFrznUz+jwVGnXyD/FnrZX6z/q0k+72557z1P+lVauzX6hfEP659XGELe9c1OV0stQfzL198SrCY//y7DvanJF8o/xL8tdPmi511vUOUL5V9W/8sD4MTrf8i7zdzSPeAJo2fAt0S/KfjXR95d0ndNT75vN7cMD9D/xyO8fJl+S6KAPPlcxx+w5Lu9lZcJ/oWgp+e7RP+Ykc9tWDUr7d4WVyqQf/PZbF/2QdtmwR+vf/21d5dLgoDsvOvyWgmvzmcSxj/R6p3P9kU9cGrtj77kE/p99NFHzQK6VPrY/rHrfCZB/JP9LyuxBvXE+l96Hc+8/Oi73/3uR3b/HFscPP9c6nwmDv6t8pXd7AvMyP5n1fNc6X/ergtHPe5g4OVdFzPKSP3sAro3d+n6Odb5TLj+3R3N8pW1suqdbXTBFOMfRz4/PX3vKeo2detsoenHinzf2i4b07+7H5nKlf9lUNT/jCchjscdBFHeI7L510NP3zVPPkvsE6D925VozzieSv0qoaof+fy4J0D/X0fod4IoH/2ZxtMd/ZKTz5p3NQ7+6WdrbUv8+jluulwFybvkZxrrakUtfOjjyVft6quF79/9ifWhLoPh+0eep4+Xdzn+GfiUr779wZSvJe9q+P4Zg/s6MHD/bjfUifqYnS2kZxpV/Ea+uv4XrnzkC+kS/yxN2i06Qzdk6WH7dyumanlN8Y/b5HDwz3Pa3e1/5qZdhn4u9b+b90/bdr4/aascDte/vM53+fo1ZaJI5s1fLpkC+q/0lf1j9rSQ867Gxb+D9vbH/cm+p+Mmxba9kYW/1y0B0KW3hedfkBaH4V/IwJfjkn9b1JKsGh7PsY6bDqW1d4V+jQHQqatvuaQLGKy5m+vHlm9nbAEFtD+olLpapH72ABh8MH3Qvpa6eYJaYeZdTZD2h8/jJsFuP1/TPKWDlm/tEvnc3BOEaX94PG586vqY7fOUhg596cnnlHc1Lvm3uWfF83Fjw5i3YJLyOeZdDZ7/NsEZ09eUd899yJGefB3dE8A/Gzz3GkPf+XlnAYM/3OXL1zq2gIKLf/NHz+0vlvs+bhx47rU1OTr7F14+ft71c6Ed/JvL8Qd3R5RuwO7HjQGrztde6zs/7yTgKPOuxr3/zzazkOfj9g4z77b3tiylf06jWhKUz6N7Avf+v8UI/eO6R2rwnp+7BsA2+boulGCRr26evlw+L3U+E4f8qyYXujnoVAFM0L9bzlxVGZe0juZl7h83ALZHvt3xzxyska92nlKln/+L7tL+kAMQ9rp1QqfnHzf0XVwQx9MznukWUNJu7fsfRBrSbv08zb7zrgb9LwKXvOs4UJkAsc7X8P5lC411vjr/wrgngH/swKcqfcula5OiGXqDw9G/thbHrn9dnq+1Eeb9X4/HDQ67uSvTbqbfuf8AyGrtuuRfSnO3rF+gvKsJMv+Bz+MGhd/Xout8wj/fAZA9UxVTP2pfS6FfYPcEQeZ/8Xnc7tgWienS1yL18xoAHaeqIu/bw1hmF8Zf/7OsUtTxGQe/SdtEcr3MQet8JtP0r/vYAo/+pSdfD3lXM3r/dpdpa3KvbkRzXS+zS59ePVOWbzN+/3bWCWzMu7sjmv2MKLV5Gjj0xX64S2Ba/rXl3Yp/voYz13cVJief94e7BBzGv3yonrwNYvzL1XahVEKdr/RKh8ex9DWjD1KTr6/2bhV3/wY2/oVwBy7FnBpKQK8vcux2FaYmX/95V8P1b76d2WUo41/I86SpOQ0ufb9FVB3/Fzz0ceXr71bs4h7/ejpuZ77+mjhP1aX07+LignijqY3f0vi/5PJuXx19Fkbe/uDMk5YZmMlH7lKhdr4Y4/+Sky9e3tU4+CfndR7G+7+3lTZFI9eZfIw+veUZbc9i/F9i8sV3T+Dy/lEn8bjHdUbV+azzFOzYd82bfGp5RvRPETb0DaOvpQ6X948IDY/WGBnYP2OeNIp/+Yg+joDLs1dkATny8d/pGExfSx1h5r9a6MZxpPWnq/o1CujU3M30I/on5GNNKc4ScIh1PpMg8/8ZU2T1v/4Rd84Mx5WfM/8oAsrIR69UBlx8TckX7LI74jT/aVsANEKk7SlJIP98v7trQ+rX6p/Ou/Sh+gz/ep6oKhDc8fftM4tv4sU/3pi+Tt3M52eCppd6t5W+5fkZVcCnckxzu3/9T1QViDD9fws9OLrH+p+XvEvuU87ke9Xkn9HiWGZN5TNqBqa8UjT0Op9JoP5nHSetS9V49s/ThC2M3j/5/pF17VOzvbsUshIDYHv8c4h8qfS11NFh/slOb4B49Y+bdxusovb+LWVSpQyrWuapmlRyS/3PRb50Y5/A6f2jQ/nnMaknsOtxW/HY3mU9/jivbX3U9PSdn2eqEud/afJvNHU+E/f+l6xlYWtc3B21LhHnxz+Pc0SuVVAjdz8va0JabT9zlqhF+CMnYC+rr0n5Us67mk7zr9k6V+6O/rZtdiIv/vmUb63f6SX6J6Qq7Wp7yLHMiyW3gGv0c0i76XX11dJh/rUs/ln9O8yawI3d1N398zU3c0mUM6Iosk17VhrU17RzpzeFR5l3NV3qf9YnIapiuJrtKrjtPWSfqYnfvLsVhT6nwdKc06/l+W6XqRIG/XCXgEv/i2wBZ6HPOhCmaJisQqx/yZynj9HNzBBFNSrEzq2DCzhpvYxLc3dY+oXp/yM0jN39C/eMgzFRrmxUiABIGNmyLFRlMb6+ljqG5R8777LuOGOiXFVXfPOGMK5qmfc/swR0ks/pkkZmOOPv3eeqIiLC30tyBl5++eUbYrnc/OuUdhMcW0CBPf7gMMr6W9y5mR3X3n314hVx8dM3b+imsqZ/dqvzDVO+zVDiX5jm7i4vX7yk7CZGlNKrirl/lJ0n0OCokL5/tXnX98LPirMXX7w4a9tJtneXnLYKdVS/i3xDzbsax/6XR8/nDU0MwihB4nEtga9h6d0uY/pefvHFFy8b2x9FZwvnTRHSvhPLuxqX/ue908Wj541t3PuTtsoh6bjWcS31/nWdt+Dli8y/hgz8TWlQH1VAymtN0+hrqcPt+ZsYeNA4/0vrSyLtx21o79a9UdR90gwZ/uwBsDymz9v8f46RbwhjCyi4jT8Q/jXPf7VqGRzYfNzmvpaaV9p8zNhy9kL6V1sDDPf6rpN844h9Avf4N28dY+V43NbGbtU/X/MFvVLs/D6kfFPNuxrn+t8i0Pz37WOZy+/0+pus6iz3rxz/EpNvLHlX4zz+IMj6b8GfcTSxzMefmpW6xmFVXQ7mVukbVeiTpNP/x16DzUulr0xVvqbQ121In4N745Nvk4x/3OdrnkOfxvCPMKzKUcDJjC2gEOT9c/ZxQyz77EDRpUKo9Dn2viDvlnGr/3VqelSKC7LmuBO6T4/S4nDq/pvoM44mIvvntvZpIKRSpDF9Tv5NbmwBhaj+MddgCyqfVOrNmze8h2rkwqc0po9DPP869bWEWPo5rZ6+keddTSz/nnSQj9n2JA2od5CPeArTG9PHYQj+7aZdjn+ENzqcIl+4AaVTyLua5P2rq/Oxql5t/pXkY4TVQEP6JpJ3NYn7V9vgYNX95cuP1q2VyMfQuvUMUOejEKv/meKfrbnL888+Telu2uXM/9d4Cj2NLZj1Qofb3P4NvO9Io9U/e18La52EfPKp3Q11dT7O8h8Nk7r094yjl1V8Juifv44+yzzNtQ0OhtZL6/ynvfa1wD9XGvyjyMeZp3lHwIaZ0jgTUNbs2fd4Uvjnis0/WuTj1tOMve19LXXj/5oLLv8mwnhS+OdKrX/ktMupppkCtnX0UdcUXO/UFeOMa4F/ruz6x5knzWnwE6GX+exV6+vn5ikU5xCrrwX+uVLxjzdPGu/ZP3VEX7bnq5eveIFV/BhxPCn8c8X0j9vaZbYTzpfU52tnL1+8pAVAXVeMPK4F/rlS+MfvamH1/63XX375JbHg81cvXrx4RVsoQT7/jT6uBf658kTbR7zb1ZtP3O+bb+jzpInw94IaANfri4uLqO4J4J8rT5xCn4YY/ETaJU9pqsIfMQBeX1+QVlUvyef3CgrgnytPOj3ioPinKn2cOXXVC+iELpgs7ZKWVTcJMqYK/rnS6flae+2vaHGw/FO0+KcqfTz/Qo1rgX8W7k9axsg8I4lmEaWl+WE0d8/P6QIu810pE6Vd1syB1LN7AvhXz2JWLABimSUwnH/Ob3G0tqvd+lpCUr4p9kFTWThQ92FlXxGXeBDPBPGPsP55B/+aPAn3DlGS40kr/v3jlh3/1H2YT8I/Y4C0bZbALvHPhkU+zpM6276JrsFG9++vPhTzRd396O+n4F/Y+FePNfJxHhXX75te3tXQ/duX83WvHv1C3I9Flp8PRZj4pyPCIuLD829TTA4YpP5XQ0PaXTKWvqrxL/ozjiYY/q2EePNDMWvoYu90c3NwmPmX/bBonUhvgP4V74lYo71P/7aT0tcpxVj7ZbdWmfj8pAz/br73+ebuw9O5njk+qxjJH24O2gLgEP1rxZt/Rt6tzZ4d/POXd6/8XrwChn/3J8dZ+n2e+beSES/zTlbT219mhH9WypW+Ov84i1/pMS0Sn3n36qtAAjL82yz2s/QrZu1e5T00Y/ZPLA18c9AwS68P/yqVvto+GZ5/ep0sz+9xfPXVV6yrR4bj3833fvfPp5si/m1y9Ubpn9Tv/dOGb9fZv532bm2n4FKtE00ScJn7t/S9HsdV5l+YAEjvf97P/vtpVgWU9b/8nozWP1mxncsVaML0v1hf3t0JgKzFT0X+vfDe3hX6BRKQelPkckDzmfgjb/9u5nunI/bvWPcBVvqfi/89O/hX39NX/1SkiGk0//7yl78wB1UR2rtfKRjXjwzLP7kk0Fz3/2X3ZbT+ydi3CBP/uA/Y6COlry8uXv/5NXdUX+u1uMr9CxEAMf6gnrujB5/LALiyNUDc/Gvs6bPrR1z89PL1n/+cCegz9mVcaTgXkAj8s5E38q2rEDr419bT18E/2d69fC39owqYwlxV8M8Vrn/tPX1N+tEWP80EfE3UL5F1sOCfKzz/KD19dgebNho9fUo/koAJhD4J/HOF4R+tp8+uX+M0faZVtDHNKeRdDfxzpca/Wk3oPX1W/2ydz9WHHJeEQfUJuSeAf7UQZknd9a/GKE5Pn12/2qcf41gHi/r8Q63VrN6KaF2avvkgngkT/+5P2ibnJfjnZSh97fOPpMf0caj4d7WlvGUhb8f8H4SGaviV80E8E+z9t5b/yXb8q0Q0Xy9y1Iw/GNF6HFT/5CC/uw9/LR7Jy+fy7gfxTLj+v+bHOvX+Eafp4+pnCDiudbCo/smYt3r0fyfHeSxcqRH4NwdiBP6hGKkkblf9uPxB+tdG1b9tlc7vK2ylquJo8q6G6p9+ICr+muePgu+O9jP/xAh8UUcXVlrG5U/Jv6Xn9yeNtsoY18Ei+7d69DwfAC3+UmNDVnunwrZN/sexbVz+JPyThHl7N58kki9funlXQ/Yvq/TdfXgq/hLVP+VW9qf8Qf9hG5c/Ef9CvTouB5SOLO9qyP5lUU+8AJf/pfzLDCv7ZxmXPwX/As5bkMI8faEg+7eZH8rxcPN98VdT/NvsjIsevX9BJ824YM6TJvD7VQNC7X/OqnXfEW3fzerhx8cbs/5n+Gcblz9u/wLKJyt93Hn6BhP7BPSbcvPX76vanQxy2/av4Z9tXP6Y/XOVjzSgdDtPH1XAIbknoN+U+xP5CC7/a9v/Z/pnGZc/Wv/cQ1/rw9/tmD66f4mM6eOA8QeuPOuUd4kDSpV+r2kCDiz0SeCfK793l69l/Gm1r4Ui39Dyrgb+udLp/V+7fzU9fW3+DdU9AfxzJcT8u7XdzM3VvwHW+Uzgnyve/bM942j0b8ChTwL/XPE8/7P1AZu9/TvkvKuBf674nH+y6fGuxb8RuCeAf6548695bEH9O0XJj2uhAv9c8eOf53n6Bgf8c8WHf2muidAn8M+Vzv7xQ9/I3BPAP1e6+eeQd0dT5zOZ9ULQb+B9Rxpd/EPeHQ+D848d+uBeygzLP758w36+Nn6G5J9D3vV70sA7g/EPeXeUDMQ/tnx+zxaEYgj+oatvvCTvH/LuqAk2/5rqurROA0j0D3l35ITxb6GXne60/jQ79I3yGce4CeJfvvaWwH39I+TdKRDEP2NNsRV5/udOoQ/uDZQk4x/y7mQIVf/LA6BD/Y8d+iDfgAnU/tUrMFiin9U/pnxwb+gk1f/Hzrtg6KTjH/LuFAnU/pXzG3L6n5F3p0k4/xZqsR3LMiDP3EMfxvSNiGD+5eYR+l/Q1TdhgvmXrx9R6X8u3ml55hb6IN/IiBv/ePIxzgAMhED+iRC3v2lYbPEZv6+PcQJgKITqf8kU3Du1P/7YPEPeBZt4/X8M++DeiInl3xOqfRhbMGrS9g95d+wk7B/cmwAB27+Nb4C0+oe8OwnCxL/7E+uD35xm/5B3p0Kw99/2m3d4YuX2tp9ZxUAShPFPrrAYkFBz0gUqF6fbudxeptokk+IV6r/YKZ0u/Euv2CmdLvxLr9gpnS78S6/YKZ0u/Euv2CmdLvxLr9gpnS78S6/YKZ0u/Euv2Cmdblr+gakB/0BM4B+ICfwDMYF/ICbwD8QE/oGYwD8QE/gHYgL/QEzgH4gJ/AMxgX8gJon4t5iJebUybg7UDG++y81+8Pvq3lzOgLjS5fstV67zaJtjzL3Y0g8+y3W/a2n4t3jw+WYlbuQq+zp3R94ELMpdyFnjPAq4kmugiLJXXgWU5d6fZGUufP5/uNJLtqzsa7e4l9vhriXhn5zOUrzbrlb4WrTNsuBQrrg4c3839O5IeXLot9i8XDXJsbfLoIs1f/BZbpe7loR/EuHIzft+k5ku17t/i0e/COFJXq7CY2AtijXL91Zul7uWjn8yRT747yPPFR9Zru/8m13xeXHhbWuBupermHsrtyi2VL63crvctVT8W8kvsBDzarVOMsMv13NDQSQceeFlkf7ilC5XYp/k2LnYUvn+yu1y11LxT3ybR88Xe54DSl6ujCU3B75uqJj9P4R/ulzByl/zoyjWLN9juV3uWjr+ifuoqlL5GiMey/VbUZNpN0D+Lcrd+Ix+ldP1519RXJe7lpB/2RdQt9JzK0SU6zVQLfI5xo49tz+KcsWP/irBRbFG+V7L7XLXkvBP3cfsa6jVbfwFFF1u8YOfcgXzIP0veXxaeJ/mLmT/c5e7loR/25u5KO6q33L91v900QH6n1Wi9HqmRbHlHzyW2+GupeHfZq7Twsrvg6ei3HmYB1qLIM/f8szms+Swz9/c71oi/oGJAv9ATOAfiAn8AzGBfyAm8A/EBP6BmMA/EBP4B2IC/0BM4B+ICfwDMYF/ICbwD8QE/oGYwD8QE/gHYgL/QEzgH4gJ/AMxgX8gJvAPxAT+gZjAPxAT+AdiAv9ATOAfiAn843J3NJuJCT/zaZ/ad/c9ldWogH9M1CzS871TmOUD+MdEzfYnZjuGfx6AfzyMabbvjn56oGZ3K6YfWxjzkIk1gbKtwlI1n9pheTsQwD8m23nB747EKkX5wg5y+R/xDz13pJxyNduio6SYpdfcDiTwj4uIa3KqWbm6UqaZmvlztXcqf6HnodXT0eb+CR1L24EE/jlwfzLT7Y/sDzW5dDHLeT4P/N2R8kz5JxeBKG0HEvjnxjyfLL3wL/thVZpfXq5heZz7J5fIKG8HAvjHQ0cvmW5r45/JPN9LVfo8z1Q+CuAfD93+XW3jn1H/q0a27EUmKGAAAACbSURBVDfilzL7oiu6DvjHJF/xdnZY1P/K7V/ZNb3Jg10u5SIPfOZ2IIF/XOTzN+FQ4V+5/083b1dqNxkgdb3P3A4E8A/EBP6BmMA/EBP4B2IC/0BM4B+ICfwDMYF/ICbwD8QE/oGYwD8QE/gHYgL/QEzgH4gJ/AMxgX8gJvAPxAT+gZjAPxAT+AdiAv9ATOAfiAn8AzGBfyAm/w9FhZuKBDpbegAAAABJRU5ErkJggg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data:image/png;base64,iVBORw0KGgoAAAANSUhEUgAAAn8AAAGKCAMAAABKJ9f+AAABNVBMVEUAAAAAADoAAGYAOjoAOmYAOpAAZmYAZpAAZrYQDv8pDucpJP86AAA6ADo6AGY6OgA6Ojo6OmY6OpA6ZmY6ZpA6ZrY6kLY6kNtmAABmADpmAGZmJMJmOgBmOjpmUv9mWGZmWv9mYP9mZgBmZmZmZv9mkJBmkLZmkNtmtrZmtttmtv+QOgCQOjqQZgCQZjqQkGaQkLaQtpCQttuQtv+Q29uQ2/+jhqO2ZgC2Zjq2ZpC2kDq2kGa227a229u22/+2/7a2/9u2///akdrbkDrbkGbbtmbbtpDb27bb29vb/9vb////AAD/AQH/AgL/Bgb/DhD/DxD/HSn/ISn/JCn/Jin/KSn/SWb/Umb/WGb/Wmb/YGb/Zmb/tmb/tv//zP//25D/27b/3f//4v//8f///7b//9v///9idYIAAAAACXBIWXMAAA7DAAAOwwHHb6hkAAAgAElEQVR4nO2dj3/ctnmHT469Ko3SLls7KU1qu9vaLtLartnk6340a3pruzm21VSOlZMuknWR7v//E0YABA/kEeT7ggABkt/n84ktizyQRz55XwAEgdkGgHjMYp8AmDTwD8QE/oGYwD8QE/gHYgL/QEzgH4gJ/AMxgX8gJvAPxAT+gZjAPxAT+AdiMlz/7v/z+7PZ3g8+Ez8vZnunzE+fzB49D3FaNuazB5/vHvT+3z8nfv7+Nwez2Q/lj/Xfdrfw0n70I/XKYP3LLrdk73gzXP/efvyAasVKfNlD+aOLf4wj9cpg/VvMcsR15fvXO/NZjQC1v6zH+IrUb2vuxzhSrwzWv/ls75Psf+ssCh7LK/1vv5nNHqrL/ccfz2bv/EzGgvvst3s/3IaF/9E5W0aLu6M8hp7u7vnHj7MNH5yWPrS7SZ3Jg//KjvhQ7JCdyK8/nj34zCxOZM6Hn5rx7w9Zge98Ij6Z//+zPeOigE35q8z1eW4q37Y4UF74vdwidTP2K46UGgP2T17OmwORlBZGLNT/EDcjF+yhvvCLYreqf9U9V1szF0bZlU35mVT3LUoWxemKwta//AOHhRXGGS+Knzalr1L2b3tG2wOpwtXR9r5vFCt+hH++yS7u3s9+u/3Ho8/En4fSyOw+qJ/nIpIoRQXZzdp/vvmD2LStLc3z+1vaM9v8nefq38aHqps2uoDss9kO+/pE/tcsLtN1/7mIStq/7Bd/9/ztkdJCOGGesS5AUt5g5N/tt90eqCg8O9pca23ul6B9A/YvDysPP1VZS2ThzJTtlRZ/qV9kW/Nrn92nh78tPq78W+jwV9pT8CfRwN43P1TdpJjLg2/ylCd/Noub6zil/VO/WPzgt/pcjTPWBeiSzQ2mf/rbGgcyC5dHq7sqyTFY/1QtKs9x6uaISFWIJX6VqVPKlcpZWZ/Su4ldjtVfpax6/0v1733zQ9VNirlO+9lnc0uM4rKP7+u95EHNduq8qApUCtCnW7vB+LblA20LN5SV+8G/ENz/6VcHedorrrS63DLtHec1ta1Vbz9W//zXorZ+ojyq7il+//Bf/iTL2n5oZ5Mkv7XigNoSozh9PqZ/+pPqo+YZl/yzbTC+rXEgXaMtjgb/AlLUv6pXuhL/jiufe/ur78sK/bYpoJsxx7vF67upP1SzaWOLf7o4MyIFiX+lAyH+9UR2Vfd+nl3pPx5YrnRe/9vf/ej9L8ymgLqr1T1XOisfmh+q31Su/8nyzOIs9b/VB5/W1/+Mvj1r/W8n2m+0reX6H/wLRtH/XMm/lfbv3iebrKmZBxzZ8hT5NA8UovMit6iypyzkrUzOxoeqm/RHzfavssQozmiRFtL/UBy/SKqWZm5D+9f0Sh+orv273S/VHvrB+md0q5XvSE3/X3Hpf1NU8uTdWm0VruxZlL5vfmhnk0T3/5kPYszittvL/X/7qp5Y7f8zPanfYH7b7YHq+v+2++VHSo7B+re5l+3f4qnB1j/10ODncqe3v8waKMajC/mZD/TzD8O/6p6ikfvwU9UfU3xod5MgS22/+2X+2cISo7j7/ziYvfPJzvMPcYLyYcVn5hlX4lTthtK3LQ5kPP/4m8926n/6SKkxXP+SIcWq1bzn0RXOwL/OJOXfXA7SyiqONQ2vFIF/nUnKP12lSLO1sQv860xS/m3e/vigPFonbeAfiAn8AzGBfyAm8A/EBP6BmMA/EBP4B2IC/0BMPPs3AyPg9vaJlevr62cEYvnntzjQP7ff2snkW5OAf8CJbxv0o8oH/4ATt43y0e2Df4BLk3us0Af/AJ9m+Rrte/r0KfwDHWiMfW2h7+nTGgHhH6DRlnfbEu/Tp3UCwj9A4LZL3oV/oBs+mhzwD7jQNe+WBaz+Ev6BBhrd4/a2oP0LePgKfXbgH6inOe+yO5rhH6DTmnf92Af/QA1NYwv8hT74B2poybte7YN/oESLex4TL/wDVVryrufQB/+AQXve9W8f/AOStrwbIvTBP6Boz7uB7IN/oC3vBgt98A8Q8m5I+4L5p+d+t064CP8SoC3vhg19Af1b6NUyVsXiK12KAwFozbs92BfIv/uTwrqFZXp1+BeVVveCJ96Q/t0dFWukrSwZGP5FpDXv9hL6wvmH+JcwlLzbl33rb35PPW1m/S8PgKj/pUV73u0v9GX2fROq/ZuvNmZfXAf+RYCSd/sLfZl96P+bDu15t8fQp+SDfxOB4F6Poa+QL5x/uv+5uqq4Y3GgA83vjkcIfea/wvh38/5p1gh58PlmbnsAAv/6ItnQF86/vP9lLhYWtyyvCP/6gJJ3+wt9O/KF8i/vfxZ9f5X+5+3UwYzigAsk9/oLfXXyhfJPx799lYS7FgfYkOp8veZdy4ZA4w/EqrKiEnh3hPwbAWLo600+m33B2r9ideO9Bv3gXzCGkXcD+9d3cUBBcq+/0Nci3xr+jYr252s9h772feDfWKDl3YRCnwT+jQGie72FPqJ862D9f9t+PvS/hIboXm+hjy7fOlT8uz+xvnjkUhywQ6vz9Rn6WLsHG39g63hxKg7UM9y8qwlV/1vZh764FAd2oLqXZt7VoP0xUOjy9WKfk3xr+DdMwubdunnqm3GUbw3/hgc577pGvtp1OhpwDX0S+DcoaONalH2ORtSvU2Sjk3xr+DcsQoc+AcO/rvKt4d9wCJ53c6j+eZBvDf8GAqOvpXNzl6KfH/nW8G8Y0EOfDyfa9PMm3xr+pU9feZeIT/nW8C9x+sy7BDzLt4Z/SZPW2AL/8q3hX7ow8q5/LXYJId8a/iXK6POuBv6lxhU97z5+/DiQFibh5FvDv+S4+vprauh7zHxQ60JQ+dbwLy2yOt/l5SUx7/Ie1LoQWr41/EuKzKvLS4KAqtIX2L8e5FvDv3RQ7V2Cf7rFEdK/fuRbw780KPpaLi9bBDTbu6H0602+9fr6mnqJ4F8ozDF9Lf5VOltC6NerfNffPqFeJfgXCLOv5fKyQcA+uvp6k+9ayJcB/5y56l4E5x22PuTryb7cPfjXhauu/pHd6+URmyFf2E4dQz7414GrjgImFvq2Pz999913gwiYeV2WD/65c9XFP3re7Tn0rZV+QQR8+vjx459Uvx78c+PqyllAVt4Nbt9Ope9dhe/jXGfyCeCfF5z9o44t6Cv07fwqhH8i7f7kJ/DPG1dXTgKy8m7/oU/yntTvPX+Hyet8vfqn19+yTsM2cP9cSDzvFrznUz+jwVGnXyD/FnrZX6z/q0k+72557z1P+lVauzX6hfEP659XGELe9c1OV0stQfzL198SrCY//y7DvanJF8o/xL8tdPmi511vUOUL5V9W/8sD4MTrf8i7zdzSPeAJo2fAt0S/KfjXR95d0ndNT75vN7cMD9D/xyO8fJl+S6KAPPlcxx+w5Lu9lZcJ/oWgp+e7RP+Ykc9tWDUr7d4WVyqQf/PZbF/2QdtmwR+vf/21d5dLgoDsvOvyWgmvzmcSxj/R6p3P9kU9cGrtj77kE/p99NFHzQK6VPrY/rHrfCZB/JP9LyuxBvXE+l96Hc+8/Oi73/3uR3b/HFscPP9c6nwmDv6t8pXd7AvMyP5n1fNc6X/ergtHPe5g4OVdFzPKSP3sAro3d+n6Odb5TLj+3R3N8pW1suqdbXTBFOMfRz4/PX3vKeo2detsoenHinzf2i4b07+7H5nKlf9lUNT/jCchjscdBFHeI7L510NP3zVPPkvsE6D925VozzieSv0qoaof+fy4J0D/X0fod4IoH/2ZxtMd/ZKTz5p3NQ7+6WdrbUv8+jluulwFybvkZxrrakUtfOjjyVft6quF79/9ifWhLoPh+0eep4+Xdzn+GfiUr779wZSvJe9q+P4Zg/s6MHD/bjfUifqYnS2kZxpV/Ea+uv4XrnzkC+kS/yxN2i06Qzdk6WH7dyumanlN8Y/b5HDwz3Pa3e1/5qZdhn4u9b+b90/bdr4/aascDte/vM53+fo1ZaJI5s1fLpkC+q/0lf1j9rSQ867Gxb+D9vbH/cm+p+Mmxba9kYW/1y0B0KW3hedfkBaH4V/IwJfjkn9b1JKsGh7PsY6bDqW1d4V+jQHQqatvuaQLGKy5m+vHlm9nbAEFtD+olLpapH72ABh8MH3Qvpa6eYJaYeZdTZD2h8/jJsFuP1/TPKWDlm/tEvnc3BOEaX94PG586vqY7fOUhg596cnnlHc1Lvm3uWfF83Fjw5i3YJLyOeZdDZ7/NsEZ09eUd899yJGefB3dE8A/Gzz3GkPf+XlnAYM/3OXL1zq2gIKLf/NHz+0vlvs+bhx47rU1OTr7F14+ft71c6Ed/JvL8Qd3R5RuwO7HjQGrztde6zs/7yTgKPOuxr3/zzazkOfj9g4z77b3tiylf06jWhKUz6N7Avf+v8UI/eO6R2rwnp+7BsA2+boulGCRr26evlw+L3U+E4f8qyYXujnoVAFM0L9bzlxVGZe0juZl7h83ALZHvt3xzxyska92nlKln/+L7tL+kAMQ9rp1QqfnHzf0XVwQx9MznukWUNJu7fsfRBrSbv08zb7zrgb9LwKXvOs4UJkAsc7X8P5lC411vjr/wrgngH/swKcqfcula5OiGXqDw9G/thbHrn9dnq+1Eeb9X4/HDQ67uSvTbqbfuf8AyGrtuuRfSnO3rF+gvKsJMv+Bz+MGhd/Xout8wj/fAZA9UxVTP2pfS6FfYPcEQeZ/8Xnc7tgWienS1yL18xoAHaeqIu/bw1hmF8Zf/7OsUtTxGQe/SdtEcr3MQet8JtP0r/vYAo/+pSdfD3lXM3r/dpdpa3KvbkRzXS+zS59ePVOWbzN+/3bWCWzMu7sjmv2MKLV5Gjj0xX64S2Ba/rXl3Yp/voYz13cVJief94e7BBzGv3yonrwNYvzL1XahVEKdr/RKh8ex9DWjD1KTr6/2bhV3/wY2/oVwBy7FnBpKQK8vcux2FaYmX/95V8P1b76d2WUo41/I86SpOQ0ufb9FVB3/Fzz0ceXr71bs4h7/ejpuZ77+mjhP1aX07+LignijqY3f0vi/5PJuXx19Fkbe/uDMk5YZmMlH7lKhdr4Y4/+Sky9e3tU4+CfndR7G+7+3lTZFI9eZfIw+veUZbc9i/F9i8sV3T+Dy/lEn8bjHdUbV+azzFOzYd82bfGp5RvRPETb0DaOvpQ6X948IDY/WGBnYP2OeNIp/+Yg+joDLs1dkATny8d/pGExfSx1h5r9a6MZxpPWnq/o1CujU3M30I/on5GNNKc4ScIh1PpMg8/8ZU2T1v/4Rd84Mx5WfM/8oAsrIR69UBlx8TckX7LI74jT/aVsANEKk7SlJIP98v7trQ+rX6p/Ou/Sh+gz/ep6oKhDc8fftM4tv4sU/3pi+Tt3M52eCppd6t5W+5fkZVcCnckxzu3/9T1QViDD9fws9OLrH+p+XvEvuU87ke9Xkn9HiWGZN5TNqBqa8UjT0Op9JoP5nHSetS9V49s/ThC2M3j/5/pF17VOzvbsUshIDYHv8c4h8qfS11NFh/slOb4B49Y+bdxusovb+LWVSpQyrWuapmlRyS/3PRb50Y5/A6f2jQ/nnMaknsOtxW/HY3mU9/jivbX3U9PSdn2eqEud/afJvNHU+E/f+l6xlYWtc3B21LhHnxz+Pc0SuVVAjdz8va0JabT9zlqhF+CMnYC+rr0n5Us67mk7zr9k6V+6O/rZtdiIv/vmUb63f6SX6J6Qq7Wp7yLHMiyW3gGv0c0i76XX11dJh/rUs/ln9O8yawI3d1N398zU3c0mUM6Iosk17VhrU17RzpzeFR5l3NV3qf9YnIapiuJrtKrjtPWSfqYnfvLsVhT6nwdKc06/l+W6XqRIG/XCXgEv/i2wBZ6HPOhCmaJisQqx/yZynj9HNzBBFNSrEzq2DCzhpvYxLc3dY+oXp/yM0jN39C/eMgzFRrmxUiABIGNmyLFRlMb6+ljqG5R8777LuOGOiXFVXfPOGMK5qmfc/swR0ks/pkkZmOOPv3eeqIiLC30tyBl5++eUbYrnc/OuUdhMcW0CBPf7gMMr6W9y5mR3X3n314hVx8dM3b+imsqZ/dqvzDVO+zVDiX5jm7i4vX7yk7CZGlNKrirl/lJ0n0OCokL5/tXnX98LPirMXX7w4a9tJtneXnLYKdVS/i3xDzbsax/6XR8/nDU0MwihB4nEtga9h6d0uY/pefvHFFy8b2x9FZwvnTRHSvhPLuxqX/ue908Wj541t3PuTtsoh6bjWcS31/nWdt+Dli8y/hgz8TWlQH1VAymtN0+hrqcPt+ZsYeNA4/0vrSyLtx21o79a9UdR90gwZ/uwBsDymz9v8f46RbwhjCyi4jT8Q/jXPf7VqGRzYfNzmvpaaV9p8zNhy9kL6V1sDDPf6rpN844h9Avf4N28dY+V43NbGbtU/X/MFvVLs/D6kfFPNuxrn+t8i0Pz37WOZy+/0+pus6iz3rxz/EpNvLHlX4zz+IMj6b8GfcTSxzMefmpW6xmFVXQ7mVukbVeiTpNP/x16DzUulr0xVvqbQ121In4N745Nvk4x/3OdrnkOfxvCPMKzKUcDJjC2gEOT9c/ZxQyz77EDRpUKo9Dn2viDvlnGr/3VqelSKC7LmuBO6T4/S4nDq/pvoM44mIvvntvZpIKRSpDF9Tv5NbmwBhaj+MddgCyqfVOrNmze8h2rkwqc0po9DPP869bWEWPo5rZ6+keddTSz/nnSQj9n2JA2od5CPeArTG9PHYQj+7aZdjn+ENzqcIl+4AaVTyLua5P2rq/Oxql5t/pXkY4TVQEP6JpJ3NYn7V9vgYNX95cuP1q2VyMfQuvUMUOejEKv/meKfrbnL888+Telu2uXM/9d4Cj2NLZj1Qofb3P4NvO9Io9U/e18La52EfPKp3Q11dT7O8h8Nk7r094yjl1V8Juifv44+yzzNtQ0OhtZL6/ynvfa1wD9XGvyjyMeZp3lHwIaZ0jgTUNbs2fd4Uvjnis0/WuTj1tOMve19LXXj/5oLLv8mwnhS+OdKrX/ktMupppkCtnX0UdcUXO/UFeOMa4F/ruz6x5knzWnwE6GX+exV6+vn5ikU5xCrrwX+uVLxjzdPGu/ZP3VEX7bnq5eveIFV/BhxPCn8c8X0j9vaZbYTzpfU52tnL1+8pAVAXVeMPK4F/rlS+MfvamH1/63XX375JbHg81cvXrx4RVsoQT7/jT6uBf658kTbR7zb1ZtP3O+bb+jzpInw94IaANfri4uLqO4J4J8rT5xCn4YY/ETaJU9pqsIfMQBeX1+QVlUvyef3CgrgnytPOj3ioPinKn2cOXXVC+iELpgs7ZKWVTcJMqYK/rnS6flae+2vaHGw/FO0+KcqfTz/Qo1rgX8W7k9axsg8I4lmEaWl+WE0d8/P6QIu810pE6Vd1syB1LN7AvhXz2JWLABimSUwnH/Ob3G0tqvd+lpCUr4p9kFTWThQ92FlXxGXeBDPBPGPsP55B/+aPAn3DlGS40kr/v3jlh3/1H2YT8I/Y4C0bZbALvHPhkU+zpM6276JrsFG9++vPhTzRd396O+n4F/Y+FePNfJxHhXX75te3tXQ/duX83WvHv1C3I9Flp8PRZj4pyPCIuLD829TTA4YpP5XQ0PaXTKWvqrxL/ozjiYY/q2EePNDMWvoYu90c3NwmPmX/bBonUhvgP4V74lYo71P/7aT0tcpxVj7ZbdWmfj8pAz/br73+ebuw9O5njk+qxjJH24O2gLgEP1rxZt/Rt6tzZ4d/POXd6/8XrwChn/3J8dZ+n2e+beSES/zTlbT219mhH9WypW+Ov84i1/pMS0Sn3n36qtAAjL82yz2s/QrZu1e5T00Y/ZPLA18c9AwS68P/yqVvto+GZ5/ep0sz+9xfPXVV6yrR4bj3833fvfPp5si/m1y9Ubpn9Tv/dOGb9fZv532bm2n4FKtE00ScJn7t/S9HsdV5l+YAEjvf97P/vtpVgWU9b/8nozWP1mxncsVaML0v1hf3t0JgKzFT0X+vfDe3hX6BRKQelPkckDzmfgjb/9u5nunI/bvWPcBVvqfi/89O/hX39NX/1SkiGk0//7yl78wB1UR2rtfKRjXjwzLP7kk0Fz3/2X3ZbT+ydi3CBP/uA/Y6COlry8uXv/5NXdUX+u1uMr9CxEAMf6gnrujB5/LALiyNUDc/Gvs6bPrR1z89PL1n/+cCegz9mVcaTgXkAj8s5E38q2rEDr419bT18E/2d69fC39owqYwlxV8M8Vrn/tPX1N+tEWP80EfE3UL5F1sOCfKzz/KD19dgebNho9fUo/koAJhD4J/HOF4R+tp8+uX+M0faZVtDHNKeRdDfxzpca/Wk3oPX1W/2ydz9WHHJeEQfUJuSeAf7UQZknd9a/GKE5Pn12/2qcf41gHi/r8Q63VrN6KaF2avvkgngkT/+5P2ibnJfjnZSh97fOPpMf0caj4d7WlvGUhb8f8H4SGaviV80E8E+z9t5b/yXb8q0Q0Xy9y1Iw/GNF6HFT/5CC/uw9/LR7Jy+fy7gfxTLj+v+bHOvX+Eafp4+pnCDiudbCo/smYt3r0fyfHeSxcqRH4NwdiBP6hGKkkblf9uPxB+tdG1b9tlc7vK2ylquJo8q6G6p9+ICr+muePgu+O9jP/xAh8UUcXVlrG5U/Jv6Xn9yeNtsoY18Ei+7d69DwfAC3+UmNDVnunwrZN/sexbVz+JPyThHl7N58kki9funlXQ/Yvq/TdfXgq/hLVP+VW9qf8Qf9hG5c/Ef9CvTouB5SOLO9qyP5lUU+8AJf/pfzLDCv7ZxmXPwX/As5bkMI8faEg+7eZH8rxcPN98VdT/NvsjIsevX9BJ824YM6TJvD7VQNC7X/OqnXfEW3fzerhx8cbs/5n+Gcblz9u/wLKJyt93Hn6BhP7BPSbcvPX76vanQxy2/av4Z9tXP6Y/XOVjzSgdDtPH1XAIbknoN+U+xP5CC7/a9v/Z/pnGZc/Wv/cQ1/rw9/tmD66f4mM6eOA8QeuPOuUd4kDSpV+r2kCDiz0SeCfK793l69l/Gm1r4Ui39Dyrgb+udLp/V+7fzU9fW3+DdU9AfxzJcT8u7XdzM3VvwHW+Uzgnyve/bM942j0b8ChTwL/XPE8/7P1AZu9/TvkvKuBf674nH+y6fGuxb8RuCeAf6548695bEH9O0XJj2uhAv9c8eOf53n6Bgf8c8WHf2muidAn8M+Vzv7xQ9/I3BPAP1e6+eeQd0dT5zOZ9ULQb+B9Rxpd/EPeHQ+D848d+uBeygzLP758w36+Nn6G5J9D3vV70sA7g/EPeXeUDMQ/tnx+zxaEYgj+oatvvCTvH/LuqAk2/5rqurROA0j0D3l35ITxb6GXne60/jQ79I3yGce4CeJfvvaWwH39I+TdKRDEP2NNsRV5/udOoQ/uDZQk4x/y7mQIVf/LA6BD/Y8d+iDfgAnU/tUrMFiin9U/pnxwb+gk1f/Hzrtg6KTjH/LuFAnU/pXzG3L6n5F3p0k4/xZqsR3LMiDP3EMfxvSNiGD+5eYR+l/Q1TdhgvmXrx9R6X8u3ml55hb6IN/IiBv/ePIxzgAMhED+iRC3v2lYbPEZv6+PcQJgKITqf8kU3Du1P/7YPEPeBZt4/X8M++DeiInl3xOqfRhbMGrS9g95d+wk7B/cmwAB27+Nb4C0+oe8OwnCxL/7E+uD35xm/5B3p0Kw99/2m3d4YuX2tp9ZxUAShPFPrrAYkFBz0gUqF6fbudxeptokk+IV6r/YKZ0u/Euv2CmdLvxLr9gpnS78S6/YKZ0u/Euv2CmdLvxLr9gpnS78S6/YKZ0u/Euv2Cmdblr+gakB/0BM4B+ICfwDMYF/ICbwD8QE/oGYwD8QE/gHYgL/QEzgH4gJ/AMxgX8gJon4t5iJebUybg7UDG++y81+8Pvq3lzOgLjS5fstV67zaJtjzL3Y0g8+y3W/a2n4t3jw+WYlbuQq+zp3R94ELMpdyFnjPAq4kmugiLJXXgWU5d6fZGUufP5/uNJLtqzsa7e4l9vhriXhn5zOUrzbrlb4WrTNsuBQrrg4c3839O5IeXLot9i8XDXJsbfLoIs1f/BZbpe7loR/EuHIzft+k5ku17t/i0e/COFJXq7CY2AtijXL91Zul7uWjn8yRT747yPPFR9Zru/8m13xeXHhbWuBupermHsrtyi2VL63crvctVT8W8kvsBDzarVOMsMv13NDQSQceeFlkf7ilC5XYp/k2LnYUvn+yu1y11LxT3ybR88Xe54DSl6ujCU3B75uqJj9P4R/ulzByl/zoyjWLN9juV3uWjr+ifuoqlL5GiMey/VbUZNpN0D+Lcrd+Ix+ldP1519RXJe7lpB/2RdQt9JzK0SU6zVQLfI5xo49tz+KcsWP/irBRbFG+V7L7XLXkvBP3cfsa6jVbfwFFF1u8YOfcgXzIP0veXxaeJ/mLmT/c5e7loR/25u5KO6q33L91v900QH6n1Wi9HqmRbHlHzyW2+GupeHfZq7Twsrvg6ei3HmYB1qLIM/f8szms+Swz9/c71oi/oGJAv9ATOAfiAn8AzGBfyAm8A/EBP6BmMA/EBP4B2IC/0BM4B+ICfwDMYF/ICbwD8QE/oGYwD8QE/gHYgL/QEzgH4gJ/AMxgX8gJvAPxAT+gZjAPxAT+AdiAv9ATOAfiAn843J3NJuJCT/zaZ/ad/c9ldWogH9M1CzS871TmOUD+MdEzfYnZjuGfx6AfzyMabbvjn56oGZ3K6YfWxjzkIk1gbKtwlI1n9pheTsQwD8m23nB747EKkX5wg5y+R/xDz13pJxyNduio6SYpdfcDiTwj4uIa3KqWbm6UqaZmvlztXcqf6HnodXT0eb+CR1L24EE/jlwfzLT7Y/sDzW5dDHLeT4P/N2R8kz5JxeBKG0HEvjnxjyfLL3wL/thVZpfXq5heZz7J5fIKG8HAvjHQ0cvmW5r45/JPN9LVfo8z1Q+CuAfD93+XW3jn1H/q0a27EUmKGAAAACbSURBVDfilzL7oiu6DvjHJF/xdnZY1P/K7V/ZNb3Jg10u5SIPfOZ2IIF/XOTzN+FQ4V+5/083b1dqNxkgdb3P3A4E8A/EBP6BmMA/EBP4B2IC/0BM4B+ICfwDMYF/ICbwD8QE/oGYwD8QE/gHYgL/QEzgH4gJ/AMxgX8gJvAPxAT+gZjAPxAT+AdiAv9ATOAfiAn8AzGBfyAm/w9FhZuKBDpbegAAAABJRU5ErkJggg=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8" descr="data:image/png;base64,iVBORw0KGgoAAAANSUhEUgAAAn8AAAGKCAMAAABKJ9f+AAABNVBMVEUAAAAAADoAAGYAOjoAOmYAOpAAZmYAZpAAZrYQDv8pDucpJP86AAA6ADo6AGY6OgA6Ojo6OmY6OpA6ZmY6ZpA6ZrY6kLY6kNtmAABmADpmAGZmJMJmOgBmOjpmUv9mWGZmWv9mYP9mZgBmZmZmZv9mkJBmkLZmkNtmtrZmtttmtv+QOgCQOjqQZgCQZjqQkGaQkLaQtpCQttuQtv+Q29uQ2/+jhqO2ZgC2Zjq2ZpC2kDq2kGa227a229u22/+2/7a2/9u2///akdrbkDrbkGbbtmbbtpDb27bb29vb/9vb////AAD/AQH/AgL/Bgb/DhD/DxD/HSn/ISn/JCn/Jin/KSn/SWb/Umb/WGb/Wmb/YGb/Zmb/tmb/tv//zP//25D/27b/3f//4v//8f///7b//9v///9idYIAAAAACXBIWXMAAA7DAAAOwwHHb6hkAAAgAElEQVR4nO2dj3/ctnmHT469Ko3SLls7KU1qu9vaLtLartnk6340a3pruzm21VSOlZMuknWR7v//E0YABA/kEeT7ggABkt/n84ktizyQRz55XwAEgdkGgHjMYp8AmDTwD8QE/oGYwD8QE/gHYgL/QEzgH4gJ/AMxgX8gJvAPxAT+gZjAPxAT+AdiMlz/7v/z+7PZ3g8+Ez8vZnunzE+fzB49D3FaNuazB5/vHvT+3z8nfv7+Nwez2Q/lj/Xfdrfw0n70I/XKYP3LLrdk73gzXP/efvyAasVKfNlD+aOLf4wj9cpg/VvMcsR15fvXO/NZjQC1v6zH+IrUb2vuxzhSrwzWv/ls75Psf+ssCh7LK/1vv5nNHqrL/ccfz2bv/EzGgvvst3s/3IaF/9E5W0aLu6M8hp7u7vnHj7MNH5yWPrS7SZ3Jg//KjvhQ7JCdyK8/nj34zCxOZM6Hn5rx7w9Zge98Ij6Z//+zPeOigE35q8z1eW4q37Y4UF74vdwidTP2K46UGgP2T17OmwORlBZGLNT/EDcjF+yhvvCLYreqf9U9V1szF0bZlU35mVT3LUoWxemKwta//AOHhRXGGS+Knzalr1L2b3tG2wOpwtXR9r5vFCt+hH++yS7u3s9+u/3Ho8/En4fSyOw+qJ/nIpIoRQXZzdp/vvmD2LStLc3z+1vaM9v8nefq38aHqps2uoDss9kO+/pE/tcsLtN1/7mIStq/7Bd/9/ztkdJCOGGesS5AUt5g5N/tt90eqCg8O9pca23ul6B9A/YvDysPP1VZS2ThzJTtlRZ/qV9kW/Nrn92nh78tPq78W+jwV9pT8CfRwN43P1TdpJjLg2/ylCd/Noub6zil/VO/WPzgt/pcjTPWBeiSzQ2mf/rbGgcyC5dHq7sqyTFY/1QtKs9x6uaISFWIJX6VqVPKlcpZWZ/Su4ldjtVfpax6/0v1733zQ9VNirlO+9lnc0uM4rKP7+u95EHNduq8qApUCtCnW7vB+LblA20LN5SV+8G/ENz/6VcHedorrrS63DLtHec1ta1Vbz9W//zXorZ+ojyq7il+//Bf/iTL2n5oZ5Mkv7XigNoSozh9PqZ/+pPqo+YZl/yzbTC+rXEgXaMtjgb/AlLUv6pXuhL/jiufe/ur78sK/bYpoJsxx7vF67upP1SzaWOLf7o4MyIFiX+lAyH+9UR2Vfd+nl3pPx5YrnRe/9vf/ej9L8ymgLqr1T1XOisfmh+q31Su/8nyzOIs9b/VB5/W1/+Mvj1r/W8n2m+0reX6H/wLRtH/XMm/lfbv3iebrKmZBxzZ8hT5NA8UovMit6iypyzkrUzOxoeqm/RHzfavssQozmiRFtL/UBy/SKqWZm5D+9f0Sh+orv273S/VHvrB+md0q5XvSE3/X3Hpf1NU8uTdWm0VruxZlL5vfmhnk0T3/5kPYszittvL/X/7qp5Y7f8zPanfYH7b7YHq+v+2++VHSo7B+re5l+3f4qnB1j/10ODncqe3v8waKMajC/mZD/TzD8O/6p6ikfvwU9UfU3xod5MgS22/+2X+2cISo7j7/ziYvfPJzvMPcYLyYcVn5hlX4lTthtK3LQ5kPP/4m8926n/6SKkxXP+SIcWq1bzn0RXOwL/OJOXfXA7SyiqONQ2vFIF/nUnKP12lSLO1sQv860xS/m3e/vigPFonbeAfiAn8AzGBfyAm8A/EBP6BmMA/EBP4B2IC/0BMPPs3AyPg9vaJlevr62cEYvnntzjQP7ff2snkW5OAf8CJbxv0o8oH/4ATt43y0e2Df4BLk3us0Af/AJ9m+Rrte/r0KfwDHWiMfW2h7+nTGgHhH6DRlnfbEu/Tp3UCwj9A4LZL3oV/oBs+mhzwD7jQNe+WBaz+Ev6BBhrd4/a2oP0LePgKfXbgH6inOe+yO5rhH6DTmnf92Af/QA1NYwv8hT74B2poybte7YN/oESLex4TL/wDVVryrufQB/+AQXve9W8f/AOStrwbIvTBP6Boz7uB7IN/oC3vBgt98A8Q8m5I+4L5p+d+t064CP8SoC3vhg19Af1b6NUyVsXiK12KAwFozbs92BfIv/uTwrqFZXp1+BeVVveCJ96Q/t0dFWukrSwZGP5FpDXv9hL6wvmH+JcwlLzbl33rb35PPW1m/S8PgKj/pUV73u0v9GX2fROq/ZuvNmZfXAf+RYCSd/sLfZl96P+bDu15t8fQp+SDfxOB4F6Poa+QL5x/uv+5uqq4Y3GgA83vjkcIfea/wvh38/5p1gh58PlmbnsAAv/6ItnQF86/vP9lLhYWtyyvCP/6gJJ3+wt9O/KF8i/vfxZ9f5X+5+3UwYzigAsk9/oLfXXyhfJPx799lYS7FgfYkOp8veZdy4ZA4w/EqrKiEnh3hPwbAWLo600+m33B2r9ideO9Bv3gXzCGkXcD+9d3cUBBcq+/0Nci3xr+jYr252s9h772feDfWKDl3YRCnwT+jQGie72FPqJ862D9f9t+PvS/hIboXm+hjy7fOlT8uz+xvnjkUhywQ6vz9Rn6WLsHG39g63hxKg7UM9y8qwlV/1vZh764FAd2oLqXZt7VoP0xUOjy9WKfk3xr+DdMwubdunnqm3GUbw3/hgc577pGvtp1OhpwDX0S+DcoaONalH2ORtSvU2Sjk3xr+DcsQoc+AcO/rvKt4d9wCJ53c6j+eZBvDf8GAqOvpXNzl6KfH/nW8G8Y0EOfDyfa9PMm3xr+pU9feZeIT/nW8C9x+sy7BDzLt4Z/SZPW2AL/8q3hX7ow8q5/LXYJId8a/iXK6POuBv6lxhU97z5+/DiQFibh5FvDv+S4+vprauh7zHxQ60JQ+dbwLy2yOt/l5SUx7/Ie1LoQWr41/EuKzKvLS4KAqtIX2L8e5FvDv3RQ7V2Cf7rFEdK/fuRbw780KPpaLi9bBDTbu6H0602+9fr6mnqJ4F8ozDF9Lf5VOltC6NerfNffPqFeJfgXCLOv5fKyQcA+uvp6k+9ayJcB/5y56l4E5x22PuTryb7cPfjXhauu/pHd6+URmyFf2E4dQz7414GrjgImFvq2Pz999913gwiYeV2WD/65c9XFP3re7Tn0rZV+QQR8+vjx459Uvx78c+PqyllAVt4Nbt9Ope9dhe/jXGfyCeCfF5z9o44t6Cv07fwqhH8i7f7kJ/DPG1dXTgKy8m7/oU/yntTvPX+Hyet8vfqn19+yTsM2cP9cSDzvFrznUz+jwVGnXyD/FnrZX6z/q0k+72557z1P+lVauzX6hfEP659XGELe9c1OV0stQfzL198SrCY//y7DvanJF8o/xL8tdPmi511vUOUL5V9W/8sD4MTrf8i7zdzSPeAJo2fAt0S/KfjXR95d0ndNT75vN7cMD9D/xyO8fJl+S6KAPPlcxx+w5Lu9lZcJ/oWgp+e7RP+Ykc9tWDUr7d4WVyqQf/PZbF/2QdtmwR+vf/21d5dLgoDsvOvyWgmvzmcSxj/R6p3P9kU9cGrtj77kE/p99NFHzQK6VPrY/rHrfCZB/JP9LyuxBvXE+l96Hc+8/Oi73/3uR3b/HFscPP9c6nwmDv6t8pXd7AvMyP5n1fNc6X/ergtHPe5g4OVdFzPKSP3sAro3d+n6Odb5TLj+3R3N8pW1suqdbXTBFOMfRz4/PX3vKeo2detsoenHinzf2i4b07+7H5nKlf9lUNT/jCchjscdBFHeI7L510NP3zVPPkvsE6D925VozzieSv0qoaof+fy4J0D/X0fod4IoH/2ZxtMd/ZKTz5p3NQ7+6WdrbUv8+jluulwFybvkZxrrakUtfOjjyVft6quF79/9ifWhLoPh+0eep4+Xdzn+GfiUr779wZSvJe9q+P4Zg/s6MHD/bjfUifqYnS2kZxpV/Ea+uv4XrnzkC+kS/yxN2i06Qzdk6WH7dyumanlN8Y/b5HDwz3Pa3e1/5qZdhn4u9b+b90/bdr4/aascDte/vM53+fo1ZaJI5s1fLpkC+q/0lf1j9rSQ867Gxb+D9vbH/cm+p+Mmxba9kYW/1y0B0KW3hedfkBaH4V/IwJfjkn9b1JKsGh7PsY6bDqW1d4V+jQHQqatvuaQLGKy5m+vHlm9nbAEFtD+olLpapH72ABh8MH3Qvpa6eYJaYeZdTZD2h8/jJsFuP1/TPKWDlm/tEvnc3BOEaX94PG586vqY7fOUhg596cnnlHc1Lvm3uWfF83Fjw5i3YJLyOeZdDZ7/NsEZ09eUd899yJGefB3dE8A/Gzz3GkPf+XlnAYM/3OXL1zq2gIKLf/NHz+0vlvs+bhx47rU1OTr7F14+ft71c6Ed/JvL8Qd3R5RuwO7HjQGrztde6zs/7yTgKPOuxr3/zzazkOfj9g4z77b3tiylf06jWhKUz6N7Avf+v8UI/eO6R2rwnp+7BsA2+boulGCRr26evlw+L3U+E4f8qyYXujnoVAFM0L9bzlxVGZe0juZl7h83ALZHvt3xzxyska92nlKln/+L7tL+kAMQ9rp1QqfnHzf0XVwQx9MznukWUNJu7fsfRBrSbv08zb7zrgb9LwKXvOs4UJkAsc7X8P5lC411vjr/wrgngH/swKcqfcula5OiGXqDw9G/thbHrn9dnq+1Eeb9X4/HDQ67uSvTbqbfuf8AyGrtuuRfSnO3rF+gvKsJMv+Bz+MGhd/Xout8wj/fAZA9UxVTP2pfS6FfYPcEQeZ/8Xnc7tgWienS1yL18xoAHaeqIu/bw1hmF8Zf/7OsUtTxGQe/SdtEcr3MQet8JtP0r/vYAo/+pSdfD3lXM3r/dpdpa3KvbkRzXS+zS59ePVOWbzN+/3bWCWzMu7sjmv2MKLV5Gjj0xX64S2Ba/rXl3Yp/voYz13cVJief94e7BBzGv3yonrwNYvzL1XahVEKdr/RKh8ex9DWjD1KTr6/2bhV3/wY2/oVwBy7FnBpKQK8vcux2FaYmX/95V8P1b76d2WUo41/I86SpOQ0ufb9FVB3/Fzz0ceXr71bs4h7/ejpuZ77+mjhP1aX07+LignijqY3f0vi/5PJuXx19Fkbe/uDMk5YZmMlH7lKhdr4Y4/+Sky9e3tU4+CfndR7G+7+3lTZFI9eZfIw+veUZbc9i/F9i8sV3T+Dy/lEn8bjHdUbV+azzFOzYd82bfGp5RvRPETb0DaOvpQ6X948IDY/WGBnYP2OeNIp/+Yg+joDLs1dkATny8d/pGExfSx1h5r9a6MZxpPWnq/o1CujU3M30I/on5GNNKc4ScIh1PpMg8/8ZU2T1v/4Rd84Mx5WfM/8oAsrIR69UBlx8TckX7LI74jT/aVsANEKk7SlJIP98v7trQ+rX6p/Ou/Sh+gz/ep6oKhDc8fftM4tv4sU/3pi+Tt3M52eCppd6t5W+5fkZVcCnckxzu3/9T1QViDD9fws9OLrH+p+XvEvuU87ke9Xkn9HiWGZN5TNqBqa8UjT0Op9JoP5nHSetS9V49s/ThC2M3j/5/pF17VOzvbsUshIDYHv8c4h8qfS11NFh/slOb4B49Y+bdxusovb+LWVSpQyrWuapmlRyS/3PRb50Y5/A6f2jQ/nnMaknsOtxW/HY3mU9/jivbX3U9PSdn2eqEud/afJvNHU+E/f+l6xlYWtc3B21LhHnxz+Pc0SuVVAjdz8va0JabT9zlqhF+CMnYC+rr0n5Us67mk7zr9k6V+6O/rZtdiIv/vmUb63f6SX6J6Qq7Wp7yLHMiyW3gGv0c0i76XX11dJh/rUs/ln9O8yawI3d1N398zU3c0mUM6Iosk17VhrU17RzpzeFR5l3NV3qf9YnIapiuJrtKrjtPWSfqYnfvLsVhT6nwdKc06/l+W6XqRIG/XCXgEv/i2wBZ6HPOhCmaJisQqx/yZynj9HNzBBFNSrEzq2DCzhpvYxLc3dY+oXp/yM0jN39C/eMgzFRrmxUiABIGNmyLFRlMb6+ljqG5R8777LuOGOiXFVXfPOGMK5qmfc/swR0ks/pkkZmOOPv3eeqIiLC30tyBl5++eUbYrnc/OuUdhMcW0CBPf7gMMr6W9y5mR3X3n314hVx8dM3b+imsqZ/dqvzDVO+zVDiX5jm7i4vX7yk7CZGlNKrirl/lJ0n0OCokL5/tXnX98LPirMXX7w4a9tJtneXnLYKdVS/i3xDzbsax/6XR8/nDU0MwihB4nEtga9h6d0uY/pefvHFFy8b2x9FZwvnTRHSvhPLuxqX/ue908Wj541t3PuTtsoh6bjWcS31/nWdt+Dli8y/hgz8TWlQH1VAymtN0+hrqcPt+ZsYeNA4/0vrSyLtx21o79a9UdR90gwZ/uwBsDymz9v8f46RbwhjCyi4jT8Q/jXPf7VqGRzYfNzmvpaaV9p8zNhy9kL6V1sDDPf6rpN844h9Avf4N28dY+V43NbGbtU/X/MFvVLs/D6kfFPNuxrn+t8i0Pz37WOZy+/0+pus6iz3rxz/EpNvLHlX4zz+IMj6b8GfcTSxzMefmpW6xmFVXQ7mVukbVeiTpNP/x16DzUulr0xVvqbQ121In4N745Nvk4x/3OdrnkOfxvCPMKzKUcDJjC2gEOT9c/ZxQyz77EDRpUKo9Dn2viDvlnGr/3VqelSKC7LmuBO6T4/S4nDq/pvoM44mIvvntvZpIKRSpDF9Tv5NbmwBhaj+MddgCyqfVOrNmze8h2rkwqc0po9DPP869bWEWPo5rZ6+keddTSz/nnSQj9n2JA2od5CPeArTG9PHYQj+7aZdjn+ENzqcIl+4AaVTyLua5P2rq/Oxql5t/pXkY4TVQEP6JpJ3NYn7V9vgYNX95cuP1q2VyMfQuvUMUOejEKv/meKfrbnL888+Telu2uXM/9d4Cj2NLZj1Qofb3P4NvO9Io9U/e18La52EfPKp3Q11dT7O8h8Nk7r094yjl1V8Juifv44+yzzNtQ0OhtZL6/ynvfa1wD9XGvyjyMeZp3lHwIaZ0jgTUNbs2fd4Uvjnis0/WuTj1tOMve19LXXj/5oLLv8mwnhS+OdKrX/ktMupppkCtnX0UdcUXO/UFeOMa4F/ruz6x5knzWnwE6GX+exV6+vn5ikU5xCrrwX+uVLxjzdPGu/ZP3VEX7bnq5eveIFV/BhxPCn8c8X0j9vaZbYTzpfU52tnL1+8pAVAXVeMPK4F/rlS+MfvamH1/63XX375JbHg81cvXrx4RVsoQT7/jT6uBf658kTbR7zb1ZtP3O+bb+jzpInw94IaANfri4uLqO4J4J8rT5xCn4YY/ETaJU9pqsIfMQBeX1+QVlUvyef3CgrgnytPOj3ioPinKn2cOXXVC+iELpgs7ZKWVTcJMqYK/rnS6flae+2vaHGw/FO0+KcqfTz/Qo1rgX8W7k9axsg8I4lmEaWl+WE0d8/P6QIu810pE6Vd1syB1LN7AvhXz2JWLABimSUwnH/Ob3G0tqvd+lpCUr4p9kFTWThQ92FlXxGXeBDPBPGPsP55B/+aPAn3DlGS40kr/v3jlh3/1H2YT8I/Y4C0bZbALvHPhkU+zpM6276JrsFG9++vPhTzRd396O+n4F/Y+FePNfJxHhXX75te3tXQ/duX83WvHv1C3I9Flp8PRZj4pyPCIuLD829TTA4YpP5XQ0PaXTKWvqrxL/ozjiYY/q2EePNDMWvoYu90c3NwmPmX/bBonUhvgP4V74lYo71P/7aT0tcpxVj7ZbdWmfj8pAz/br73+ebuw9O5njk+qxjJH24O2gLgEP1rxZt/Rt6tzZ4d/POXd6/8XrwChn/3J8dZ+n2e+beSES/zTlbT219mhH9WypW+Ov84i1/pMS0Sn3n36qtAAjL82yz2s/QrZu1e5T00Y/ZPLA18c9AwS68P/yqVvto+GZ5/ep0sz+9xfPXVV6yrR4bj3833fvfPp5si/m1y9Ubpn9Tv/dOGb9fZv532bm2n4FKtE00ScJn7t/S9HsdV5l+YAEjvf97P/vtpVgWU9b/8nozWP1mxncsVaML0v1hf3t0JgKzFT0X+vfDe3hX6BRKQelPkckDzmfgjb/9u5nunI/bvWPcBVvqfi/89O/hX39NX/1SkiGk0//7yl78wB1UR2rtfKRjXjwzLP7kk0Fz3/2X3ZbT+ydi3CBP/uA/Y6COlry8uXv/5NXdUX+u1uMr9CxEAMf6gnrujB5/LALiyNUDc/Gvs6bPrR1z89PL1n/+cCegz9mVcaTgXkAj8s5E38q2rEDr419bT18E/2d69fC39owqYwlxV8M8Vrn/tPX1N+tEWP80EfE3UL5F1sOCfKzz/KD19dgebNho9fUo/koAJhD4J/HOF4R+tp8+uX+M0faZVtDHNKeRdDfxzpca/Wk3oPX1W/2ydz9WHHJeEQfUJuSeAf7UQZknd9a/GKE5Pn12/2qcf41gHi/r8Q63VrN6KaF2avvkgngkT/+5P2ibnJfjnZSh97fOPpMf0caj4d7WlvGUhb8f8H4SGaviV80E8E+z9t5b/yXb8q0Q0Xy9y1Iw/GNF6HFT/5CC/uw9/LR7Jy+fy7gfxTLj+v+bHOvX+Eafp4+pnCDiudbCo/smYt3r0fyfHeSxcqRH4NwdiBP6hGKkkblf9uPxB+tdG1b9tlc7vK2ylquJo8q6G6p9+ICr+muePgu+O9jP/xAh8UUcXVlrG5U/Jv6Xn9yeNtsoY18Ei+7d69DwfAC3+UmNDVnunwrZN/sexbVz+JPyThHl7N58kki9funlXQ/Yvq/TdfXgq/hLVP+VW9qf8Qf9hG5c/Ef9CvTouB5SOLO9qyP5lUU+8AJf/pfzLDCv7ZxmXPwX/As5bkMI8faEg+7eZH8rxcPN98VdT/NvsjIsevX9BJ824YM6TJvD7VQNC7X/OqnXfEW3fzerhx8cbs/5n+Gcblz9u/wLKJyt93Hn6BhP7BPSbcvPX76vanQxy2/av4Z9tXP6Y/XOVjzSgdDtPH1XAIbknoN+U+xP5CC7/a9v/Z/pnGZc/Wv/cQ1/rw9/tmD66f4mM6eOA8QeuPOuUd4kDSpV+r2kCDiz0SeCfK793l69l/Gm1r4Ui39Dyrgb+udLp/V+7fzU9fW3+DdU9AfxzJcT8u7XdzM3VvwHW+Uzgnyve/bM942j0b8ChTwL/XPE8/7P1AZu9/TvkvKuBf674nH+y6fGuxb8RuCeAf6548695bEH9O0XJj2uhAv9c8eOf53n6Bgf8c8WHf2muidAn8M+Vzv7xQ9/I3BPAP1e6+eeQd0dT5zOZ9ULQb+B9Rxpd/EPeHQ+D848d+uBeygzLP758w36+Nn6G5J9D3vV70sA7g/EPeXeUDMQ/tnx+zxaEYgj+oatvvCTvH/LuqAk2/5rqurROA0j0D3l35ITxb6GXne60/jQ79I3yGce4CeJfvvaWwH39I+TdKRDEP2NNsRV5/udOoQ/uDZQk4x/y7mQIVf/LA6BD/Y8d+iDfgAnU/tUrMFiin9U/pnxwb+gk1f/Hzrtg6KTjH/LuFAnU/pXzG3L6n5F3p0k4/xZqsR3LMiDP3EMfxvSNiGD+5eYR+l/Q1TdhgvmXrx9R6X8u3ml55hb6IN/IiBv/ePIxzgAMhED+iRC3v2lYbPEZv6+PcQJgKITqf8kU3Du1P/7YPEPeBZt4/X8M++DeiInl3xOqfRhbMGrS9g95d+wk7B/cmwAB27+Nb4C0+oe8OwnCxL/7E+uD35xm/5B3p0Kw99/2m3d4YuX2tp9ZxUAShPFPrrAYkFBz0gUqF6fbudxeptokk+IV6r/YKZ0u/Euv2CmdLvxLr9gpnS78S6/YKZ0u/Euv2CmdLvxLr9gpnS78S6/YKZ0u/Euv2Cmdblr+gakB/0BM4B+ICfwDMYF/ICbwD8QE/oGYwD8QE/gHYgL/QEzgH4gJ/AMxgX8gJon4t5iJebUybg7UDG++y81+8Pvq3lzOgLjS5fstV67zaJtjzL3Y0g8+y3W/a2n4t3jw+WYlbuQq+zp3R94ELMpdyFnjPAq4kmugiLJXXgWU5d6fZGUufP5/uNJLtqzsa7e4l9vhriXhn5zOUrzbrlb4WrTNsuBQrrg4c3839O5IeXLot9i8XDXJsbfLoIs1f/BZbpe7loR/EuHIzft+k5ku17t/i0e/COFJXq7CY2AtijXL91Zul7uWjn8yRT747yPPFR9Zru/8m13xeXHhbWuBupermHsrtyi2VL63crvctVT8W8kvsBDzarVOMsMv13NDQSQceeFlkf7ilC5XYp/k2LnYUvn+yu1y11LxT3ybR88Xe54DSl6ujCU3B75uqJj9P4R/ulzByl/zoyjWLN9juV3uWjr+ifuoqlL5GiMey/VbUZNpN0D+Lcrd+Ix+ldP1519RXJe7lpB/2RdQt9JzK0SU6zVQLfI5xo49tz+KcsWP/irBRbFG+V7L7XLXkvBP3cfsa6jVbfwFFF1u8YOfcgXzIP0veXxaeJ/mLmT/c5e7loR/25u5KO6q33L91v900QH6n1Wi9HqmRbHlHzyW2+GupeHfZq7Twsrvg6ei3HmYB1qLIM/f8szms+Swz9/c71oi/oGJAv9ATOAfiAn8AzGBfyAm8A/EBP6BmMA/EBP4B2IC/0BM4B+ICfwDMYF/ICbwD8QE/oGYwD8QE/gHYgL/QEzgH4gJ/AMxgX8gJvAPxAT+gZjAPxAT+AdiAv9ATOAfiAn843J3NJuJCT/zaZ/ad/c9ldWogH9M1CzS871TmOUD+MdEzfYnZjuGfx6AfzyMabbvjn56oGZ3K6YfWxjzkIk1gbKtwlI1n9pheTsQwD8m23nB747EKkX5wg5y+R/xDz13pJxyNduio6SYpdfcDiTwj4uIa3KqWbm6UqaZmvlztXcqf6HnodXT0eb+CR1L24EE/jlwfzLT7Y/sDzW5dDHLeT4P/N2R8kz5JxeBKG0HEvjnxjyfLL3wL/thVZpfXq5heZz7J5fIKG8HAvjHQ0cvmW5r45/JPN9LVfo8z1Q+CuAfD93+XW3jn1H/q0a27EUmKGAAAACbSURBVDfilzL7oiu6DvjHJF/xdnZY1P/K7V/ZNb3Jg10u5SIPfOZ2IIF/XOTzN+FQ4V+5/083b1dqNxkgdb3P3A4E8A/EBP6BmMA/EBP4B2IC/0BM4B+ICfwDMYF/ICbwD8QE/oGYwD8QE/gHYgL/QEzgH4gJ/AMxgX8gJvAPxAT+gZjAPxAT+AdiAv9ATOAfiAn8AzGBfyAm/w9FhZuKBDpbegAAAABJRU5ErkJggg=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10" descr="data:image/png;base64,iVBORw0KGgoAAAANSUhEUgAAAn8AAAGKCAMAAABKJ9f+AAABNVBMVEUAAAAAADoAAGYAOjoAOmYAOpAAZmYAZpAAZrYQDv8pDucpJP86AAA6ADo6AGY6OgA6Ojo6OmY6OpA6ZmY6ZpA6ZrY6kLY6kNtmAABmADpmAGZmJMJmOgBmOjpmUv9mWGZmWv9mYP9mZgBmZmZmZv9mkJBmkLZmkNtmtrZmtttmtv+QOgCQOjqQZgCQZjqQkGaQkLaQtpCQttuQtv+Q29uQ2/+jhqO2ZgC2Zjq2ZpC2kDq2kGa227a229u22/+2/7a2/9u2///akdrbkDrbkGbbtmbbtpDb27bb29vb/9vb////AAD/AQH/AgL/Bgb/DhD/DxD/HSn/ISn/JCn/Jin/KSn/SWb/Umb/WGb/Wmb/YGb/Zmb/tmb/tv//zP//25D/27b/3f//4v//8f///7b//9v///9idYIAAAAACXBIWXMAAA7DAAAOwwHHb6hkAAAgAElEQVR4nO2dj3/ctnmHT469Ko3SLls7KU1qu9vaLtLartnk6340a3pruzm21VSOlZMuknWR7v//E0YABA/kEeT7ggABkt/n84ktizyQRz55XwAEgdkGgHjMYp8AmDTwD8QE/oGYwD8QE/gHYgL/QEzgH4gJ/AMxgX8gJvAPxAT+gZjAPxAT+AdiMlz/7v/z+7PZ3g8+Ez8vZnunzE+fzB49D3FaNuazB5/vHvT+3z8nfv7+Nwez2Q/lj/Xfdrfw0n70I/XKYP3LLrdk73gzXP/efvyAasVKfNlD+aOLf4wj9cpg/VvMcsR15fvXO/NZjQC1v6zH+IrUb2vuxzhSrwzWv/ls75Psf+ssCh7LK/1vv5nNHqrL/ccfz2bv/EzGgvvst3s/3IaF/9E5W0aLu6M8hp7u7vnHj7MNH5yWPrS7SZ3Jg//KjvhQ7JCdyK8/nj34zCxOZM6Hn5rx7w9Zge98Ij6Z//+zPeOigE35q8z1eW4q37Y4UF74vdwidTP2K46UGgP2T17OmwORlBZGLNT/EDcjF+yhvvCLYreqf9U9V1szF0bZlU35mVT3LUoWxemKwta//AOHhRXGGS+Knzalr1L2b3tG2wOpwtXR9r5vFCt+hH++yS7u3s9+u/3Ho8/En4fSyOw+qJ/nIpIoRQXZzdp/vvmD2LStLc3z+1vaM9v8nefq38aHqps2uoDss9kO+/pE/tcsLtN1/7mIStq/7Bd/9/ztkdJCOGGesS5AUt5g5N/tt90eqCg8O9pca23ul6B9A/YvDysPP1VZS2ThzJTtlRZ/qV9kW/Nrn92nh78tPq78W+jwV9pT8CfRwN43P1TdpJjLg2/ylCd/Noub6zil/VO/WPzgt/pcjTPWBeiSzQ2mf/rbGgcyC5dHq7sqyTFY/1QtKs9x6uaISFWIJX6VqVPKlcpZWZ/Su4ldjtVfpax6/0v1733zQ9VNirlO+9lnc0uM4rKP7+u95EHNduq8qApUCtCnW7vB+LblA20LN5SV+8G/ENz/6VcHedorrrS63DLtHec1ta1Vbz9W//zXorZ+ojyq7il+//Bf/iTL2n5oZ5Mkv7XigNoSozh9PqZ/+pPqo+YZl/yzbTC+rXEgXaMtjgb/AlLUv6pXuhL/jiufe/ur78sK/bYpoJsxx7vF67upP1SzaWOLf7o4MyIFiX+lAyH+9UR2Vfd+nl3pPx5YrnRe/9vf/ej9L8ymgLqr1T1XOisfmh+q31Su/8nyzOIs9b/VB5/W1/+Mvj1r/W8n2m+0reX6H/wLRtH/XMm/lfbv3iebrKmZBxzZ8hT5NA8UovMit6iypyzkrUzOxoeqm/RHzfavssQozmiRFtL/UBy/SKqWZm5D+9f0Sh+orv273S/VHvrB+md0q5XvSE3/X3Hpf1NU8uTdWm0VruxZlL5vfmhnk0T3/5kPYszittvL/X/7qp5Y7f8zPanfYH7b7YHq+v+2++VHSo7B+re5l+3f4qnB1j/10ODncqe3v8waKMajC/mZD/TzD8O/6p6ikfvwU9UfU3xod5MgS22/+2X+2cISo7j7/ziYvfPJzvMPcYLyYcVn5hlX4lTthtK3LQ5kPP/4m8926n/6SKkxXP+SIcWq1bzn0RXOwL/OJOXfXA7SyiqONQ2vFIF/nUnKP12lSLO1sQv860xS/m3e/vigPFonbeAfiAn8AzGBfyAm8A/EBP6BmMA/EBP4B2IC/0BMPPs3AyPg9vaJlevr62cEYvnntzjQP7ff2snkW5OAf8CJbxv0o8oH/4ATt43y0e2Df4BLk3us0Af/AJ9m+Rrte/r0KfwDHWiMfW2h7+nTGgHhH6DRlnfbEu/Tp3UCwj9A4LZL3oV/oBs+mhzwD7jQNe+WBaz+Ev6BBhrd4/a2oP0LePgKfXbgH6inOe+yO5rhH6DTmnf92Af/QA1NYwv8hT74B2poybte7YN/oESLex4TL/wDVVryrufQB/+AQXve9W8f/AOStrwbIvTBP6Boz7uB7IN/oC3vBgt98A8Q8m5I+4L5p+d+t064CP8SoC3vhg19Af1b6NUyVsXiK12KAwFozbs92BfIv/uTwrqFZXp1+BeVVveCJ96Q/t0dFWukrSwZGP5FpDXv9hL6wvmH+JcwlLzbl33rb35PPW1m/S8PgKj/pUV73u0v9GX2fROq/ZuvNmZfXAf+RYCSd/sLfZl96P+bDu15t8fQp+SDfxOB4F6Poa+QL5x/uv+5uqq4Y3GgA83vjkcIfea/wvh38/5p1gh58PlmbnsAAv/6ItnQF86/vP9lLhYWtyyvCP/6gJJ3+wt9O/KF8i/vfxZ9f5X+5+3UwYzigAsk9/oLfXXyhfJPx799lYS7FgfYkOp8veZdy4ZA4w/EqrKiEnh3hPwbAWLo600+m33B2r9ideO9Bv3gXzCGkXcD+9d3cUBBcq+/0Nci3xr+jYr252s9h772feDfWKDl3YRCnwT+jQGie72FPqJ862D9f9t+PvS/hIboXm+hjy7fOlT8uz+xvnjkUhywQ6vz9Rn6WLsHG39g63hxKg7UM9y8qwlV/1vZh764FAd2oLqXZt7VoP0xUOjy9WKfk3xr+DdMwubdunnqm3GUbw3/hgc577pGvtp1OhpwDX0S+DcoaONalH2ORtSvU2Sjk3xr+DcsQoc+AcO/rvKt4d9wCJ53c6j+eZBvDf8GAqOvpXNzl6KfH/nW8G8Y0EOfDyfa9PMm3xr+pU9feZeIT/nW8C9x+sy7BDzLt4Z/SZPW2AL/8q3hX7ow8q5/LXYJId8a/iXK6POuBv6lxhU97z5+/DiQFibh5FvDv+S4+vprauh7zHxQ60JQ+dbwLy2yOt/l5SUx7/Ie1LoQWr41/EuKzKvLS4KAqtIX2L8e5FvDv3RQ7V2Cf7rFEdK/fuRbw780KPpaLi9bBDTbu6H0602+9fr6mnqJ4F8ozDF9Lf5VOltC6NerfNffPqFeJfgXCLOv5fKyQcA+uvp6k+9ayJcB/5y56l4E5x22PuTryb7cPfjXhauu/pHd6+URmyFf2E4dQz7414GrjgImFvq2Pz999913gwiYeV2WD/65c9XFP3re7Tn0rZV+QQR8+vjx459Uvx78c+PqyllAVt4Nbt9Ope9dhe/jXGfyCeCfF5z9o44t6Cv07fwqhH8i7f7kJ/DPG1dXTgKy8m7/oU/yntTvPX+Hyet8vfqn19+yTsM2cP9cSDzvFrznUz+jwVGnXyD/FnrZX6z/q0k+72557z1P+lVauzX6hfEP659XGELe9c1OV0stQfzL198SrCY//y7DvanJF8o/xL8tdPmi511vUOUL5V9W/8sD4MTrf8i7zdzSPeAJo2fAt0S/KfjXR95d0ndNT75vN7cMD9D/xyO8fJl+S6KAPPlcxx+w5Lu9lZcJ/oWgp+e7RP+Ykc9tWDUr7d4WVyqQf/PZbF/2QdtmwR+vf/21d5dLgoDsvOvyWgmvzmcSxj/R6p3P9kU9cGrtj77kE/p99NFHzQK6VPrY/rHrfCZB/JP9LyuxBvXE+l96Hc+8/Oi73/3uR3b/HFscPP9c6nwmDv6t8pXd7AvMyP5n1fNc6X/ergtHPe5g4OVdFzPKSP3sAro3d+n6Odb5TLj+3R3N8pW1suqdbXTBFOMfRz4/PX3vKeo2detsoenHinzf2i4b07+7H5nKlf9lUNT/jCchjscdBFHeI7L510NP3zVPPkvsE6D925VozzieSv0qoaof+fy4J0D/X0fod4IoH/2ZxtMd/ZKTz5p3NQ7+6WdrbUv8+jluulwFybvkZxrrakUtfOjjyVft6quF79/9ifWhLoPh+0eep4+Xdzn+GfiUr779wZSvJe9q+P4Zg/s6MHD/bjfUifqYnS2kZxpV/Ea+uv4XrnzkC+kS/yxN2i06Qzdk6WH7dyumanlN8Y/b5HDwz3Pa3e1/5qZdhn4u9b+b90/bdr4/aascDte/vM53+fo1ZaJI5s1fLpkC+q/0lf1j9rSQ867Gxb+D9vbH/cm+p+Mmxba9kYW/1y0B0KW3hedfkBaH4V/IwJfjkn9b1JKsGh7PsY6bDqW1d4V+jQHQqatvuaQLGKy5m+vHlm9nbAEFtD+olLpapH72ABh8MH3Qvpa6eYJaYeZdTZD2h8/jJsFuP1/TPKWDlm/tEvnc3BOEaX94PG586vqY7fOUhg596cnnlHc1Lvm3uWfF83Fjw5i3YJLyOeZdDZ7/NsEZ09eUd899yJGefB3dE8A/Gzz3GkPf+XlnAYM/3OXL1zq2gIKLf/NHz+0vlvs+bhx47rU1OTr7F14+ft71c6Ed/JvL8Qd3R5RuwO7HjQGrztde6zs/7yTgKPOuxr3/zzazkOfj9g4z77b3tiylf06jWhKUz6N7Avf+v8UI/eO6R2rwnp+7BsA2+boulGCRr26evlw+L3U+E4f8qyYXujnoVAFM0L9bzlxVGZe0juZl7h83ALZHvt3xzxyska92nlKln/+L7tL+kAMQ9rp1QqfnHzf0XVwQx9MznukWUNJu7fsfRBrSbv08zb7zrgb9LwKXvOs4UJkAsc7X8P5lC411vjr/wrgngH/swKcqfcula5OiGXqDw9G/thbHrn9dnq+1Eeb9X4/HDQ67uSvTbqbfuf8AyGrtuuRfSnO3rF+gvKsJMv+Bz+MGhd/Xout8wj/fAZA9UxVTP2pfS6FfYPcEQeZ/8Xnc7tgWienS1yL18xoAHaeqIu/bw1hmF8Zf/7OsUtTxGQe/SdtEcr3MQet8JtP0r/vYAo/+pSdfD3lXM3r/dpdpa3KvbkRzXS+zS59ePVOWbzN+/3bWCWzMu7sjmv2MKLV5Gjj0xX64S2Ba/rXl3Yp/voYz13cVJief94e7BBzGv3yonrwNYvzL1XahVEKdr/RKh8ex9DWjD1KTr6/2bhV3/wY2/oVwBy7FnBpKQK8vcux2FaYmX/95V8P1b76d2WUo41/I86SpOQ0ufb9FVB3/Fzz0ceXr71bs4h7/ejpuZ77+mjhP1aX07+LignijqY3f0vi/5PJuXx19Fkbe/uDMk5YZmMlH7lKhdr4Y4/+Sky9e3tU4+CfndR7G+7+3lTZFI9eZfIw+veUZbc9i/F9i8sV3T+Dy/lEn8bjHdUbV+azzFOzYd82bfGp5RvRPETb0DaOvpQ6X948IDY/WGBnYP2OeNIp/+Yg+joDLs1dkATny8d/pGExfSx1h5r9a6MZxpPWnq/o1CujU3M30I/on5GNNKc4ScIh1PpMg8/8ZU2T1v/4Rd84Mx5WfM/8oAsrIR69UBlx8TckX7LI74jT/aVsANEKk7SlJIP98v7trQ+rX6p/Ou/Sh+gz/ep6oKhDc8fftM4tv4sU/3pi+Tt3M52eCppd6t5W+5fkZVcCnckxzu3/9T1QViDD9fws9OLrH+p+XvEvuU87ke9Xkn9HiWGZN5TNqBqa8UjT0Op9JoP5nHSetS9V49s/ThC2M3j/5/pF17VOzvbsUshIDYHv8c4h8qfS11NFh/slOb4B49Y+bdxusovb+LWVSpQyrWuapmlRyS/3PRb50Y5/A6f2jQ/nnMaknsOtxW/HY3mU9/jivbX3U9PSdn2eqEud/afJvNHU+E/f+l6xlYWtc3B21LhHnxz+Pc0SuVVAjdz8va0JabT9zlqhF+CMnYC+rr0n5Us67mk7zr9k6V+6O/rZtdiIv/vmUb63f6SX6J6Qq7Wp7yLHMiyW3gGv0c0i76XX11dJh/rUs/ln9O8yawI3d1N398zU3c0mUM6Iosk17VhrU17RzpzeFR5l3NV3qf9YnIapiuJrtKrjtPWSfqYnfvLsVhT6nwdKc06/l+W6XqRIG/XCXgEv/i2wBZ6HPOhCmaJisQqx/yZynj9HNzBBFNSrEzq2DCzhpvYxLc3dY+oXp/yM0jN39C/eMgzFRrmxUiABIGNmyLFRlMb6+ljqG5R8777LuOGOiXFVXfPOGMK5qmfc/swR0ks/pkkZmOOPv3eeqIiLC30tyBl5++eUbYrnc/OuUdhMcW0CBPf7gMMr6W9y5mR3X3n314hVx8dM3b+imsqZ/dqvzDVO+zVDiX5jm7i4vX7yk7CZGlNKrirl/lJ0n0OCokL5/tXnX98LPirMXX7w4a9tJtneXnLYKdVS/i3xDzbsax/6XR8/nDU0MwihB4nEtga9h6d0uY/pefvHFFy8b2x9FZwvnTRHSvhPLuxqX/ue908Wj541t3PuTtsoh6bjWcS31/nWdt+Dli8y/hgz8TWlQH1VAymtN0+hrqcPt+ZsYeNA4/0vrSyLtx21o79a9UdR90gwZ/uwBsDymz9v8f46RbwhjCyi4jT8Q/jXPf7VqGRzYfNzmvpaaV9p8zNhy9kL6V1sDDPf6rpN844h9Avf4N28dY+V43NbGbtU/X/MFvVLs/D6kfFPNuxrn+t8i0Pz37WOZy+/0+pus6iz3rxz/EpNvLHlX4zz+IMj6b8GfcTSxzMefmpW6xmFVXQ7mVukbVeiTpNP/x16DzUulr0xVvqbQ121In4N745Nvk4x/3OdrnkOfxvCPMKzKUcDJjC2gEOT9c/ZxQyz77EDRpUKo9Dn2viDvlnGr/3VqelSKC7LmuBO6T4/S4nDq/pvoM44mIvvntvZpIKRSpDF9Tv5NbmwBhaj+MddgCyqfVOrNmze8h2rkwqc0po9DPP869bWEWPo5rZ6+keddTSz/nnSQj9n2JA2od5CPeArTG9PHYQj+7aZdjn+ENzqcIl+4AaVTyLua5P2rq/Oxql5t/pXkY4TVQEP6JpJ3NYn7V9vgYNX95cuP1q2VyMfQuvUMUOejEKv/meKfrbnL888+Telu2uXM/9d4Cj2NLZj1Qofb3P4NvO9Io9U/e18La52EfPKp3Q11dT7O8h8Nk7r094yjl1V8Juifv44+yzzNtQ0OhtZL6/ynvfa1wD9XGvyjyMeZp3lHwIaZ0jgTUNbs2fd4Uvjnis0/WuTj1tOMve19LXXj/5oLLv8mwnhS+OdKrX/ktMupppkCtnX0UdcUXO/UFeOMa4F/ruz6x5knzWnwE6GX+exV6+vn5ikU5xCrrwX+uVLxjzdPGu/ZP3VEX7bnq5eveIFV/BhxPCn8c8X0j9vaZbYTzpfU52tnL1+8pAVAXVeMPK4F/rlS+MfvamH1/63XX375JbHg81cvXrx4RVsoQT7/jT6uBf658kTbR7zb1ZtP3O+bb+jzpInw94IaANfri4uLqO4J4J8rT5xCn4YY/ETaJU9pqsIfMQBeX1+QVlUvyef3CgrgnytPOj3ioPinKn2cOXXVC+iELpgs7ZKWVTcJMqYK/rnS6flae+2vaHGw/FO0+KcqfTz/Qo1rgX8W7k9axsg8I4lmEaWl+WE0d8/P6QIu810pE6Vd1syB1LN7AvhXz2JWLABimSUwnH/Ob3G0tqvd+lpCUr4p9kFTWThQ92FlXxGXeBDPBPGPsP55B/+aPAn3DlGS40kr/v3jlh3/1H2YT8I/Y4C0bZbALvHPhkU+zpM6276JrsFG9++vPhTzRd396O+n4F/Y+FePNfJxHhXX75te3tXQ/duX83WvHv1C3I9Flp8PRZj4pyPCIuLD829TTA4YpP5XQ0PaXTKWvqrxL/ozjiYY/q2EePNDMWvoYu90c3NwmPmX/bBonUhvgP4V74lYo71P/7aT0tcpxVj7ZbdWmfj8pAz/br73+ebuw9O5njk+qxjJH24O2gLgEP1rxZt/Rt6tzZ4d/POXd6/8XrwChn/3J8dZ+n2e+beSES/zTlbT219mhH9WypW+Ov84i1/pMS0Sn3n36qtAAjL82yz2s/QrZu1e5T00Y/ZPLA18c9AwS68P/yqVvto+GZ5/ep0sz+9xfPXVV6yrR4bj3833fvfPp5si/m1y9Ubpn9Tv/dOGb9fZv532bm2n4FKtE00ScJn7t/S9HsdV5l+YAEjvf97P/vtpVgWU9b/8nozWP1mxncsVaML0v1hf3t0JgKzFT0X+vfDe3hX6BRKQelPkckDzmfgjb/9u5nunI/bvWPcBVvqfi/89O/hX39NX/1SkiGk0//7yl78wB1UR2rtfKRjXjwzLP7kk0Fz3/2X3ZbT+ydi3CBP/uA/Y6COlry8uXv/5NXdUX+u1uMr9CxEAMf6gnrujB5/LALiyNUDc/Gvs6bPrR1z89PL1n/+cCegz9mVcaTgXkAj8s5E38q2rEDr419bT18E/2d69fC39owqYwlxV8M8Vrn/tPX1N+tEWP80EfE3UL5F1sOCfKzz/KD19dgebNho9fUo/koAJhD4J/HOF4R+tp8+uX+M0faZVtDHNKeRdDfxzpca/Wk3oPX1W/2ydz9WHHJeEQfUJuSeAf7UQZknd9a/GKE5Pn12/2qcf41gHi/r8Q63VrN6KaF2avvkgngkT/+5P2ibnJfjnZSh97fOPpMf0caj4d7WlvGUhb8f8H4SGaviV80E8E+z9t5b/yXb8q0Q0Xy9y1Iw/GNF6HFT/5CC/uw9/LR7Jy+fy7gfxTLj+v+bHOvX+Eafp4+pnCDiudbCo/smYt3r0fyfHeSxcqRH4NwdiBP6hGKkkblf9uPxB+tdG1b9tlc7vK2ylquJo8q6G6p9+ICr+muePgu+O9jP/xAh8UUcXVlrG5U/Jv6Xn9yeNtsoY18Ei+7d69DwfAC3+UmNDVnunwrZN/sexbVz+JPyThHl7N58kki9funlXQ/Yvq/TdfXgq/hLVP+VW9qf8Qf9hG5c/Ef9CvTouB5SOLO9qyP5lUU+8AJf/pfzLDCv7ZxmXPwX/As5bkMI8faEg+7eZH8rxcPN98VdT/NvsjIsevX9BJ824YM6TJvD7VQNC7X/OqnXfEW3fzerhx8cbs/5n+Gcblz9u/wLKJyt93Hn6BhP7BPSbcvPX76vanQxy2/av4Z9tXP6Y/XOVjzSgdDtPH1XAIbknoN+U+xP5CC7/a9v/Z/pnGZc/Wv/cQ1/rw9/tmD66f4mM6eOA8QeuPOuUd4kDSpV+r2kCDiz0SeCfK793l69l/Gm1r4Ui39Dyrgb+udLp/V+7fzU9fW3+DdU9AfxzJcT8u7XdzM3VvwHW+Uzgnyve/bM942j0b8ChTwL/XPE8/7P1AZu9/TvkvKuBf674nH+y6fGuxb8RuCeAf6548695bEH9O0XJj2uhAv9c8eOf53n6Bgf8c8WHf2muidAn8M+Vzv7xQ9/I3BPAP1e6+eeQd0dT5zOZ9ULQb+B9Rxpd/EPeHQ+D848d+uBeygzLP758w36+Nn6G5J9D3vV70sA7g/EPeXeUDMQ/tnx+zxaEYgj+oatvvCTvH/LuqAk2/5rqurROA0j0D3l35ITxb6GXne60/jQ79I3yGce4CeJfvvaWwH39I+TdKRDEP2NNsRV5/udOoQ/uDZQk4x/y7mQIVf/LA6BD/Y8d+iDfgAnU/tUrMFiin9U/pnxwb+gk1f/Hzrtg6KTjH/LuFAnU/pXzG3L6n5F3p0k4/xZqsR3LMiDP3EMfxvSNiGD+5eYR+l/Q1TdhgvmXrx9R6X8u3ml55hb6IN/IiBv/ePIxzgAMhED+iRC3v2lYbPEZv6+PcQJgKITqf8kU3Du1P/7YPEPeBZt4/X8M++DeiInl3xOqfRhbMGrS9g95d+wk7B/cmwAB27+Nb4C0+oe8OwnCxL/7E+uD35xm/5B3p0Kw99/2m3d4YuX2tp9ZxUAShPFPrrAYkFBz0gUqF6fbudxeptokk+IV6r/YKZ0u/Euv2CmdLvxLr9gpnS78S6/YKZ0u/Euv2CmdLvxLr9gpnS78S6/YKZ0u/Euv2Cmdblr+gakB/0BM4B+ICfwDMYF/ICbwD8QE/oGYwD8QE/gHYgL/QEzgH4gJ/AMxgX8gJon4t5iJebUybg7UDG++y81+8Pvq3lzOgLjS5fstV67zaJtjzL3Y0g8+y3W/a2n4t3jw+WYlbuQq+zp3R94ELMpdyFnjPAq4kmugiLJXXgWU5d6fZGUufP5/uNJLtqzsa7e4l9vhriXhn5zOUrzbrlb4WrTNsuBQrrg4c3839O5IeXLot9i8XDXJsbfLoIs1f/BZbpe7loR/EuHIzft+k5ku17t/i0e/COFJXq7CY2AtijXL91Zul7uWjn8yRT747yPPFR9Zru/8m13xeXHhbWuBupermHsrtyi2VL63crvctVT8W8kvsBDzarVOMsMv13NDQSQceeFlkf7ilC5XYp/k2LnYUvn+yu1y11LxT3ybR88Xe54DSl6ujCU3B75uqJj9P4R/ulzByl/zoyjWLN9juV3uWjr+ifuoqlL5GiMey/VbUZNpN0D+Lcrd+Ix+ldP1519RXJe7lpB/2RdQt9JzK0SU6zVQLfI5xo49tz+KcsWP/irBRbFG+V7L7XLXkvBP3cfsa6jVbfwFFF1u8YOfcgXzIP0veXxaeJ/mLmT/c5e7loR/25u5KO6q33L91v900QH6n1Wi9HqmRbHlHzyW2+GupeHfZq7Twsrvg6ei3HmYB1qLIM/f8szms+Swz9/c71oi/oGJAv9ATOAfiAn8AzGBfyAm8A/EBP6BmMA/EBP4B2IC/0BM4B+ICfwDMYF/ICbwD8QE/oGYwD8QE/gHYgL/QEzgH4gJ/AMxgX8gJvAPxAT+gZjAPxAT+AdiAv9ATOAfiAn843J3NJuJCT/zaZ/ad/c9ldWogH9M1CzS871TmOUD+MdEzfYnZjuGfx6AfzyMabbvjn56oGZ3K6YfWxjzkIk1gbKtwlI1n9pheTsQwD8m23nB747EKkX5wg5y+R/xDz13pJxyNduio6SYpdfcDiTwj4uIa3KqWbm6UqaZmvlztXcqf6HnodXT0eb+CR1L24EE/jlwfzLT7Y/sDzW5dDHLeT4P/N2R8kz5JxeBKG0HEvjnxjyfLL3wL/thVZpfXq5heZz7J5fIKG8HAvjHQ0cvmW5r45/JPN9LVfo8z1Q+CuAfD93+XW3jn1H/q0a27EUmKGAAAACbSURBVDfilzL7oiu6DvjHJF/xdnZY1P/K7V/ZNb3Jg10u5SIPfOZ2IIF/XOTzN+FQ4V+5/083b1dqNxkgdb3P3A4E8A/EBP6BmMA/EBP4B2IC/0BM4B+ICfwDMYF/ICbwD8QE/oGYwD8QE/gHYgL/QEzgH4gJ/AMxgX8gJvAPxAT+gZjAPxAT+AdiAv9ATOAfiAn8AzGBfyAm/w9FhZuKBDpbegAAAABJRU5ErkJggg==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12" descr="data:image/png;base64,iVBORw0KGgoAAAANSUhEUgAAAn8AAAGKCAMAAABKJ9f+AAABNVBMVEUAAAAAADoAAGYAOjoAOmYAOpAAZmYAZpAAZrYQDv8pDucpJP86AAA6ADo6AGY6OgA6Ojo6OmY6OpA6ZmY6ZpA6ZrY6kLY6kNtmAABmADpmAGZmJMJmOgBmOjpmUv9mWGZmWv9mYP9mZgBmZmZmZv9mkJBmkLZmkNtmtrZmtttmtv+QOgCQOjqQZgCQZjqQkGaQkLaQtpCQttuQtv+Q29uQ2/+jhqO2ZgC2Zjq2ZpC2kDq2kGa227a229u22/+2/7a2/9u2///akdrbkDrbkGbbtmbbtpDb27bb29vb/9vb////AAD/AQH/AgL/Bgb/DhD/DxD/HSn/ISn/JCn/Jin/KSn/SWb/Umb/WGb/Wmb/YGb/Zmb/tmb/tv//zP//25D/27b/3f//4v//8f///7b//9v///9idYIAAAAACXBIWXMAAA7DAAAOwwHHb6hkAAAgAElEQVR4nO2dj3/ctnmHT469Ko3SLls7KU1qu9vaLtLartnk6340a3pruzm21VSOlZMuknWR7v//E0YABA/kEeT7ggABkt/n84ktizyQRz55XwAEgdkGgHjMYp8AmDTwD8QE/oGYwD8QE/gHYgL/QEzgH4gJ/AMxgX8gJvAPxAT+gZjAPxAT+AdiMlz/7v/z+7PZ3g8+Ez8vZnunzE+fzB49D3FaNuazB5/vHvT+3z8nfv7+Nwez2Q/lj/Xfdrfw0n70I/XKYP3LLrdk73gzXP/efvyAasVKfNlD+aOLf4wj9cpg/VvMcsR15fvXO/NZjQC1v6zH+IrUb2vuxzhSrwzWv/ls75Psf+ssCh7LK/1vv5nNHqrL/ccfz2bv/EzGgvvst3s/3IaF/9E5W0aLu6M8hp7u7vnHj7MNH5yWPrS7SZ3Jg//KjvhQ7JCdyK8/nj34zCxOZM6Hn5rx7w9Zge98Ij6Z//+zPeOigE35q8z1eW4q37Y4UF74vdwidTP2K46UGgP2T17OmwORlBZGLNT/EDcjF+yhvvCLYreqf9U9V1szF0bZlU35mVT3LUoWxemKwta//AOHhRXGGS+Knzalr1L2b3tG2wOpwtXR9r5vFCt+hH++yS7u3s9+u/3Ho8/En4fSyOw+qJ/nIpIoRQXZzdp/vvmD2LStLc3z+1vaM9v8nefq38aHqps2uoDss9kO+/pE/tcsLtN1/7mIStq/7Bd/9/ztkdJCOGGesS5AUt5g5N/tt90eqCg8O9pca23ul6B9A/YvDysPP1VZS2ThzJTtlRZ/qV9kW/Nrn92nh78tPq78W+jwV9pT8CfRwN43P1TdpJjLg2/ylCd/Noub6zil/VO/WPzgt/pcjTPWBeiSzQ2mf/rbGgcyC5dHq7sqyTFY/1QtKs9x6uaISFWIJX6VqVPKlcpZWZ/Su4ldjtVfpax6/0v1733zQ9VNirlO+9lnc0uM4rKP7+u95EHNduq8qApUCtCnW7vB+LblA20LN5SV+8G/ENz/6VcHedorrrS63DLtHec1ta1Vbz9W//zXorZ+ojyq7il+//Bf/iTL2n5oZ5Mkv7XigNoSozh9PqZ/+pPqo+YZl/yzbTC+rXEgXaMtjgb/AlLUv6pXuhL/jiufe/ur78sK/bYpoJsxx7vF67upP1SzaWOLf7o4MyIFiX+lAyH+9UR2Vfd+nl3pPx5YrnRe/9vf/ej9L8ymgLqr1T1XOisfmh+q31Su/8nyzOIs9b/VB5/W1/+Mvj1r/W8n2m+0reX6H/wLRtH/XMm/lfbv3iebrKmZBxzZ8hT5NA8UovMit6iypyzkrUzOxoeqm/RHzfavssQozmiRFtL/UBy/SKqWZm5D+9f0Sh+orv273S/VHvrB+md0q5XvSE3/X3Hpf1NU8uTdWm0VruxZlL5vfmhnk0T3/5kPYszittvL/X/7qp5Y7f8zPanfYH7b7YHq+v+2++VHSo7B+re5l+3f4qnB1j/10ODncqe3v8waKMajC/mZD/TzD8O/6p6ikfvwU9UfU3xod5MgS22/+2X+2cISo7j7/ziYvfPJzvMPcYLyYcVn5hlX4lTthtK3LQ5kPP/4m8926n/6SKkxXP+SIcWq1bzn0RXOwL/OJOXfXA7SyiqONQ2vFIF/nUnKP12lSLO1sQv860xS/m3e/vigPFonbeAfiAn8AzGBfyAm8A/EBP6BmMA/EBP4B2IC/0BMPPs3AyPg9vaJlevr62cEYvnntzjQP7ff2snkW5OAf8CJbxv0o8oH/4ATt43y0e2Df4BLk3us0Af/AJ9m+Rrte/r0KfwDHWiMfW2h7+nTGgHhH6DRlnfbEu/Tp3UCwj9A4LZL3oV/oBs+mhzwD7jQNe+WBaz+Ev6BBhrd4/a2oP0LePgKfXbgH6inOe+yO5rhH6DTmnf92Af/QA1NYwv8hT74B2poybte7YN/oESLex4TL/wDVVryrufQB/+AQXve9W8f/AOStrwbIvTBP6Boz7uB7IN/oC3vBgt98A8Q8m5I+4L5p+d+t064CP8SoC3vhg19Af1b6NUyVsXiK12KAwFozbs92BfIv/uTwrqFZXp1+BeVVveCJ96Q/t0dFWukrSwZGP5FpDXv9hL6wvmH+JcwlLzbl33rb35PPW1m/S8PgKj/pUV73u0v9GX2fROq/ZuvNmZfXAf+RYCSd/sLfZl96P+bDu15t8fQp+SDfxOB4F6Poa+QL5x/uv+5uqq4Y3GgA83vjkcIfea/wvh38/5p1gh58PlmbnsAAv/6ItnQF86/vP9lLhYWtyyvCP/6gJJ3+wt9O/KF8i/vfxZ9f5X+5+3UwYzigAsk9/oLfXXyhfJPx799lYS7FgfYkOp8veZdy4ZA4w/EqrKiEnh3hPwbAWLo600+m33B2r9ideO9Bv3gXzCGkXcD+9d3cUBBcq+/0Nci3xr+jYr252s9h772feDfWKDl3YRCnwT+jQGie72FPqJ862D9f9t+PvS/hIboXm+hjy7fOlT8uz+xvnjkUhywQ6vz9Rn6WLsHG39g63hxKg7UM9y8qwlV/1vZh764FAd2oLqXZt7VoP0xUOjy9WKfk3xr+DdMwubdunnqm3GUbw3/hgc577pGvtp1OhpwDX0S+DcoaONalH2ORtSvU2Sjk3xr+DcsQoc+AcO/rvKt4d9wCJ53c6j+eZBvDf8GAqOvpXNzl6KfH/nW8G8Y0EOfDyfa9PMm3xr+pU9feZeIT/nW8C9x+sy7BDzLt4Z/SZPW2AL/8q3hX7ow8q5/LXYJId8a/iXK6POuBv6lxhU97z5+/DiQFibh5FvDv+S4+vprauh7zHxQ60JQ+dbwLy2yOt/l5SUx7/Ie1LoQWr41/EuKzKvLS4KAqtIX2L8e5FvDv3RQ7V2Cf7rFEdK/fuRbw780KPpaLi9bBDTbu6H0602+9fr6mnqJ4F8ozDF9Lf5VOltC6NerfNffPqFeJfgXCLOv5fKyQcA+uvp6k+9ayJcB/5y56l4E5x22PuTryb7cPfjXhauu/pHd6+URmyFf2E4dQz7414GrjgImFvq2Pz999913gwiYeV2WD/65c9XFP3re7Tn0rZV+QQR8+vjx459Uvx78c+PqyllAVt4Nbt9Ope9dhe/jXGfyCeCfF5z9o44t6Cv07fwqhH8i7f7kJ/DPG1dXTgKy8m7/oU/yntTvPX+Hyet8vfqn19+yTsM2cP9cSDzvFrznUz+jwVGnXyD/FnrZX6z/q0k+72557z1P+lVauzX6hfEP659XGELe9c1OV0stQfzL198SrCY//y7DvanJF8o/xL8tdPmi511vUOUL5V9W/8sD4MTrf8i7zdzSPeAJo2fAt0S/KfjXR95d0ndNT75vN7cMD9D/xyO8fJl+S6KAPPlcxx+w5Lu9lZcJ/oWgp+e7RP+Ykc9tWDUr7d4WVyqQf/PZbF/2QdtmwR+vf/21d5dLgoDsvOvyWgmvzmcSxj/R6p3P9kU9cGrtj77kE/p99NFHzQK6VPrY/rHrfCZB/JP9LyuxBvXE+l96Hc+8/Oi73/3uR3b/HFscPP9c6nwmDv6t8pXd7AvMyP5n1fNc6X/ergtHPe5g4OVdFzPKSP3sAro3d+n6Odb5TLj+3R3N8pW1suqdbXTBFOMfRz4/PX3vKeo2detsoenHinzf2i4b07+7H5nKlf9lUNT/jCchjscdBFHeI7L510NP3zVPPkvsE6D925VozzieSv0qoaof+fy4J0D/X0fod4IoH/2ZxtMd/ZKTz5p3NQ7+6WdrbUv8+jluulwFybvkZxrrakUtfOjjyVft6quF79/9ifWhLoPh+0eep4+Xdzn+GfiUr779wZSvJe9q+P4Zg/s6MHD/bjfUifqYnS2kZxpV/Ea+uv4XrnzkC+kS/yxN2i06Qzdk6WH7dyumanlN8Y/b5HDwz3Pa3e1/5qZdhn4u9b+b90/bdr4/aascDte/vM53+fo1ZaJI5s1fLpkC+q/0lf1j9rSQ867Gxb+D9vbH/cm+p+Mmxba9kYW/1y0B0KW3hedfkBaH4V/IwJfjkn9b1JKsGh7PsY6bDqW1d4V+jQHQqatvuaQLGKy5m+vHlm9nbAEFtD+olLpapH72ABh8MH3Qvpa6eYJaYeZdTZD2h8/jJsFuP1/TPKWDlm/tEvnc3BOEaX94PG586vqY7fOUhg596cnnlHc1Lvm3uWfF83Fjw5i3YJLyOeZdDZ7/NsEZ09eUd899yJGefB3dE8A/Gzz3GkPf+XlnAYM/3OXL1zq2gIKLf/NHz+0vlvs+bhx47rU1OTr7F14+ft71c6Ed/JvL8Qd3R5RuwO7HjQGrztde6zs/7yTgKPOuxr3/zzazkOfj9g4z77b3tiylf06jWhKUz6N7Avf+v8UI/eO6R2rwnp+7BsA2+boulGCRr26evlw+L3U+E4f8qyYXujnoVAFM0L9bzlxVGZe0juZl7h83ALZHvt3xzxyska92nlKln/+L7tL+kAMQ9rp1QqfnHzf0XVwQx9MznukWUNJu7fsfRBrSbv08zb7zrgb9LwKXvOs4UJkAsc7X8P5lC411vjr/wrgngH/swKcqfcula5OiGXqDw9G/thbHrn9dnq+1Eeb9X4/HDQ67uSvTbqbfuf8AyGrtuuRfSnO3rF+gvKsJMv+Bz+MGhd/Xout8wj/fAZA9UxVTP2pfS6FfYPcEQeZ/8Xnc7tgWienS1yL18xoAHaeqIu/bw1hmF8Zf/7OsUtTxGQe/SdtEcr3MQet8JtP0r/vYAo/+pSdfD3lXM3r/dpdpa3KvbkRzXS+zS59ePVOWbzN+/3bWCWzMu7sjmv2MKLV5Gjj0xX64S2Ba/rXl3Yp/voYz13cVJief94e7BBzGv3yonrwNYvzL1XahVEKdr/RKh8ex9DWjD1KTr6/2bhV3/wY2/oVwBy7FnBpKQK8vcux2FaYmX/95V8P1b76d2WUo41/I86SpOQ0ufb9FVB3/Fzz0ceXr71bs4h7/ejpuZ77+mjhP1aX07+LignijqY3f0vi/5PJuXx19Fkbe/uDMk5YZmMlH7lKhdr4Y4/+Sky9e3tU4+CfndR7G+7+3lTZFI9eZfIw+veUZbc9i/F9i8sV3T+Dy/lEn8bjHdUbV+azzFOzYd82bfGp5RvRPETb0DaOvpQ6X948IDY/WGBnYP2OeNIp/+Yg+joDLs1dkATny8d/pGExfSx1h5r9a6MZxpPWnq/o1CujU3M30I/on5GNNKc4ScIh1PpMg8/8ZU2T1v/4Rd84Mx5WfM/8oAsrIR69UBlx8TckX7LI74jT/aVsANEKk7SlJIP98v7trQ+rX6p/Ou/Sh+gz/ep6oKhDc8fftM4tv4sU/3pi+Tt3M52eCppd6t5W+5fkZVcCnckxzu3/9T1QViDD9fws9OLrH+p+XvEvuU87ke9Xkn9HiWGZN5TNqBqa8UjT0Op9JoP5nHSetS9V49s/ThC2M3j/5/pF17VOzvbsUshIDYHv8c4h8qfS11NFh/slOb4B49Y+bdxusovb+LWVSpQyrWuapmlRyS/3PRb50Y5/A6f2jQ/nnMaknsOtxW/HY3mU9/jivbX3U9PSdn2eqEud/afJvNHU+E/f+l6xlYWtc3B21LhHnxz+Pc0SuVVAjdz8va0JabT9zlqhF+CMnYC+rr0n5Us67mk7zr9k6V+6O/rZtdiIv/vmUb63f6SX6J6Qq7Wp7yLHMiyW3gGv0c0i76XX11dJh/rUs/ln9O8yawI3d1N398zU3c0mUM6Iosk17VhrU17RzpzeFR5l3NV3qf9YnIapiuJrtKrjtPWSfqYnfvLsVhT6nwdKc06/l+W6XqRIG/XCXgEv/i2wBZ6HPOhCmaJisQqx/yZynj9HNzBBFNSrEzq2DCzhpvYxLc3dY+oXp/yM0jN39C/eMgzFRrmxUiABIGNmyLFRlMb6+ljqG5R8777LuOGOiXFVXfPOGMK5qmfc/swR0ks/pkkZmOOPv3eeqIiLC30tyBl5++eUbYrnc/OuUdhMcW0CBPf7gMMr6W9y5mR3X3n314hVx8dM3b+imsqZ/dqvzDVO+zVDiX5jm7i4vX7yk7CZGlNKrirl/lJ0n0OCokL5/tXnX98LPirMXX7w4a9tJtneXnLYKdVS/i3xDzbsax/6XR8/nDU0MwihB4nEtga9h6d0uY/pefvHFFy8b2x9FZwvnTRHSvhPLuxqX/ue908Wj541t3PuTtsoh6bjWcS31/nWdt+Dli8y/hgz8TWlQH1VAymtN0+hrqcPt+ZsYeNA4/0vrSyLtx21o79a9UdR90gwZ/uwBsDymz9v8f46RbwhjCyi4jT8Q/jXPf7VqGRzYfNzmvpaaV9p8zNhy9kL6V1sDDPf6rpN844h9Avf4N28dY+V43NbGbtU/X/MFvVLs/D6kfFPNuxrn+t8i0Pz37WOZy+/0+pus6iz3rxz/EpNvLHlX4zz+IMj6b8GfcTSxzMefmpW6xmFVXQ7mVukbVeiTpNP/x16DzUulr0xVvqbQ121In4N745Nvk4x/3OdrnkOfxvCPMKzKUcDJjC2gEOT9c/ZxQyz77EDRpUKo9Dn2viDvlnGr/3VqelSKC7LmuBO6T4/S4nDq/pvoM44mIvvntvZpIKRSpDF9Tv5NbmwBhaj+MddgCyqfVOrNmze8h2rkwqc0po9DPP869bWEWPo5rZ6+keddTSz/nnSQj9n2JA2od5CPeArTG9PHYQj+7aZdjn+ENzqcIl+4AaVTyLua5P2rq/Oxql5t/pXkY4TVQEP6JpJ3NYn7V9vgYNX95cuP1q2VyMfQuvUMUOejEKv/meKfrbnL888+Telu2uXM/9d4Cj2NLZj1Qofb3P4NvO9Io9U/e18La52EfPKp3Q11dT7O8h8Nk7r094yjl1V8Juifv44+yzzNtQ0OhtZL6/ynvfa1wD9XGvyjyMeZp3lHwIaZ0jgTUNbs2fd4Uvjnis0/WuTj1tOMve19LXXj/5oLLv8mwnhS+OdKrX/ktMupppkCtnX0UdcUXO/UFeOMa4F/ruz6x5knzWnwE6GX+exV6+vn5ikU5xCrrwX+uVLxjzdPGu/ZP3VEX7bnq5eveIFV/BhxPCn8c8X0j9vaZbYTzpfU52tnL1+8pAVAXVeMPK4F/rlS+MfvamH1/63XX375JbHg81cvXrx4RVsoQT7/jT6uBf658kTbR7zb1ZtP3O+bb+jzpInw94IaANfri4uLqO4J4J8rT5xCn4YY/ETaJU9pqsIfMQBeX1+QVlUvyef3CgrgnytPOj3ioPinKn2cOXXVC+iELpgs7ZKWVTcJMqYK/rnS6flae+2vaHGw/FO0+KcqfTz/Qo1rgX8W7k9axsg8I4lmEaWl+WE0d8/P6QIu810pE6Vd1syB1LN7AvhXz2JWLABimSUwnH/Ob3G0tqvd+lpCUr4p9kFTWThQ92FlXxGXeBDPBPGPsP55B/+aPAn3DlGS40kr/v3jlh3/1H2YT8I/Y4C0bZbALvHPhkU+zpM6276JrsFG9++vPhTzRd396O+n4F/Y+FePNfJxHhXX75te3tXQ/duX83WvHv1C3I9Flp8PRZj4pyPCIuLD829TTA4YpP5XQ0PaXTKWvqrxL/ozjiYY/q2EePNDMWvoYu90c3NwmPmX/bBonUhvgP4V74lYo71P/7aT0tcpxVj7ZbdWmfj8pAz/br73+ebuw9O5njk+qxjJH24O2gLgEP1rxZt/Rt6tzZ4d/POXd6/8XrwChn/3J8dZ+n2e+beSES/zTlbT219mhH9WypW+Ov84i1/pMS0Sn3n36qtAAjL82yz2s/QrZu1e5T00Y/ZPLA18c9AwS68P/yqVvto+GZ5/ep0sz+9xfPXVV6yrR4bj3833fvfPp5si/m1y9Ubpn9Tv/dOGb9fZv532bm2n4FKtE00ScJn7t/S9HsdV5l+YAEjvf97P/vtpVgWU9b/8nozWP1mxncsVaML0v1hf3t0JgKzFT0X+vfDe3hX6BRKQelPkckDzmfgjb/9u5nunI/bvWPcBVvqfi/89O/hX39NX/1SkiGk0//7yl78wB1UR2rtfKRjXjwzLP7kk0Fz3/2X3ZbT+ydi3CBP/uA/Y6COlry8uXv/5NXdUX+u1uMr9CxEAMf6gnrujB5/LALiyNUDc/Gvs6bPrR1z89PL1n/+cCegz9mVcaTgXkAj8s5E38q2rEDr419bT18E/2d69fC39owqYwlxV8M8Vrn/tPX1N+tEWP80EfE3UL5F1sOCfKzz/KD19dgebNho9fUo/koAJhD4J/HOF4R+tp8+uX+M0faZVtDHNKeRdDfxzpca/Wk3oPX1W/2ydz9WHHJeEQfUJuSeAf7UQZknd9a/GKE5Pn12/2qcf41gHi/r8Q63VrN6KaF2avvkgngkT/+5P2ibnJfjnZSh97fOPpMf0caj4d7WlvGUhb8f8H4SGaviV80E8E+z9t5b/yXb8q0Q0Xy9y1Iw/GNF6HFT/5CC/uw9/LR7Jy+fy7gfxTLj+v+bHOvX+Eafp4+pnCDiudbCo/smYt3r0fyfHeSxcqRH4NwdiBP6hGKkkblf9uPxB+tdG1b9tlc7vK2ylquJo8q6G6p9+ICr+muePgu+O9jP/xAh8UUcXVlrG5U/Jv6Xn9yeNtsoY18Ei+7d69DwfAC3+UmNDVnunwrZN/sexbVz+JPyThHl7N58kki9funlXQ/Yvq/TdfXgq/hLVP+VW9qf8Qf9hG5c/Ef9CvTouB5SOLO9qyP5lUU+8AJf/pfzLDCv7ZxmXPwX/As5bkMI8faEg+7eZH8rxcPN98VdT/NvsjIsevX9BJ824YM6TJvD7VQNC7X/OqnXfEW3fzerhx8cbs/5n+Gcblz9u/wLKJyt93Hn6BhP7BPSbcvPX76vanQxy2/av4Z9tXP6Y/XOVjzSgdDtPH1XAIbknoN+U+xP5CC7/a9v/Z/pnGZc/Wv/cQ1/rw9/tmD66f4mM6eOA8QeuPOuUd4kDSpV+r2kCDiz0SeCfK793l69l/Gm1r4Ui39Dyrgb+udLp/V+7fzU9fW3+DdU9AfxzJcT8u7XdzM3VvwHW+Uzgnyve/bM942j0b8ChTwL/XPE8/7P1AZu9/TvkvKuBf674nH+y6fGuxb8RuCeAf6548695bEH9O0XJj2uhAv9c8eOf53n6Bgf8c8WHf2muidAn8M+Vzv7xQ9/I3BPAP1e6+eeQd0dT5zOZ9ULQb+B9Rxpd/EPeHQ+D848d+uBeygzLP758w36+Nn6G5J9D3vV70sA7g/EPeXeUDMQ/tnx+zxaEYgj+oatvvCTvH/LuqAk2/5rqurROA0j0D3l35ITxb6GXne60/jQ79I3yGce4CeJfvvaWwH39I+TdKRDEP2NNsRV5/udOoQ/uDZQk4x/y7mQIVf/LA6BD/Y8d+iDfgAnU/tUrMFiin9U/pnxwb+gk1f/Hzrtg6KTjH/LuFAnU/pXzG3L6n5F3p0k4/xZqsR3LMiDP3EMfxvSNiGD+5eYR+l/Q1TdhgvmXrx9R6X8u3ml55hb6IN/IiBv/ePIxzgAMhED+iRC3v2lYbPEZv6+PcQJgKITqf8kU3Du1P/7YPEPeBZt4/X8M++DeiInl3xOqfRhbMGrS9g95d+wk7B/cmwAB27+Nb4C0+oe8OwnCxL/7E+uD35xm/5B3p0Kw99/2m3d4YuX2tp9ZxUAShPFPrrAYkFBz0gUqF6fbudxeptokk+IV6r/YKZ0u/Euv2CmdLvxLr9gpnS78S6/YKZ0u/Euv2CmdLvxLr9gpnS78S6/YKZ0u/Euv2Cmdblr+gakB/0BM4B+ICfwDMYF/ICbwD8QE/oGYwD8QE/gHYgL/QEzgH4gJ/AMxgX8gJon4t5iJebUybg7UDG++y81+8Pvq3lzOgLjS5fstV67zaJtjzL3Y0g8+y3W/a2n4t3jw+WYlbuQq+zp3R94ELMpdyFnjPAq4kmugiLJXXgWU5d6fZGUufP5/uNJLtqzsa7e4l9vhriXhn5zOUrzbrlb4WrTNsuBQrrg4c3839O5IeXLot9i8XDXJsbfLoIs1f/BZbpe7loR/EuHIzft+k5ku17t/i0e/COFJXq7CY2AtijXL91Zul7uWjn8yRT747yPPFR9Zru/8m13xeXHhbWuBupermHsrtyi2VL63crvctVT8W8kvsBDzarVOMsMv13NDQSQceeFlkf7ilC5XYp/k2LnYUvn+yu1y11LxT3ybR88Xe54DSl6ujCU3B75uqJj9P4R/ulzByl/zoyjWLN9juV3uWjr+ifuoqlL5GiMey/VbUZNpN0D+Lcrd+Ix+ldP1519RXJe7lpB/2RdQt9JzK0SU6zVQLfI5xo49tz+KcsWP/irBRbFG+V7L7XLXkvBP3cfsa6jVbfwFFF1u8YOfcgXzIP0veXxaeJ/mLmT/c5e7loR/25u5KO6q33L91v900QH6n1Wi9HqmRbHlHzyW2+GupeHfZq7Twsrvg6ei3HmYB1qLIM/f8szms+Swz9/c71oi/oGJAv9ATOAfiAn8AzGBfyAm8A/EBP6BmMA/EBP4B2IC/0BM4B+ICfwDMYF/ICbwD8QE/oGYwD8QE/gHYgL/QEzgH4gJ/AMxgX8gJvAPxAT+gZjAPxAT+AdiAv9ATOAfiAn843J3NJuJCT/zaZ/ad/c9ldWogH9M1CzS871TmOUD+MdEzfYnZjuGfx6AfzyMabbvjn56oGZ3K6YfWxjzkIk1gbKtwlI1n9pheTsQwD8m23nB747EKkX5wg5y+R/xDz13pJxyNduio6SYpdfcDiTwj4uIa3KqWbm6UqaZmvlztXcqf6HnodXT0eb+CR1L24EE/jlwfzLT7Y/sDzW5dDHLeT4P/N2R8kz5JxeBKG0HEvjnxjyfLL3wL/thVZpfXq5heZz7J5fIKG8HAvjHQ0cvmW5r45/JPN9LVfo8z1Q+CuAfD93+XW3jn1H/q0a27EUmKGAAAACbSURBVDfilzL7oiu6DvjHJF/xdnZY1P/K7V/ZNb3Jg10u5SIPfOZ2IIF/XOTzN+FQ4V+5/083b1dqNxkgdb3P3A4E8A/EBP6BmMA/EBP4B2IC/0BM4B+ICfwDMYF/ICbwD8QE/oGYwD8QE/gHYgL/QEzgH4gJ/AMxgX8gJvAPxAT+gZjAPxAT+AdiAv9ATOAfiAn8AzGBfyAm/w9FhZuKBDpbegAAAABJRU5ErkJggg==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894448"/>
            <a:ext cx="3096344" cy="1909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459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Noise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48880"/>
          </a:xfrm>
        </p:spPr>
        <p:txBody>
          <a:bodyPr>
            <a:noAutofit/>
          </a:bodyPr>
          <a:lstStyle/>
          <a:p>
            <a:r>
              <a:rPr lang="hu-HU" sz="1600" dirty="0" err="1" smtClean="0"/>
              <a:t>Dealing</a:t>
            </a:r>
            <a:r>
              <a:rPr lang="hu-HU" sz="1600" dirty="0" smtClean="0"/>
              <a:t> </a:t>
            </a:r>
            <a:r>
              <a:rPr lang="hu-HU" sz="1600" dirty="0" err="1" smtClean="0"/>
              <a:t>with</a:t>
            </a:r>
            <a:r>
              <a:rPr lang="hu-HU" sz="1600" dirty="0" smtClean="0"/>
              <a:t> </a:t>
            </a:r>
            <a:r>
              <a:rPr lang="hu-HU" sz="1600" dirty="0" err="1" smtClean="0"/>
              <a:t>noise</a:t>
            </a:r>
            <a:r>
              <a:rPr lang="hu-HU" sz="1600" dirty="0" smtClean="0"/>
              <a:t> </a:t>
            </a:r>
            <a:r>
              <a:rPr lang="hu-HU" sz="1600" dirty="0" err="1" smtClean="0"/>
              <a:t>in</a:t>
            </a:r>
            <a:r>
              <a:rPr lang="hu-HU" sz="1600" dirty="0" smtClean="0"/>
              <a:t> </a:t>
            </a:r>
            <a:r>
              <a:rPr lang="hu-HU" sz="1600" dirty="0" err="1" smtClean="0"/>
              <a:t>machine</a:t>
            </a:r>
            <a:r>
              <a:rPr lang="hu-HU" sz="1600" dirty="0" smtClean="0"/>
              <a:t> </a:t>
            </a:r>
            <a:r>
              <a:rPr lang="hu-HU" sz="1600" dirty="0" err="1" smtClean="0"/>
              <a:t>learning</a:t>
            </a:r>
            <a:r>
              <a:rPr lang="hu-HU" sz="1600" dirty="0" smtClean="0"/>
              <a:t>:</a:t>
            </a:r>
          </a:p>
          <a:p>
            <a:pPr lvl="1"/>
            <a:r>
              <a:rPr lang="hu-HU" sz="1400" dirty="0" err="1" smtClean="0"/>
              <a:t>data</a:t>
            </a:r>
            <a:r>
              <a:rPr lang="hu-HU" sz="1400" dirty="0" smtClean="0"/>
              <a:t> </a:t>
            </a:r>
            <a:r>
              <a:rPr lang="hu-HU" sz="1400" dirty="0" err="1" smtClean="0"/>
              <a:t>cleaning</a:t>
            </a:r>
            <a:r>
              <a:rPr lang="hu-HU" sz="1400" dirty="0" smtClean="0"/>
              <a:t>: </a:t>
            </a:r>
            <a:r>
              <a:rPr lang="hu-HU" sz="1400" dirty="0" err="1" smtClean="0"/>
              <a:t>remove</a:t>
            </a:r>
            <a:r>
              <a:rPr lang="hu-HU" sz="1400" dirty="0" smtClean="0"/>
              <a:t> </a:t>
            </a:r>
            <a:r>
              <a:rPr lang="hu-HU" sz="1400" dirty="0" err="1" smtClean="0"/>
              <a:t>or</a:t>
            </a:r>
            <a:r>
              <a:rPr lang="hu-HU" sz="1400" dirty="0" smtClean="0"/>
              <a:t> </a:t>
            </a:r>
            <a:r>
              <a:rPr lang="hu-HU" sz="1400" dirty="0" err="1" smtClean="0"/>
              <a:t>correct</a:t>
            </a:r>
            <a:r>
              <a:rPr lang="hu-HU" sz="1400" dirty="0" smtClean="0"/>
              <a:t> </a:t>
            </a:r>
            <a:r>
              <a:rPr lang="hu-HU" sz="1400" dirty="0" err="1" smtClean="0"/>
              <a:t>incorrect</a:t>
            </a:r>
            <a:r>
              <a:rPr lang="hu-HU" sz="1400" dirty="0" smtClean="0"/>
              <a:t> </a:t>
            </a:r>
            <a:r>
              <a:rPr lang="hu-HU" sz="1400" dirty="0" err="1" smtClean="0"/>
              <a:t>labels</a:t>
            </a:r>
            <a:r>
              <a:rPr lang="hu-HU" sz="1400" dirty="0"/>
              <a:t> </a:t>
            </a:r>
            <a:r>
              <a:rPr lang="hu-HU" sz="1400" dirty="0" smtClean="0"/>
              <a:t>and </a:t>
            </a:r>
            <a:r>
              <a:rPr lang="hu-HU" sz="1400" dirty="0" err="1" smtClean="0"/>
              <a:t>feature</a:t>
            </a:r>
            <a:r>
              <a:rPr lang="hu-HU" sz="1400" dirty="0" smtClean="0"/>
              <a:t> </a:t>
            </a:r>
            <a:r>
              <a:rPr lang="hu-HU" sz="1400" dirty="0" err="1" smtClean="0"/>
              <a:t>values</a:t>
            </a:r>
            <a:endParaRPr lang="hu-HU" sz="1400" dirty="0"/>
          </a:p>
          <a:p>
            <a:pPr lvl="1"/>
            <a:r>
              <a:rPr lang="hu-HU" sz="1400" dirty="0" err="1" smtClean="0"/>
              <a:t>feature</a:t>
            </a:r>
            <a:r>
              <a:rPr lang="hu-HU" sz="1400" dirty="0" smtClean="0"/>
              <a:t> </a:t>
            </a:r>
            <a:r>
              <a:rPr lang="hu-HU" sz="1400" dirty="0" err="1" smtClean="0"/>
              <a:t>engineering</a:t>
            </a:r>
            <a:r>
              <a:rPr lang="hu-HU" sz="1400" dirty="0" smtClean="0"/>
              <a:t>: </a:t>
            </a:r>
            <a:r>
              <a:rPr lang="hu-HU" sz="1400" dirty="0" err="1" smtClean="0"/>
              <a:t>smooth</a:t>
            </a:r>
            <a:r>
              <a:rPr lang="hu-HU" sz="1400" dirty="0" smtClean="0"/>
              <a:t> </a:t>
            </a:r>
            <a:r>
              <a:rPr lang="hu-HU" sz="1400" dirty="0" err="1" smtClean="0"/>
              <a:t>or</a:t>
            </a:r>
            <a:r>
              <a:rPr lang="hu-HU" sz="1400" dirty="0" smtClean="0"/>
              <a:t> </a:t>
            </a:r>
            <a:r>
              <a:rPr lang="hu-HU" sz="1400" dirty="0" err="1" smtClean="0"/>
              <a:t>normalise</a:t>
            </a:r>
            <a:r>
              <a:rPr lang="hu-HU" sz="1400" dirty="0" smtClean="0"/>
              <a:t> </a:t>
            </a:r>
            <a:r>
              <a:rPr lang="hu-HU" sz="1400" dirty="0" err="1" smtClean="0"/>
              <a:t>noisy</a:t>
            </a:r>
            <a:r>
              <a:rPr lang="hu-HU" sz="1400" dirty="0" smtClean="0"/>
              <a:t> </a:t>
            </a:r>
            <a:r>
              <a:rPr lang="hu-HU" sz="1400" dirty="0" err="1" smtClean="0"/>
              <a:t>features</a:t>
            </a:r>
            <a:endParaRPr lang="hu-HU" sz="1400" dirty="0" smtClean="0"/>
          </a:p>
          <a:p>
            <a:pPr lvl="1"/>
            <a:r>
              <a:rPr lang="hu-HU" sz="1400" b="1" dirty="0" err="1" smtClean="0"/>
              <a:t>regularisation</a:t>
            </a:r>
            <a:r>
              <a:rPr lang="hu-HU" sz="1400" dirty="0" smtClean="0"/>
              <a:t>: part of a </a:t>
            </a:r>
            <a:r>
              <a:rPr lang="hu-HU" sz="1400" dirty="0" err="1" smtClean="0"/>
              <a:t>model</a:t>
            </a:r>
            <a:r>
              <a:rPr lang="hu-HU" sz="1400" dirty="0" smtClean="0"/>
              <a:t> </a:t>
            </a:r>
            <a:r>
              <a:rPr lang="hu-HU" sz="1400" dirty="0" err="1" smtClean="0"/>
              <a:t>that</a:t>
            </a:r>
            <a:r>
              <a:rPr lang="hu-HU" sz="1400" dirty="0" smtClean="0"/>
              <a:t> </a:t>
            </a:r>
            <a:r>
              <a:rPr lang="hu-HU" sz="1400" dirty="0" err="1" smtClean="0"/>
              <a:t>prevents</a:t>
            </a:r>
            <a:r>
              <a:rPr lang="hu-HU" sz="1400" dirty="0" smtClean="0"/>
              <a:t> </a:t>
            </a:r>
            <a:r>
              <a:rPr lang="hu-HU" sz="1400" dirty="0" err="1" smtClean="0"/>
              <a:t>a</a:t>
            </a:r>
            <a:r>
              <a:rPr lang="hu-HU" sz="1400" dirty="0" smtClean="0"/>
              <a:t> </a:t>
            </a:r>
            <a:r>
              <a:rPr lang="hu-HU" sz="1400" dirty="0" err="1" smtClean="0"/>
              <a:t>model</a:t>
            </a:r>
            <a:r>
              <a:rPr lang="hu-HU" sz="1400" dirty="0" smtClean="0"/>
              <a:t> </a:t>
            </a:r>
            <a:r>
              <a:rPr lang="hu-HU" sz="1400" dirty="0" err="1" smtClean="0"/>
              <a:t>from</a:t>
            </a:r>
            <a:r>
              <a:rPr lang="hu-HU" sz="1400" dirty="0" smtClean="0"/>
              <a:t> </a:t>
            </a:r>
            <a:r>
              <a:rPr lang="hu-HU" sz="1400" dirty="0" err="1" smtClean="0"/>
              <a:t>fitting</a:t>
            </a:r>
            <a:r>
              <a:rPr lang="hu-HU" sz="1400" dirty="0" smtClean="0"/>
              <a:t> </a:t>
            </a:r>
            <a:r>
              <a:rPr lang="hu-HU" sz="1400" dirty="0" err="1" smtClean="0"/>
              <a:t>to</a:t>
            </a:r>
            <a:r>
              <a:rPr lang="hu-HU" sz="1400" dirty="0" smtClean="0"/>
              <a:t> </a:t>
            </a:r>
            <a:r>
              <a:rPr lang="hu-HU" sz="1400" dirty="0" err="1" smtClean="0"/>
              <a:t>noise</a:t>
            </a:r>
            <a:r>
              <a:rPr lang="hu-HU" sz="1400" dirty="0" smtClean="0"/>
              <a:t> </a:t>
            </a:r>
            <a:r>
              <a:rPr lang="hu-HU" sz="1400" dirty="0" err="1" smtClean="0"/>
              <a:t>during</a:t>
            </a:r>
            <a:r>
              <a:rPr lang="hu-HU" sz="1400" dirty="0" smtClean="0"/>
              <a:t> </a:t>
            </a:r>
            <a:r>
              <a:rPr lang="hu-HU" sz="1400" dirty="0" err="1" smtClean="0"/>
              <a:t>training</a:t>
            </a:r>
            <a:r>
              <a:rPr lang="hu-HU" sz="1400" dirty="0" smtClean="0"/>
              <a:t>, </a:t>
            </a:r>
            <a:r>
              <a:rPr lang="hu-HU" sz="1400" dirty="0" err="1" smtClean="0"/>
              <a:t>such</a:t>
            </a:r>
            <a:r>
              <a:rPr lang="hu-HU" sz="1400" dirty="0" smtClean="0"/>
              <a:t> </a:t>
            </a:r>
            <a:r>
              <a:rPr lang="hu-HU" sz="1400" dirty="0" err="1" smtClean="0"/>
              <a:t>as</a:t>
            </a:r>
            <a:r>
              <a:rPr lang="hu-HU" sz="1400" dirty="0" smtClean="0"/>
              <a:t> </a:t>
            </a:r>
            <a:r>
              <a:rPr lang="hu-HU" sz="1400" b="1" dirty="0" err="1" smtClean="0"/>
              <a:t>dropout</a:t>
            </a:r>
            <a:r>
              <a:rPr lang="hu-HU" sz="1400" b="1" dirty="0" smtClean="0"/>
              <a:t> </a:t>
            </a:r>
            <a:r>
              <a:rPr lang="hu-HU" sz="1400" dirty="0" err="1" smtClean="0"/>
              <a:t>in</a:t>
            </a:r>
            <a:r>
              <a:rPr lang="hu-HU" sz="1400" dirty="0" smtClean="0"/>
              <a:t> </a:t>
            </a:r>
            <a:r>
              <a:rPr lang="hu-HU" sz="1400" dirty="0" err="1" smtClean="0"/>
              <a:t>deep</a:t>
            </a:r>
            <a:r>
              <a:rPr lang="hu-HU" sz="1400" dirty="0" smtClean="0"/>
              <a:t> </a:t>
            </a:r>
            <a:r>
              <a:rPr lang="hu-HU" sz="1400" dirty="0" err="1" smtClean="0"/>
              <a:t>neural</a:t>
            </a:r>
            <a:r>
              <a:rPr lang="hu-HU" sz="1400" dirty="0" smtClean="0"/>
              <a:t> </a:t>
            </a:r>
            <a:r>
              <a:rPr lang="hu-HU" sz="1400" dirty="0" err="1" smtClean="0"/>
              <a:t>networks</a:t>
            </a:r>
            <a:endParaRPr lang="hu-HU" sz="1400" dirty="0" smtClean="0"/>
          </a:p>
          <a:p>
            <a:pPr lvl="1"/>
            <a:r>
              <a:rPr lang="hu-HU" sz="1400" b="1" dirty="0" err="1" smtClean="0"/>
              <a:t>robust</a:t>
            </a:r>
            <a:r>
              <a:rPr lang="hu-HU" sz="1400" b="1" dirty="0" smtClean="0"/>
              <a:t> </a:t>
            </a:r>
            <a:r>
              <a:rPr lang="hu-HU" sz="1400" b="1" dirty="0" err="1" smtClean="0"/>
              <a:t>model</a:t>
            </a:r>
            <a:r>
              <a:rPr lang="hu-HU" sz="1400" dirty="0" smtClean="0"/>
              <a:t>: </a:t>
            </a:r>
            <a:r>
              <a:rPr lang="hu-HU" sz="1400" dirty="0" err="1" smtClean="0"/>
              <a:t>choose</a:t>
            </a:r>
            <a:r>
              <a:rPr lang="hu-HU" sz="1400" dirty="0" smtClean="0"/>
              <a:t> a </a:t>
            </a:r>
            <a:r>
              <a:rPr lang="hu-HU" sz="1400" dirty="0" err="1" smtClean="0"/>
              <a:t>model</a:t>
            </a:r>
            <a:r>
              <a:rPr lang="hu-HU" sz="1400" dirty="0" smtClean="0"/>
              <a:t> </a:t>
            </a:r>
            <a:r>
              <a:rPr lang="hu-HU" sz="1400" dirty="0" err="1" smtClean="0"/>
              <a:t>that</a:t>
            </a:r>
            <a:r>
              <a:rPr lang="hu-HU" sz="1400" dirty="0" smtClean="0"/>
              <a:t> is </a:t>
            </a:r>
            <a:r>
              <a:rPr lang="hu-HU" sz="1400" dirty="0" err="1" smtClean="0"/>
              <a:t>not</a:t>
            </a:r>
            <a:r>
              <a:rPr lang="hu-HU" sz="1400" dirty="0" smtClean="0"/>
              <a:t> </a:t>
            </a:r>
            <a:r>
              <a:rPr lang="hu-HU" sz="1400" dirty="0" err="1" smtClean="0"/>
              <a:t>sensitive</a:t>
            </a:r>
            <a:r>
              <a:rPr lang="hu-HU" sz="1400" dirty="0" smtClean="0"/>
              <a:t> </a:t>
            </a:r>
            <a:r>
              <a:rPr lang="hu-HU" sz="1400" dirty="0" err="1" smtClean="0"/>
              <a:t>to</a:t>
            </a:r>
            <a:r>
              <a:rPr lang="hu-HU" sz="1400" dirty="0" smtClean="0"/>
              <a:t> </a:t>
            </a:r>
            <a:r>
              <a:rPr lang="hu-HU" sz="1400" dirty="0" err="1" smtClean="0"/>
              <a:t>noise</a:t>
            </a:r>
            <a:r>
              <a:rPr lang="hu-HU" sz="1400" dirty="0" smtClean="0"/>
              <a:t>, </a:t>
            </a:r>
            <a:r>
              <a:rPr lang="hu-HU" sz="1400" dirty="0" err="1" smtClean="0"/>
              <a:t>like</a:t>
            </a:r>
            <a:r>
              <a:rPr lang="hu-HU" sz="1400" dirty="0" smtClean="0"/>
              <a:t> a </a:t>
            </a:r>
            <a:r>
              <a:rPr lang="hu-HU" sz="1400" b="1" dirty="0" err="1" smtClean="0"/>
              <a:t>neural</a:t>
            </a:r>
            <a:r>
              <a:rPr lang="hu-HU" sz="1400" b="1" dirty="0" smtClean="0"/>
              <a:t> </a:t>
            </a:r>
            <a:r>
              <a:rPr lang="hu-HU" sz="1400" b="1" dirty="0" err="1" smtClean="0"/>
              <a:t>network</a:t>
            </a:r>
            <a:endParaRPr lang="hu-HU" sz="1400" dirty="0" smtClean="0"/>
          </a:p>
          <a:p>
            <a:r>
              <a:rPr lang="hu-HU" sz="1600" dirty="0" err="1" smtClean="0"/>
              <a:t>Related</a:t>
            </a:r>
            <a:r>
              <a:rPr lang="hu-HU" sz="1600" dirty="0" smtClean="0"/>
              <a:t> </a:t>
            </a:r>
            <a:r>
              <a:rPr lang="hu-HU" sz="1600" dirty="0" err="1" smtClean="0"/>
              <a:t>concept</a:t>
            </a:r>
            <a:r>
              <a:rPr lang="hu-HU" sz="1600" dirty="0" smtClean="0"/>
              <a:t>: </a:t>
            </a:r>
            <a:r>
              <a:rPr lang="hu-HU" sz="1600" b="1" dirty="0" err="1" smtClean="0"/>
              <a:t>noise</a:t>
            </a:r>
            <a:r>
              <a:rPr lang="hu-HU" sz="1600" b="1" dirty="0" smtClean="0"/>
              <a:t> </a:t>
            </a:r>
            <a:r>
              <a:rPr lang="hu-HU" sz="1600" b="1" dirty="0" err="1" smtClean="0"/>
              <a:t>in</a:t>
            </a:r>
            <a:r>
              <a:rPr lang="hu-HU" sz="1600" b="1" dirty="0" smtClean="0"/>
              <a:t> image </a:t>
            </a:r>
            <a:r>
              <a:rPr lang="hu-HU" sz="1600" b="1" dirty="0" err="1" smtClean="0"/>
              <a:t>processing</a:t>
            </a:r>
            <a:r>
              <a:rPr lang="hu-HU" sz="1600" b="1" dirty="0" smtClean="0"/>
              <a:t>, </a:t>
            </a:r>
            <a:r>
              <a:rPr lang="hu-HU" sz="1600" dirty="0" err="1" smtClean="0"/>
              <a:t>including</a:t>
            </a:r>
            <a:r>
              <a:rPr lang="hu-HU" sz="1600" dirty="0" smtClean="0"/>
              <a:t> </a:t>
            </a:r>
            <a:r>
              <a:rPr lang="hu-HU" sz="1600" dirty="0" err="1" smtClean="0"/>
              <a:t>by</a:t>
            </a:r>
            <a:r>
              <a:rPr lang="hu-HU" sz="1600" dirty="0" smtClean="0"/>
              <a:t> </a:t>
            </a:r>
            <a:r>
              <a:rPr lang="hu-HU" sz="1600" dirty="0" err="1" smtClean="0"/>
              <a:t>deep</a:t>
            </a:r>
            <a:r>
              <a:rPr lang="hu-HU" sz="1600" dirty="0" smtClean="0"/>
              <a:t> </a:t>
            </a:r>
            <a:r>
              <a:rPr lang="hu-HU" sz="1600" dirty="0" err="1" smtClean="0"/>
              <a:t>learning</a:t>
            </a:r>
            <a:endParaRPr lang="hu-HU" sz="1600" dirty="0" smtClean="0"/>
          </a:p>
          <a:p>
            <a:pPr lvl="1"/>
            <a:r>
              <a:rPr lang="hu-HU" sz="1400" b="1" dirty="0" smtClean="0"/>
              <a:t>image </a:t>
            </a:r>
            <a:r>
              <a:rPr lang="hu-HU" sz="1400" b="1" dirty="0" err="1" smtClean="0"/>
              <a:t>noise</a:t>
            </a:r>
            <a:r>
              <a:rPr lang="hu-HU" sz="1400" b="1" dirty="0" smtClean="0"/>
              <a:t>:</a:t>
            </a:r>
            <a:r>
              <a:rPr lang="hu-HU" sz="1400" b="1" dirty="0"/>
              <a:t> </a:t>
            </a:r>
            <a:r>
              <a:rPr lang="hu-HU" sz="1400" dirty="0" err="1" smtClean="0"/>
              <a:t>unwanted</a:t>
            </a:r>
            <a:r>
              <a:rPr lang="hu-HU" sz="1400" dirty="0" smtClean="0"/>
              <a:t> </a:t>
            </a:r>
            <a:r>
              <a:rPr lang="en-GB" sz="1400" dirty="0" smtClean="0"/>
              <a:t>random </a:t>
            </a:r>
            <a:r>
              <a:rPr lang="en-GB" sz="1400" dirty="0"/>
              <a:t>variations in </a:t>
            </a:r>
            <a:r>
              <a:rPr lang="en-GB" sz="1400" b="1" dirty="0"/>
              <a:t>pixel intensity values</a:t>
            </a:r>
            <a:r>
              <a:rPr lang="en-GB" sz="1400" dirty="0"/>
              <a:t> that degrade image </a:t>
            </a:r>
            <a:r>
              <a:rPr lang="en-GB" sz="1400" dirty="0" smtClean="0"/>
              <a:t>quality</a:t>
            </a:r>
            <a:endParaRPr lang="hu-HU" sz="1400" dirty="0" smtClean="0"/>
          </a:p>
          <a:p>
            <a:pPr lvl="1"/>
            <a:r>
              <a:rPr lang="en-GB" sz="1400" b="1" dirty="0"/>
              <a:t>visual corruption</a:t>
            </a:r>
            <a:r>
              <a:rPr lang="en-GB" sz="1400" dirty="0"/>
              <a:t> of the image </a:t>
            </a:r>
            <a:r>
              <a:rPr lang="en-GB" sz="1400" dirty="0" smtClean="0"/>
              <a:t>data</a:t>
            </a:r>
            <a:endParaRPr lang="hu-HU" sz="1400" dirty="0" smtClean="0"/>
          </a:p>
          <a:p>
            <a:pPr lvl="1"/>
            <a:r>
              <a:rPr lang="hu-HU" sz="1400" dirty="0" smtClean="0"/>
              <a:t>i</a:t>
            </a:r>
            <a:r>
              <a:rPr lang="en-GB" sz="1400" dirty="0" smtClean="0"/>
              <a:t>mage </a:t>
            </a:r>
            <a:r>
              <a:rPr lang="en-GB" sz="1400" dirty="0"/>
              <a:t>appears blurry, grainy, or </a:t>
            </a:r>
            <a:r>
              <a:rPr lang="en-GB" sz="1400" dirty="0" smtClean="0"/>
              <a:t>distorted</a:t>
            </a:r>
            <a:r>
              <a:rPr lang="hu-HU" sz="1400" dirty="0" smtClean="0"/>
              <a:t>: </a:t>
            </a:r>
            <a:r>
              <a:rPr lang="hu-HU" sz="1400" dirty="0" err="1" smtClean="0"/>
              <a:t>obscures</a:t>
            </a:r>
            <a:r>
              <a:rPr lang="hu-HU" sz="1400" dirty="0" smtClean="0"/>
              <a:t> </a:t>
            </a:r>
            <a:r>
              <a:rPr lang="hu-HU" sz="1400" dirty="0" err="1" smtClean="0"/>
              <a:t>the</a:t>
            </a:r>
            <a:r>
              <a:rPr lang="hu-HU" sz="1400" dirty="0" smtClean="0"/>
              <a:t> </a:t>
            </a:r>
            <a:r>
              <a:rPr lang="en-GB" sz="1400" dirty="0" smtClean="0"/>
              <a:t>"</a:t>
            </a:r>
            <a:r>
              <a:rPr lang="hu-HU" sz="1400" dirty="0" err="1" smtClean="0"/>
              <a:t>true</a:t>
            </a:r>
            <a:r>
              <a:rPr lang="en-GB" sz="1400" dirty="0" smtClean="0"/>
              <a:t>"</a:t>
            </a:r>
            <a:r>
              <a:rPr lang="hu-HU" sz="1400" dirty="0" smtClean="0"/>
              <a:t> image</a:t>
            </a:r>
          </a:p>
          <a:p>
            <a:pPr lvl="1"/>
            <a:r>
              <a:rPr lang="hu-HU" sz="1400" dirty="0" err="1" smtClean="0"/>
              <a:t>Examples</a:t>
            </a:r>
            <a:r>
              <a:rPr lang="hu-HU" sz="1400" dirty="0" smtClean="0"/>
              <a:t> </a:t>
            </a:r>
            <a:r>
              <a:rPr lang="hu-HU" sz="1400" dirty="0" err="1" smtClean="0"/>
              <a:t>from</a:t>
            </a:r>
            <a:r>
              <a:rPr lang="hu-HU" sz="1400" dirty="0"/>
              <a:t>: </a:t>
            </a:r>
            <a:r>
              <a:rPr lang="hu-HU" sz="1400" dirty="0" err="1"/>
              <a:t>https</a:t>
            </a:r>
            <a:r>
              <a:rPr lang="hu-HU" sz="1400" dirty="0"/>
              <a:t>://</a:t>
            </a:r>
            <a:r>
              <a:rPr lang="hu-HU" sz="1400" dirty="0" err="1" smtClean="0"/>
              <a:t>www.researchgate.net</a:t>
            </a:r>
            <a:r>
              <a:rPr lang="hu-HU" sz="1400" dirty="0" smtClean="0"/>
              <a:t>/</a:t>
            </a:r>
            <a:r>
              <a:rPr lang="hu-HU" sz="1400" dirty="0" err="1" smtClean="0"/>
              <a:t>publication</a:t>
            </a:r>
            <a:r>
              <a:rPr lang="hu-HU" sz="1400" dirty="0" smtClean="0"/>
              <a:t>/266015548</a:t>
            </a:r>
          </a:p>
        </p:txBody>
      </p:sp>
      <p:sp>
        <p:nvSpPr>
          <p:cNvPr id="4" name="AutoShape 2" descr="The original image. Noisy image (noise density 50%). Image denoised with linear interpolation and median filter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51" y="4975033"/>
            <a:ext cx="4608512" cy="1165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zövegdoboz 4"/>
          <p:cNvSpPr txBox="1"/>
          <p:nvPr/>
        </p:nvSpPr>
        <p:spPr>
          <a:xfrm>
            <a:off x="539552" y="6112460"/>
            <a:ext cx="35222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 smtClean="0"/>
              <a:t>1: </a:t>
            </a:r>
            <a:r>
              <a:rPr lang="hu-HU" sz="1400" dirty="0" err="1" smtClean="0"/>
              <a:t>original</a:t>
            </a:r>
            <a:r>
              <a:rPr lang="hu-HU" sz="1400" dirty="0" smtClean="0"/>
              <a:t> image, 2: 50% </a:t>
            </a:r>
            <a:r>
              <a:rPr lang="hu-HU" sz="1400" dirty="0" err="1" smtClean="0"/>
              <a:t>density</a:t>
            </a:r>
            <a:r>
              <a:rPr lang="hu-HU" sz="1400" dirty="0" smtClean="0"/>
              <a:t> </a:t>
            </a:r>
            <a:r>
              <a:rPr lang="hu-HU" sz="1400" dirty="0" err="1" smtClean="0"/>
              <a:t>noise</a:t>
            </a:r>
            <a:r>
              <a:rPr lang="hu-HU" sz="1400" dirty="0" smtClean="0"/>
              <a:t> </a:t>
            </a:r>
            <a:r>
              <a:rPr lang="hu-HU" sz="1400" dirty="0" err="1" smtClean="0"/>
              <a:t>added</a:t>
            </a:r>
            <a:r>
              <a:rPr lang="hu-HU" sz="1400" dirty="0" smtClean="0"/>
              <a:t>,</a:t>
            </a:r>
            <a:br>
              <a:rPr lang="hu-HU" sz="1400" dirty="0" smtClean="0"/>
            </a:br>
            <a:r>
              <a:rPr lang="hu-HU" sz="1400" dirty="0" smtClean="0"/>
              <a:t>3, 4: </a:t>
            </a:r>
            <a:r>
              <a:rPr lang="hu-HU" sz="1400" dirty="0" err="1" smtClean="0"/>
              <a:t>denoised</a:t>
            </a:r>
            <a:r>
              <a:rPr lang="hu-HU" sz="1400" dirty="0" smtClean="0"/>
              <a:t> </a:t>
            </a:r>
            <a:r>
              <a:rPr lang="hu-HU" sz="1400" dirty="0" err="1" smtClean="0"/>
              <a:t>with</a:t>
            </a:r>
            <a:r>
              <a:rPr lang="hu-HU" sz="1400" dirty="0" smtClean="0"/>
              <a:t> </a:t>
            </a:r>
            <a:r>
              <a:rPr lang="hu-HU" sz="1400" dirty="0" err="1" smtClean="0"/>
              <a:t>two</a:t>
            </a:r>
            <a:r>
              <a:rPr lang="hu-HU" sz="1400" dirty="0" smtClean="0"/>
              <a:t> </a:t>
            </a:r>
            <a:r>
              <a:rPr lang="hu-HU" sz="1400" dirty="0" err="1" smtClean="0"/>
              <a:t>different</a:t>
            </a:r>
            <a:r>
              <a:rPr lang="hu-HU" sz="1400" dirty="0" smtClean="0"/>
              <a:t> </a:t>
            </a:r>
            <a:r>
              <a:rPr lang="hu-HU" sz="1400" dirty="0" err="1" smtClean="0"/>
              <a:t>filters</a:t>
            </a:r>
            <a:endParaRPr lang="en-GB" sz="1400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4975033"/>
            <a:ext cx="4587776" cy="116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zövegdoboz 7"/>
          <p:cNvSpPr txBox="1"/>
          <p:nvPr/>
        </p:nvSpPr>
        <p:spPr>
          <a:xfrm>
            <a:off x="5364088" y="6135471"/>
            <a:ext cx="2674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400" dirty="0"/>
              <a:t>5</a:t>
            </a:r>
            <a:r>
              <a:rPr lang="hu-HU" sz="1400" dirty="0" smtClean="0"/>
              <a:t>: 95% </a:t>
            </a:r>
            <a:r>
              <a:rPr lang="hu-HU" sz="1400" dirty="0" err="1" smtClean="0"/>
              <a:t>density</a:t>
            </a:r>
            <a:r>
              <a:rPr lang="hu-HU" sz="1400" dirty="0" smtClean="0"/>
              <a:t> </a:t>
            </a:r>
            <a:r>
              <a:rPr lang="hu-HU" sz="1400" dirty="0" err="1" smtClean="0"/>
              <a:t>noise</a:t>
            </a:r>
            <a:r>
              <a:rPr lang="hu-HU" sz="1400" dirty="0" smtClean="0"/>
              <a:t> </a:t>
            </a:r>
            <a:r>
              <a:rPr lang="hu-HU" sz="1400" dirty="0" err="1" smtClean="0"/>
              <a:t>added</a:t>
            </a:r>
            <a:r>
              <a:rPr lang="hu-HU" sz="1400" dirty="0" smtClean="0"/>
              <a:t>,</a:t>
            </a:r>
            <a:br>
              <a:rPr lang="hu-HU" sz="1400" dirty="0" smtClean="0"/>
            </a:br>
            <a:r>
              <a:rPr lang="hu-HU" sz="1400" dirty="0" smtClean="0"/>
              <a:t>6-8: </a:t>
            </a:r>
            <a:r>
              <a:rPr lang="hu-HU" sz="1400" dirty="0" err="1" smtClean="0"/>
              <a:t>denoised</a:t>
            </a:r>
            <a:r>
              <a:rPr lang="hu-HU" sz="1400" dirty="0" smtClean="0"/>
              <a:t> </a:t>
            </a:r>
            <a:r>
              <a:rPr lang="hu-HU" sz="1400" dirty="0" err="1" smtClean="0"/>
              <a:t>with</a:t>
            </a:r>
            <a:r>
              <a:rPr lang="hu-HU" sz="1400" dirty="0" smtClean="0"/>
              <a:t> </a:t>
            </a:r>
            <a:r>
              <a:rPr lang="hu-HU" sz="1400" dirty="0" err="1" smtClean="0"/>
              <a:t>different</a:t>
            </a:r>
            <a:r>
              <a:rPr lang="hu-HU" sz="1400" dirty="0" smtClean="0"/>
              <a:t> </a:t>
            </a:r>
            <a:r>
              <a:rPr lang="hu-HU" sz="1400" dirty="0" err="1" smtClean="0"/>
              <a:t>filters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39811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778098"/>
          </a:xfrm>
        </p:spPr>
        <p:txBody>
          <a:bodyPr>
            <a:normAutofit/>
          </a:bodyPr>
          <a:lstStyle/>
          <a:p>
            <a:r>
              <a:rPr lang="hu-HU" sz="3600" dirty="0" err="1" smtClean="0"/>
              <a:t>Representation</a:t>
            </a:r>
            <a:r>
              <a:rPr lang="hu-HU" sz="3600" dirty="0" smtClean="0"/>
              <a:t> </a:t>
            </a:r>
            <a:r>
              <a:rPr lang="hu-HU" sz="3600" dirty="0" err="1" smtClean="0"/>
              <a:t>Learning</a:t>
            </a:r>
            <a:endParaRPr lang="en-GB" sz="36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99170" y="1268760"/>
            <a:ext cx="8229600" cy="4525963"/>
          </a:xfrm>
        </p:spPr>
        <p:txBody>
          <a:bodyPr>
            <a:normAutofit/>
          </a:bodyPr>
          <a:lstStyle/>
          <a:p>
            <a:r>
              <a:rPr lang="hu-HU" sz="2400" dirty="0" err="1" smtClean="0"/>
              <a:t>Example</a:t>
            </a:r>
            <a:r>
              <a:rPr lang="hu-HU" sz="2400" dirty="0" smtClean="0"/>
              <a:t> 1: </a:t>
            </a:r>
            <a:r>
              <a:rPr lang="hu-HU" sz="2400" dirty="0" err="1" smtClean="0"/>
              <a:t>Learned</a:t>
            </a:r>
            <a:r>
              <a:rPr lang="hu-HU" sz="2400" dirty="0" smtClean="0"/>
              <a:t> </a:t>
            </a:r>
            <a:r>
              <a:rPr lang="hu-HU" sz="2400" dirty="0" err="1" smtClean="0"/>
              <a:t>Filters</a:t>
            </a:r>
            <a:r>
              <a:rPr lang="hu-HU" sz="2400" dirty="0" smtClean="0"/>
              <a:t> </a:t>
            </a:r>
            <a:r>
              <a:rPr lang="hu-HU" sz="2400" dirty="0" err="1" smtClean="0"/>
              <a:t>in</a:t>
            </a:r>
            <a:r>
              <a:rPr lang="hu-HU" sz="2400" dirty="0" smtClean="0"/>
              <a:t> </a:t>
            </a:r>
            <a:r>
              <a:rPr lang="hu-HU" sz="2400" dirty="0" err="1" smtClean="0"/>
              <a:t>CNNs</a:t>
            </a:r>
            <a:endParaRPr lang="hu-HU" sz="2400" dirty="0" smtClean="0"/>
          </a:p>
          <a:p>
            <a:pPr lvl="1"/>
            <a:r>
              <a:rPr lang="hu-HU" sz="1400" dirty="0" err="1" smtClean="0"/>
              <a:t>Filters</a:t>
            </a:r>
            <a:r>
              <a:rPr lang="hu-HU" sz="1400" dirty="0" smtClean="0"/>
              <a:t> of </a:t>
            </a:r>
            <a:r>
              <a:rPr lang="hu-HU" sz="1400" b="1" dirty="0" err="1" smtClean="0"/>
              <a:t>first</a:t>
            </a:r>
            <a:r>
              <a:rPr lang="hu-HU" sz="1400" b="1" dirty="0" smtClean="0"/>
              <a:t> </a:t>
            </a:r>
            <a:r>
              <a:rPr lang="hu-HU" sz="1400" b="1" dirty="0" err="1" smtClean="0"/>
              <a:t>convolutional</a:t>
            </a:r>
            <a:r>
              <a:rPr lang="hu-HU" sz="1400" b="1" dirty="0" smtClean="0"/>
              <a:t> </a:t>
            </a:r>
            <a:r>
              <a:rPr lang="hu-HU" sz="1400" b="1" dirty="0" err="1" smtClean="0"/>
              <a:t>layer</a:t>
            </a:r>
            <a:r>
              <a:rPr lang="hu-HU" sz="1400" b="1" dirty="0" smtClean="0"/>
              <a:t> </a:t>
            </a:r>
            <a:r>
              <a:rPr lang="hu-HU" sz="1400" dirty="0" err="1" smtClean="0"/>
              <a:t>from</a:t>
            </a:r>
            <a:r>
              <a:rPr lang="hu-HU" sz="1400" dirty="0" smtClean="0"/>
              <a:t> </a:t>
            </a:r>
            <a:r>
              <a:rPr lang="hu-HU" sz="1400" dirty="0" err="1" smtClean="0"/>
              <a:t>seminal</a:t>
            </a:r>
            <a:r>
              <a:rPr lang="hu-HU" sz="1400" dirty="0" smtClean="0"/>
              <a:t> </a:t>
            </a:r>
            <a:r>
              <a:rPr lang="hu-HU" sz="1400" dirty="0" err="1" smtClean="0"/>
              <a:t>paper</a:t>
            </a:r>
            <a:r>
              <a:rPr lang="hu-HU" sz="1400" dirty="0" smtClean="0"/>
              <a:t> (184.000 </a:t>
            </a:r>
            <a:r>
              <a:rPr lang="hu-HU" sz="1400" dirty="0" err="1" smtClean="0"/>
              <a:t>citations</a:t>
            </a:r>
            <a:r>
              <a:rPr lang="hu-HU" sz="1400" dirty="0" smtClean="0"/>
              <a:t>!) </a:t>
            </a:r>
            <a:r>
              <a:rPr lang="hu-HU" sz="1400" dirty="0" err="1" smtClean="0"/>
              <a:t>Krizhevsky</a:t>
            </a:r>
            <a:r>
              <a:rPr lang="hu-HU" sz="1400" dirty="0" smtClean="0"/>
              <a:t>, </a:t>
            </a:r>
            <a:r>
              <a:rPr lang="hu-HU" sz="1400" dirty="0" err="1" smtClean="0"/>
              <a:t>Sutskever</a:t>
            </a:r>
            <a:r>
              <a:rPr lang="hu-HU" sz="1400" dirty="0" smtClean="0"/>
              <a:t>, </a:t>
            </a:r>
            <a:r>
              <a:rPr lang="hu-HU" sz="1400" dirty="0" err="1" smtClean="0"/>
              <a:t>Hinton</a:t>
            </a:r>
            <a:r>
              <a:rPr lang="hu-HU" sz="1400" dirty="0" smtClean="0"/>
              <a:t>: </a:t>
            </a:r>
            <a:r>
              <a:rPr lang="en-GB" sz="1400" dirty="0" smtClean="0"/>
              <a:t>ImageNet </a:t>
            </a:r>
            <a:r>
              <a:rPr lang="en-GB" sz="1400" dirty="0"/>
              <a:t>Classification with Deep Convolutional Neural </a:t>
            </a:r>
            <a:r>
              <a:rPr lang="en-GB" sz="1400" dirty="0" smtClean="0"/>
              <a:t>Networks</a:t>
            </a:r>
            <a:r>
              <a:rPr lang="hu-HU" sz="1400" dirty="0" smtClean="0"/>
              <a:t>, </a:t>
            </a:r>
            <a:r>
              <a:rPr lang="hu-HU" sz="1400" dirty="0" err="1" smtClean="0"/>
              <a:t>NIPS</a:t>
            </a:r>
            <a:r>
              <a:rPr lang="hu-HU" sz="1400" dirty="0" smtClean="0"/>
              <a:t> 2012</a:t>
            </a:r>
          </a:p>
          <a:p>
            <a:pPr lvl="1"/>
            <a:endParaRPr lang="hu-HU" sz="1400" dirty="0" smtClean="0"/>
          </a:p>
          <a:p>
            <a:pPr lvl="1"/>
            <a:endParaRPr lang="hu-HU" sz="1400" dirty="0"/>
          </a:p>
          <a:p>
            <a:pPr lvl="1"/>
            <a:endParaRPr lang="hu-HU" sz="1400" dirty="0" smtClean="0"/>
          </a:p>
          <a:p>
            <a:pPr lvl="1"/>
            <a:endParaRPr lang="hu-HU" sz="1400" dirty="0"/>
          </a:p>
          <a:p>
            <a:pPr lvl="1"/>
            <a:endParaRPr lang="hu-HU" sz="1400" dirty="0" smtClean="0"/>
          </a:p>
          <a:p>
            <a:pPr lvl="1"/>
            <a:endParaRPr lang="hu-HU" sz="1400" dirty="0"/>
          </a:p>
          <a:p>
            <a:pPr lvl="1"/>
            <a:r>
              <a:rPr lang="hu-HU" sz="1400" dirty="0" err="1" smtClean="0"/>
              <a:t>Filters</a:t>
            </a:r>
            <a:r>
              <a:rPr lang="hu-HU" sz="1400" dirty="0" smtClean="0"/>
              <a:t> of </a:t>
            </a:r>
            <a:r>
              <a:rPr lang="hu-HU" sz="1400" b="1" dirty="0" err="1" smtClean="0"/>
              <a:t>second</a:t>
            </a:r>
            <a:r>
              <a:rPr lang="hu-HU" sz="1400" b="1" dirty="0" smtClean="0"/>
              <a:t> (top) and </a:t>
            </a:r>
            <a:r>
              <a:rPr lang="hu-HU" sz="1400" b="1" dirty="0" err="1" smtClean="0"/>
              <a:t>third</a:t>
            </a:r>
            <a:r>
              <a:rPr lang="hu-HU" sz="1400" b="1" dirty="0" smtClean="0"/>
              <a:t> (</a:t>
            </a:r>
            <a:r>
              <a:rPr lang="hu-HU" sz="1400" b="1" dirty="0" err="1" smtClean="0"/>
              <a:t>bottom</a:t>
            </a:r>
            <a:r>
              <a:rPr lang="hu-HU" sz="1400" b="1" dirty="0" smtClean="0"/>
              <a:t>) </a:t>
            </a:r>
            <a:r>
              <a:rPr lang="hu-HU" sz="1400" b="1" dirty="0" err="1" smtClean="0"/>
              <a:t>convolutional</a:t>
            </a:r>
            <a:r>
              <a:rPr lang="hu-HU" sz="1400" b="1" dirty="0" smtClean="0"/>
              <a:t> </a:t>
            </a:r>
            <a:r>
              <a:rPr lang="hu-HU" sz="1400" b="1" dirty="0" err="1" smtClean="0"/>
              <a:t>layer</a:t>
            </a:r>
            <a:r>
              <a:rPr lang="hu-HU" sz="1400" b="1" dirty="0" smtClean="0"/>
              <a:t> </a:t>
            </a:r>
            <a:r>
              <a:rPr lang="hu-HU" sz="1400" dirty="0" smtClean="0"/>
              <a:t>of </a:t>
            </a:r>
            <a:r>
              <a:rPr lang="hu-HU" sz="1400" dirty="0" err="1" smtClean="0"/>
              <a:t>different</a:t>
            </a:r>
            <a:r>
              <a:rPr lang="hu-HU" sz="1400" dirty="0" smtClean="0"/>
              <a:t> </a:t>
            </a:r>
            <a:r>
              <a:rPr lang="hu-HU" sz="1400" dirty="0" err="1" smtClean="0"/>
              <a:t>CNNs</a:t>
            </a:r>
            <a:r>
              <a:rPr lang="hu-HU" sz="1400" dirty="0" smtClean="0"/>
              <a:t> </a:t>
            </a:r>
            <a:r>
              <a:rPr lang="hu-HU" sz="1400" dirty="0" err="1" smtClean="0"/>
              <a:t>trained</a:t>
            </a:r>
            <a:r>
              <a:rPr lang="hu-HU" sz="1400" dirty="0" smtClean="0"/>
              <a:t> </a:t>
            </a:r>
            <a:r>
              <a:rPr lang="hu-HU" sz="1400" dirty="0" err="1" smtClean="0"/>
              <a:t>on</a:t>
            </a:r>
            <a:r>
              <a:rPr lang="hu-HU" sz="1400" dirty="0" smtClean="0"/>
              <a:t> </a:t>
            </a:r>
            <a:r>
              <a:rPr lang="hu-HU" sz="1400" dirty="0" err="1" smtClean="0"/>
              <a:t>images</a:t>
            </a:r>
            <a:r>
              <a:rPr lang="hu-HU" sz="1400" dirty="0" smtClean="0"/>
              <a:t> </a:t>
            </a:r>
            <a:r>
              <a:rPr lang="hu-HU" sz="1400" dirty="0" err="1" smtClean="0"/>
              <a:t>showing</a:t>
            </a:r>
            <a:r>
              <a:rPr lang="hu-HU" sz="1400" dirty="0" smtClean="0"/>
              <a:t> </a:t>
            </a:r>
            <a:r>
              <a:rPr lang="hu-HU" sz="1400" dirty="0" err="1" smtClean="0"/>
              <a:t>specific</a:t>
            </a:r>
            <a:r>
              <a:rPr lang="hu-HU" sz="1400" dirty="0" smtClean="0"/>
              <a:t> </a:t>
            </a:r>
            <a:r>
              <a:rPr lang="hu-HU" sz="1400" dirty="0" err="1" smtClean="0"/>
              <a:t>object</a:t>
            </a:r>
            <a:r>
              <a:rPr lang="hu-HU" sz="1400" dirty="0" smtClean="0"/>
              <a:t> </a:t>
            </a:r>
            <a:r>
              <a:rPr lang="hu-HU" sz="1400" dirty="0" err="1" smtClean="0"/>
              <a:t>categories</a:t>
            </a:r>
            <a:r>
              <a:rPr lang="hu-HU" sz="1400" dirty="0" smtClean="0"/>
              <a:t>, </a:t>
            </a:r>
            <a:r>
              <a:rPr lang="hu-HU" sz="1400" dirty="0" err="1" smtClean="0"/>
              <a:t>from</a:t>
            </a:r>
            <a:r>
              <a:rPr lang="hu-HU" sz="1400" dirty="0" smtClean="0"/>
              <a:t> Lee et </a:t>
            </a:r>
            <a:r>
              <a:rPr lang="hu-HU" sz="1400" dirty="0" err="1" smtClean="0"/>
              <a:t>al</a:t>
            </a:r>
            <a:r>
              <a:rPr lang="hu-HU" sz="1400" dirty="0" smtClean="0"/>
              <a:t>.: </a:t>
            </a:r>
            <a:r>
              <a:rPr lang="en-GB" sz="1400" dirty="0" smtClean="0"/>
              <a:t>Convolutional </a:t>
            </a:r>
            <a:r>
              <a:rPr lang="en-GB" sz="1400" dirty="0"/>
              <a:t>Deep Belief </a:t>
            </a:r>
            <a:r>
              <a:rPr lang="en-GB" sz="1400" dirty="0" smtClean="0"/>
              <a:t>Networks</a:t>
            </a:r>
            <a:r>
              <a:rPr lang="hu-HU" sz="1400" dirty="0" smtClean="0"/>
              <a:t> </a:t>
            </a:r>
            <a:r>
              <a:rPr lang="en-GB" sz="1400" dirty="0" smtClean="0"/>
              <a:t>for </a:t>
            </a:r>
            <a:r>
              <a:rPr lang="en-GB" sz="1400" dirty="0"/>
              <a:t>Scalable Unsupervised Learning of Hierarchical </a:t>
            </a:r>
            <a:r>
              <a:rPr lang="en-GB" sz="1400" dirty="0" smtClean="0"/>
              <a:t>Representations</a:t>
            </a:r>
            <a:r>
              <a:rPr lang="hu-HU" sz="1400" dirty="0" smtClean="0"/>
              <a:t>, </a:t>
            </a:r>
            <a:r>
              <a:rPr lang="hu-HU" sz="1400" dirty="0" err="1" smtClean="0"/>
              <a:t>ICMS</a:t>
            </a:r>
            <a:r>
              <a:rPr lang="hu-HU" sz="1400" dirty="0" smtClean="0"/>
              <a:t> 2009.</a:t>
            </a:r>
            <a:endParaRPr lang="en-GB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15" y="4437112"/>
            <a:ext cx="8724900" cy="2319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142444"/>
            <a:ext cx="3960440" cy="1569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26269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87405" y="1268760"/>
            <a:ext cx="8229600" cy="4929411"/>
          </a:xfrm>
        </p:spPr>
        <p:txBody>
          <a:bodyPr/>
          <a:lstStyle/>
          <a:p>
            <a:r>
              <a:rPr lang="hu-HU" sz="2400" dirty="0" err="1" smtClean="0"/>
              <a:t>Example</a:t>
            </a:r>
            <a:r>
              <a:rPr lang="hu-HU" sz="2400" dirty="0" smtClean="0"/>
              <a:t> 2: </a:t>
            </a:r>
            <a:r>
              <a:rPr lang="hu-HU" sz="2400" dirty="0" err="1" smtClean="0"/>
              <a:t>Learning</a:t>
            </a:r>
            <a:r>
              <a:rPr lang="hu-HU" sz="2400" dirty="0" smtClean="0"/>
              <a:t> </a:t>
            </a:r>
            <a:r>
              <a:rPr lang="hu-HU" sz="2400" dirty="0" err="1" smtClean="0"/>
              <a:t>family</a:t>
            </a:r>
            <a:r>
              <a:rPr lang="hu-HU" sz="2400" dirty="0" smtClean="0"/>
              <a:t> </a:t>
            </a:r>
            <a:r>
              <a:rPr lang="hu-HU" sz="2400" dirty="0" err="1" smtClean="0"/>
              <a:t>relationships</a:t>
            </a:r>
            <a:endParaRPr lang="hu-HU" sz="2400" dirty="0" smtClean="0"/>
          </a:p>
          <a:p>
            <a:pPr lvl="1"/>
            <a:r>
              <a:rPr lang="hu-HU" sz="1600" dirty="0" err="1" smtClean="0"/>
              <a:t>Not</a:t>
            </a:r>
            <a:r>
              <a:rPr lang="hu-HU" sz="1600" dirty="0" smtClean="0"/>
              <a:t> a </a:t>
            </a:r>
            <a:r>
              <a:rPr lang="hu-HU" sz="1600" dirty="0" err="1" smtClean="0"/>
              <a:t>deep</a:t>
            </a:r>
            <a:r>
              <a:rPr lang="hu-HU" sz="1600" dirty="0" smtClean="0"/>
              <a:t> </a:t>
            </a:r>
            <a:r>
              <a:rPr lang="hu-HU" sz="1600" dirty="0" err="1" smtClean="0"/>
              <a:t>neural</a:t>
            </a:r>
            <a:r>
              <a:rPr lang="hu-HU" sz="1600" dirty="0" smtClean="0"/>
              <a:t> </a:t>
            </a:r>
            <a:r>
              <a:rPr lang="hu-HU" sz="1600" dirty="0" err="1" smtClean="0"/>
              <a:t>network</a:t>
            </a:r>
            <a:r>
              <a:rPr lang="hu-HU" sz="1600" dirty="0" smtClean="0"/>
              <a:t> </a:t>
            </a:r>
            <a:r>
              <a:rPr lang="hu-HU" sz="1600" dirty="0" err="1" smtClean="0"/>
              <a:t>but</a:t>
            </a:r>
            <a:r>
              <a:rPr lang="hu-HU" sz="1600" dirty="0" smtClean="0"/>
              <a:t> </a:t>
            </a:r>
            <a:r>
              <a:rPr lang="hu-HU" sz="1600" dirty="0" err="1" smtClean="0"/>
              <a:t>a</a:t>
            </a:r>
            <a:r>
              <a:rPr lang="hu-HU" sz="1600" dirty="0" smtClean="0"/>
              <a:t> </a:t>
            </a:r>
            <a:r>
              <a:rPr lang="hu-HU" sz="1600" dirty="0" err="1" smtClean="0"/>
              <a:t>regular</a:t>
            </a:r>
            <a:r>
              <a:rPr lang="hu-HU" sz="1600" dirty="0" smtClean="0"/>
              <a:t> </a:t>
            </a:r>
            <a:r>
              <a:rPr lang="hu-HU" sz="1600" dirty="0" err="1" smtClean="0"/>
              <a:t>one</a:t>
            </a:r>
            <a:r>
              <a:rPr lang="hu-HU" sz="1600" dirty="0" smtClean="0"/>
              <a:t> </a:t>
            </a:r>
            <a:r>
              <a:rPr lang="hu-HU" sz="1600" dirty="0" err="1" smtClean="0"/>
              <a:t>from</a:t>
            </a:r>
            <a:r>
              <a:rPr lang="hu-HU" sz="1600" dirty="0" smtClean="0"/>
              <a:t> </a:t>
            </a:r>
            <a:r>
              <a:rPr lang="hu-HU" sz="1600" dirty="0" err="1" smtClean="0"/>
              <a:t>Rumelhart</a:t>
            </a:r>
            <a:r>
              <a:rPr lang="hu-HU" sz="1600" dirty="0" smtClean="0"/>
              <a:t>, </a:t>
            </a:r>
            <a:r>
              <a:rPr lang="hu-HU" sz="1600" dirty="0" err="1" smtClean="0"/>
              <a:t>Hinton</a:t>
            </a:r>
            <a:r>
              <a:rPr lang="hu-HU" sz="1600" dirty="0" smtClean="0"/>
              <a:t>, Williams: </a:t>
            </a:r>
            <a:r>
              <a:rPr lang="en-GB" sz="1600" i="1" dirty="0" smtClean="0"/>
              <a:t>Learning </a:t>
            </a:r>
            <a:r>
              <a:rPr lang="en-GB" sz="1600" i="1" dirty="0"/>
              <a:t>representations by back-propagating </a:t>
            </a:r>
            <a:r>
              <a:rPr lang="en-GB" sz="1600" i="1" dirty="0" smtClean="0"/>
              <a:t>errors</a:t>
            </a:r>
            <a:r>
              <a:rPr lang="hu-HU" sz="1600" i="1" dirty="0" smtClean="0"/>
              <a:t>. </a:t>
            </a:r>
            <a:r>
              <a:rPr lang="hu-HU" sz="1600" dirty="0" err="1" smtClean="0"/>
              <a:t>Nature</a:t>
            </a:r>
            <a:r>
              <a:rPr lang="hu-HU" sz="1600" dirty="0" smtClean="0"/>
              <a:t>, 1986.</a:t>
            </a:r>
          </a:p>
          <a:p>
            <a:pPr lvl="1"/>
            <a:r>
              <a:rPr lang="hu-HU" sz="1600" dirty="0" err="1" smtClean="0"/>
              <a:t>Facts</a:t>
            </a:r>
            <a:r>
              <a:rPr lang="hu-HU" sz="1600" dirty="0" smtClean="0"/>
              <a:t> </a:t>
            </a:r>
            <a:r>
              <a:rPr lang="hu-HU" sz="1600" dirty="0" err="1" smtClean="0"/>
              <a:t>from</a:t>
            </a:r>
            <a:r>
              <a:rPr lang="hu-HU" sz="1600" dirty="0" smtClean="0"/>
              <a:t> </a:t>
            </a:r>
            <a:r>
              <a:rPr lang="hu-HU" sz="1600" dirty="0" err="1" smtClean="0"/>
              <a:t>two</a:t>
            </a:r>
            <a:r>
              <a:rPr lang="hu-HU" sz="1600" dirty="0" smtClean="0"/>
              <a:t> </a:t>
            </a:r>
            <a:r>
              <a:rPr lang="hu-HU" sz="1600" dirty="0" err="1" smtClean="0"/>
              <a:t>isomorphic</a:t>
            </a:r>
            <a:r>
              <a:rPr lang="hu-HU" sz="1600" dirty="0" smtClean="0"/>
              <a:t> </a:t>
            </a:r>
            <a:r>
              <a:rPr lang="hu-HU" sz="1600" dirty="0" err="1" smtClean="0"/>
              <a:t>family</a:t>
            </a:r>
            <a:r>
              <a:rPr lang="hu-HU" sz="1600" dirty="0" smtClean="0"/>
              <a:t> </a:t>
            </a:r>
            <a:r>
              <a:rPr lang="hu-HU" sz="1600" dirty="0" err="1" smtClean="0"/>
              <a:t>trees</a:t>
            </a:r>
            <a:r>
              <a:rPr lang="hu-HU" sz="1600" dirty="0" smtClean="0"/>
              <a:t> </a:t>
            </a:r>
            <a:r>
              <a:rPr lang="hu-HU" sz="1600" dirty="0" err="1" smtClean="0"/>
              <a:t>are</a:t>
            </a:r>
            <a:r>
              <a:rPr lang="hu-HU" sz="1600" dirty="0" smtClean="0"/>
              <a:t> </a:t>
            </a:r>
            <a:r>
              <a:rPr lang="hu-HU" sz="1600" dirty="0" err="1" smtClean="0"/>
              <a:t>presented</a:t>
            </a:r>
            <a:r>
              <a:rPr lang="hu-HU" sz="1600" dirty="0" smtClean="0"/>
              <a:t> </a:t>
            </a:r>
            <a:r>
              <a:rPr lang="hu-HU" sz="1600" dirty="0" err="1" smtClean="0"/>
              <a:t>as</a:t>
            </a:r>
            <a:r>
              <a:rPr lang="hu-HU" sz="1600" dirty="0" smtClean="0"/>
              <a:t> </a:t>
            </a:r>
            <a:r>
              <a:rPr lang="hu-HU" sz="1600" dirty="0" err="1" smtClean="0"/>
              <a:t>training</a:t>
            </a:r>
            <a:r>
              <a:rPr lang="hu-HU" sz="1600" dirty="0" smtClean="0"/>
              <a:t> </a:t>
            </a:r>
            <a:r>
              <a:rPr lang="hu-HU" sz="1600" dirty="0" err="1" smtClean="0"/>
              <a:t>examples</a:t>
            </a:r>
            <a:r>
              <a:rPr lang="hu-HU" sz="1600" dirty="0" smtClean="0"/>
              <a:t> </a:t>
            </a:r>
            <a:r>
              <a:rPr lang="hu-HU" sz="1600" dirty="0" err="1" smtClean="0"/>
              <a:t>in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form</a:t>
            </a:r>
            <a:r>
              <a:rPr lang="hu-HU" sz="1600" dirty="0" smtClean="0"/>
              <a:t> &lt;</a:t>
            </a:r>
            <a:r>
              <a:rPr lang="hu-HU" sz="1600" dirty="0" err="1" smtClean="0"/>
              <a:t>person</a:t>
            </a:r>
            <a:r>
              <a:rPr lang="hu-HU" sz="1600" dirty="0" smtClean="0"/>
              <a:t> 1&gt; &lt;</a:t>
            </a:r>
            <a:r>
              <a:rPr lang="hu-HU" sz="1600" dirty="0" err="1" smtClean="0"/>
              <a:t>relationship</a:t>
            </a:r>
            <a:r>
              <a:rPr lang="hu-HU" sz="1600" dirty="0" smtClean="0"/>
              <a:t>&gt; &lt;</a:t>
            </a:r>
            <a:r>
              <a:rPr lang="hu-HU" sz="1600" dirty="0" err="1" smtClean="0"/>
              <a:t>person</a:t>
            </a:r>
            <a:r>
              <a:rPr lang="hu-HU" sz="1600" dirty="0" smtClean="0"/>
              <a:t> 2&gt;,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persons</a:t>
            </a:r>
            <a:r>
              <a:rPr lang="hu-HU" sz="1600" dirty="0" smtClean="0"/>
              <a:t> and </a:t>
            </a:r>
            <a:r>
              <a:rPr lang="hu-HU" sz="1600" dirty="0" err="1" smtClean="0"/>
              <a:t>relationships</a:t>
            </a:r>
            <a:r>
              <a:rPr lang="hu-HU" sz="1600" dirty="0" smtClean="0"/>
              <a:t> </a:t>
            </a:r>
            <a:r>
              <a:rPr lang="hu-HU" sz="1600" dirty="0" err="1" smtClean="0"/>
              <a:t>were</a:t>
            </a:r>
            <a:r>
              <a:rPr lang="hu-HU" sz="1600" dirty="0" smtClean="0"/>
              <a:t> </a:t>
            </a:r>
            <a:r>
              <a:rPr lang="hu-HU" sz="1600" dirty="0" err="1" smtClean="0"/>
              <a:t>one-hot</a:t>
            </a:r>
            <a:r>
              <a:rPr lang="hu-HU" sz="1600" dirty="0" smtClean="0"/>
              <a:t> </a:t>
            </a:r>
            <a:r>
              <a:rPr lang="hu-HU" sz="1600" dirty="0" err="1" smtClean="0"/>
              <a:t>encoded</a:t>
            </a:r>
            <a:r>
              <a:rPr lang="hu-HU" sz="1600" dirty="0" smtClean="0"/>
              <a:t>. </a:t>
            </a:r>
            <a:r>
              <a:rPr lang="hu-HU" sz="1600" dirty="0" err="1" smtClean="0"/>
              <a:t>Relationship</a:t>
            </a:r>
            <a:r>
              <a:rPr lang="hu-HU" sz="1600" dirty="0" smtClean="0"/>
              <a:t> </a:t>
            </a:r>
            <a:r>
              <a:rPr lang="hu-HU" sz="1600" dirty="0" err="1" smtClean="0"/>
              <a:t>can</a:t>
            </a:r>
            <a:r>
              <a:rPr lang="hu-HU" sz="1600" dirty="0" smtClean="0"/>
              <a:t> be </a:t>
            </a:r>
            <a:r>
              <a:rPr lang="hu-HU" sz="1600" dirty="0" err="1" smtClean="0"/>
              <a:t>father</a:t>
            </a:r>
            <a:r>
              <a:rPr lang="hu-HU" sz="1600" dirty="0" smtClean="0"/>
              <a:t>, </a:t>
            </a:r>
            <a:r>
              <a:rPr lang="hu-HU" sz="1600" dirty="0" err="1" smtClean="0"/>
              <a:t>mother</a:t>
            </a:r>
            <a:r>
              <a:rPr lang="hu-HU" sz="1600" dirty="0" smtClean="0"/>
              <a:t>, </a:t>
            </a:r>
            <a:r>
              <a:rPr lang="hu-HU" sz="1600" dirty="0" err="1" smtClean="0"/>
              <a:t>husband</a:t>
            </a:r>
            <a:r>
              <a:rPr lang="hu-HU" sz="1600" dirty="0" smtClean="0"/>
              <a:t>, </a:t>
            </a:r>
            <a:r>
              <a:rPr lang="hu-HU" sz="1600" dirty="0" err="1" smtClean="0"/>
              <a:t>wife</a:t>
            </a:r>
            <a:r>
              <a:rPr lang="hu-HU" sz="1600" dirty="0" smtClean="0"/>
              <a:t>, </a:t>
            </a:r>
            <a:r>
              <a:rPr lang="hu-HU" sz="1600" dirty="0" err="1" smtClean="0"/>
              <a:t>sister</a:t>
            </a:r>
            <a:r>
              <a:rPr lang="hu-HU" sz="1600" dirty="0" smtClean="0"/>
              <a:t>, </a:t>
            </a:r>
            <a:r>
              <a:rPr lang="hu-HU" sz="1600" dirty="0" err="1" smtClean="0"/>
              <a:t>brother</a:t>
            </a:r>
            <a:r>
              <a:rPr lang="hu-HU" sz="1600" dirty="0" smtClean="0"/>
              <a:t>, </a:t>
            </a:r>
            <a:r>
              <a:rPr lang="hu-HU" sz="1600" dirty="0" err="1" smtClean="0"/>
              <a:t>uncle</a:t>
            </a:r>
            <a:r>
              <a:rPr lang="hu-HU" sz="1600" dirty="0" smtClean="0"/>
              <a:t>, </a:t>
            </a:r>
            <a:r>
              <a:rPr lang="hu-HU" sz="1600" dirty="0" err="1" smtClean="0"/>
              <a:t>aunt</a:t>
            </a:r>
            <a:r>
              <a:rPr lang="hu-HU" sz="1600" dirty="0" smtClean="0"/>
              <a:t>, etc. </a:t>
            </a:r>
            <a:r>
              <a:rPr lang="hu-HU" sz="1600" dirty="0" err="1" smtClean="0"/>
              <a:t>Person</a:t>
            </a:r>
            <a:r>
              <a:rPr lang="hu-HU" sz="1600" dirty="0" smtClean="0"/>
              <a:t> 1 and </a:t>
            </a:r>
            <a:r>
              <a:rPr lang="hu-HU" sz="1600" dirty="0" err="1" smtClean="0"/>
              <a:t>relationship</a:t>
            </a:r>
            <a:r>
              <a:rPr lang="hu-HU" sz="1600" dirty="0" smtClean="0"/>
              <a:t> </a:t>
            </a:r>
            <a:r>
              <a:rPr lang="hu-HU" sz="1600" dirty="0" err="1" smtClean="0"/>
              <a:t>are</a:t>
            </a:r>
            <a:r>
              <a:rPr lang="hu-HU" sz="1600" dirty="0" smtClean="0"/>
              <a:t> </a:t>
            </a:r>
            <a:r>
              <a:rPr lang="hu-HU" sz="1600" dirty="0" err="1" smtClean="0"/>
              <a:t>in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input </a:t>
            </a:r>
            <a:r>
              <a:rPr lang="hu-HU" sz="1600" dirty="0" err="1" smtClean="0"/>
              <a:t>layer</a:t>
            </a:r>
            <a:r>
              <a:rPr lang="hu-HU" sz="1600" dirty="0" smtClean="0"/>
              <a:t>, </a:t>
            </a:r>
            <a:r>
              <a:rPr lang="hu-HU" sz="1600" dirty="0" err="1" smtClean="0"/>
              <a:t>person</a:t>
            </a:r>
            <a:r>
              <a:rPr lang="hu-HU" sz="1600" dirty="0" smtClean="0"/>
              <a:t> 2 is </a:t>
            </a:r>
            <a:r>
              <a:rPr lang="hu-HU" sz="1600" dirty="0" err="1" smtClean="0"/>
              <a:t>the</a:t>
            </a:r>
            <a:r>
              <a:rPr lang="hu-HU" sz="1600" dirty="0" smtClean="0"/>
              <a:t> output </a:t>
            </a:r>
            <a:r>
              <a:rPr lang="hu-HU" sz="1600" dirty="0" err="1" smtClean="0"/>
              <a:t>layer</a:t>
            </a:r>
            <a:r>
              <a:rPr lang="hu-HU" sz="1600" dirty="0" smtClean="0"/>
              <a:t>.</a:t>
            </a:r>
          </a:p>
          <a:p>
            <a:pPr lvl="1"/>
            <a:r>
              <a:rPr lang="hu-HU" sz="1600" dirty="0" smtClean="0"/>
              <a:t>The </a:t>
            </a:r>
            <a:r>
              <a:rPr lang="hu-HU" sz="1600" dirty="0" err="1" smtClean="0"/>
              <a:t>first</a:t>
            </a:r>
            <a:r>
              <a:rPr lang="hu-HU" sz="1600" dirty="0" smtClean="0"/>
              <a:t> </a:t>
            </a:r>
            <a:r>
              <a:rPr lang="hu-HU" sz="1600" dirty="0" err="1" smtClean="0"/>
              <a:t>hidden</a:t>
            </a:r>
            <a:r>
              <a:rPr lang="hu-HU" sz="1600" dirty="0" smtClean="0"/>
              <a:t> </a:t>
            </a:r>
            <a:r>
              <a:rPr lang="hu-HU" sz="1600" dirty="0" err="1" smtClean="0"/>
              <a:t>layer</a:t>
            </a:r>
            <a:r>
              <a:rPr lang="hu-HU" sz="1600" dirty="0" smtClean="0"/>
              <a:t> </a:t>
            </a:r>
            <a:r>
              <a:rPr lang="hu-HU" sz="1600" dirty="0" err="1" smtClean="0"/>
              <a:t>contains</a:t>
            </a:r>
            <a:r>
              <a:rPr lang="hu-HU" sz="1600" dirty="0" smtClean="0"/>
              <a:t> 6 </a:t>
            </a:r>
            <a:r>
              <a:rPr lang="hu-HU" sz="1600" dirty="0" err="1" smtClean="0"/>
              <a:t>neurons</a:t>
            </a:r>
            <a:r>
              <a:rPr lang="hu-HU" sz="1600" dirty="0" smtClean="0"/>
              <a:t>,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figure</a:t>
            </a:r>
            <a:r>
              <a:rPr lang="hu-HU" sz="1600" dirty="0" smtClean="0"/>
              <a:t> </a:t>
            </a:r>
            <a:r>
              <a:rPr lang="hu-HU" sz="1600" dirty="0" err="1" smtClean="0"/>
              <a:t>on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right </a:t>
            </a:r>
            <a:r>
              <a:rPr lang="hu-HU" sz="1600" dirty="0" err="1" smtClean="0"/>
              <a:t>shows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value</a:t>
            </a:r>
            <a:r>
              <a:rPr lang="hu-HU" sz="1600" dirty="0" smtClean="0"/>
              <a:t> of </a:t>
            </a:r>
            <a:r>
              <a:rPr lang="hu-HU" sz="1600" dirty="0" err="1" smtClean="0"/>
              <a:t>the</a:t>
            </a:r>
            <a:r>
              <a:rPr lang="hu-HU" sz="1600" dirty="0" smtClean="0"/>
              <a:t> </a:t>
            </a:r>
            <a:r>
              <a:rPr lang="hu-HU" sz="1600" dirty="0" err="1" smtClean="0"/>
              <a:t>weights</a:t>
            </a:r>
            <a:r>
              <a:rPr lang="hu-HU" sz="1600" dirty="0" smtClean="0"/>
              <a:t> (</a:t>
            </a:r>
            <a:r>
              <a:rPr lang="hu-HU" sz="1600" dirty="0" err="1" smtClean="0"/>
              <a:t>black</a:t>
            </a:r>
            <a:r>
              <a:rPr lang="hu-HU" sz="1600" dirty="0" smtClean="0"/>
              <a:t> </a:t>
            </a:r>
            <a:r>
              <a:rPr lang="hu-HU" sz="1600" dirty="0" err="1" smtClean="0"/>
              <a:t>negative</a:t>
            </a:r>
            <a:r>
              <a:rPr lang="hu-HU" sz="1600" dirty="0" smtClean="0"/>
              <a:t>, </a:t>
            </a:r>
            <a:r>
              <a:rPr lang="hu-HU" sz="1600" dirty="0" err="1" smtClean="0"/>
              <a:t>white</a:t>
            </a:r>
            <a:r>
              <a:rPr lang="hu-HU" sz="1600" dirty="0" smtClean="0"/>
              <a:t> </a:t>
            </a:r>
            <a:r>
              <a:rPr lang="hu-HU" sz="1600" dirty="0" err="1" smtClean="0"/>
              <a:t>positive</a:t>
            </a:r>
            <a:r>
              <a:rPr lang="hu-HU" sz="1600" dirty="0" smtClean="0"/>
              <a:t>, </a:t>
            </a:r>
            <a:r>
              <a:rPr lang="hu-HU" sz="1600" dirty="0" err="1" smtClean="0"/>
              <a:t>size</a:t>
            </a:r>
            <a:r>
              <a:rPr lang="hu-HU" sz="1600" dirty="0" smtClean="0"/>
              <a:t> </a:t>
            </a:r>
            <a:r>
              <a:rPr lang="hu-HU" sz="1600" dirty="0" err="1" smtClean="0"/>
              <a:t>magnitude</a:t>
            </a:r>
            <a:r>
              <a:rPr lang="hu-HU" sz="1600" dirty="0" smtClean="0"/>
              <a:t>) </a:t>
            </a:r>
            <a:r>
              <a:rPr lang="hu-HU" sz="1600" dirty="0" err="1" smtClean="0"/>
              <a:t>connecting</a:t>
            </a:r>
            <a:r>
              <a:rPr lang="hu-HU" sz="1600" dirty="0" smtClean="0"/>
              <a:t> </a:t>
            </a:r>
            <a:r>
              <a:rPr lang="hu-HU" sz="1600" dirty="0" err="1" smtClean="0"/>
              <a:t>the</a:t>
            </a:r>
            <a:r>
              <a:rPr lang="hu-HU" sz="1600" dirty="0" smtClean="0"/>
              <a:t> input </a:t>
            </a:r>
            <a:r>
              <a:rPr lang="hu-HU" sz="1600" dirty="0" err="1" smtClean="0"/>
              <a:t>feature</a:t>
            </a:r>
            <a:r>
              <a:rPr lang="hu-HU" sz="1600" dirty="0" smtClean="0"/>
              <a:t> </a:t>
            </a:r>
            <a:r>
              <a:rPr lang="hu-HU" sz="1600" dirty="0" err="1" smtClean="0"/>
              <a:t>representing</a:t>
            </a:r>
            <a:r>
              <a:rPr lang="hu-HU" sz="1600" dirty="0" smtClean="0"/>
              <a:t> </a:t>
            </a:r>
            <a:r>
              <a:rPr lang="hu-HU" sz="1600" dirty="0" err="1" smtClean="0"/>
              <a:t>each</a:t>
            </a:r>
            <a:r>
              <a:rPr lang="hu-HU" sz="1600" dirty="0" smtClean="0"/>
              <a:t> </a:t>
            </a:r>
            <a:r>
              <a:rPr lang="hu-HU" sz="1600" dirty="0" err="1" smtClean="0"/>
              <a:t>person</a:t>
            </a:r>
            <a:r>
              <a:rPr lang="hu-HU" sz="1600" dirty="0" smtClean="0"/>
              <a:t> </a:t>
            </a:r>
            <a:r>
              <a:rPr lang="hu-HU" sz="1600" dirty="0" err="1" smtClean="0"/>
              <a:t>to</a:t>
            </a:r>
            <a:r>
              <a:rPr lang="hu-HU" sz="1600" dirty="0" smtClean="0"/>
              <a:t> </a:t>
            </a:r>
            <a:r>
              <a:rPr lang="hu-HU" sz="1600" dirty="0" err="1" smtClean="0"/>
              <a:t>each</a:t>
            </a:r>
            <a:r>
              <a:rPr lang="hu-HU" sz="1600" dirty="0" smtClean="0"/>
              <a:t> neuron (1 </a:t>
            </a:r>
            <a:r>
              <a:rPr lang="hu-HU" sz="1600" dirty="0" err="1" smtClean="0"/>
              <a:t>through</a:t>
            </a:r>
            <a:r>
              <a:rPr lang="hu-HU" sz="1600" dirty="0" smtClean="0"/>
              <a:t> 6). Neuron 1 </a:t>
            </a:r>
            <a:r>
              <a:rPr lang="hu-HU" sz="1600" dirty="0" err="1" smtClean="0"/>
              <a:t>learned</a:t>
            </a:r>
            <a:r>
              <a:rPr lang="hu-HU" sz="1600" dirty="0" smtClean="0"/>
              <a:t> </a:t>
            </a:r>
            <a:r>
              <a:rPr lang="hu-HU" sz="1600" dirty="0" err="1" smtClean="0"/>
              <a:t>to</a:t>
            </a:r>
            <a:r>
              <a:rPr lang="hu-HU" sz="1600" dirty="0" smtClean="0"/>
              <a:t> </a:t>
            </a:r>
            <a:r>
              <a:rPr lang="hu-HU" sz="1600" dirty="0" err="1" smtClean="0"/>
              <a:t>represent</a:t>
            </a:r>
            <a:r>
              <a:rPr lang="hu-HU" sz="1600" dirty="0" smtClean="0"/>
              <a:t> Italian vs. English </a:t>
            </a:r>
            <a:r>
              <a:rPr lang="hu-HU" sz="1600" dirty="0" err="1" smtClean="0"/>
              <a:t>tree</a:t>
            </a:r>
            <a:r>
              <a:rPr lang="hu-HU" sz="1600" dirty="0" smtClean="0"/>
              <a:t>, 2 is </a:t>
            </a:r>
            <a:r>
              <a:rPr lang="hu-HU" sz="1600" dirty="0" err="1" smtClean="0"/>
              <a:t>generation</a:t>
            </a:r>
            <a:r>
              <a:rPr lang="hu-HU" sz="1600" dirty="0" smtClean="0"/>
              <a:t>, 6 is </a:t>
            </a:r>
            <a:r>
              <a:rPr lang="hu-HU" sz="1600" dirty="0" err="1" smtClean="0"/>
              <a:t>left</a:t>
            </a:r>
            <a:r>
              <a:rPr lang="hu-HU" sz="1600" dirty="0" smtClean="0"/>
              <a:t> vs. right </a:t>
            </a:r>
            <a:r>
              <a:rPr lang="hu-HU" sz="1600" dirty="0" err="1" smtClean="0"/>
              <a:t>branch</a:t>
            </a:r>
            <a:r>
              <a:rPr lang="hu-HU" sz="1600" dirty="0" smtClean="0"/>
              <a:t>.</a:t>
            </a:r>
            <a:endParaRPr lang="en-GB" sz="1600" dirty="0"/>
          </a:p>
        </p:txBody>
      </p:sp>
      <p:sp>
        <p:nvSpPr>
          <p:cNvPr id="4" name="Cím 1"/>
          <p:cNvSpPr txBox="1">
            <a:spLocks/>
          </p:cNvSpPr>
          <p:nvPr/>
        </p:nvSpPr>
        <p:spPr>
          <a:xfrm>
            <a:off x="457200" y="274638"/>
            <a:ext cx="8219256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dirty="0" err="1" smtClean="0"/>
              <a:t>Representation</a:t>
            </a:r>
            <a:r>
              <a:rPr lang="hu-HU" sz="3600" dirty="0" smtClean="0"/>
              <a:t> </a:t>
            </a:r>
            <a:r>
              <a:rPr lang="hu-HU" sz="3600" dirty="0" err="1" smtClean="0"/>
              <a:t>Learning</a:t>
            </a:r>
            <a:endParaRPr lang="en-GB" sz="36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4791399"/>
            <a:ext cx="3456384" cy="1805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108" y="4437112"/>
            <a:ext cx="505096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736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5536" y="1052736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hu-HU" sz="2900" dirty="0" err="1" smtClean="0"/>
              <a:t>Example</a:t>
            </a:r>
            <a:r>
              <a:rPr lang="hu-HU" sz="2900" dirty="0" smtClean="0"/>
              <a:t> 3: </a:t>
            </a:r>
            <a:r>
              <a:rPr lang="hu-HU" sz="2900" dirty="0" err="1" smtClean="0"/>
              <a:t>Autoencoders</a:t>
            </a:r>
            <a:endParaRPr lang="hu-HU" sz="2900" dirty="0" smtClean="0"/>
          </a:p>
          <a:p>
            <a:pPr lvl="1"/>
            <a:r>
              <a:rPr lang="hu-HU" sz="2200" dirty="0" smtClean="0"/>
              <a:t>An </a:t>
            </a:r>
            <a:r>
              <a:rPr lang="hu-HU" sz="2200" b="1" dirty="0" err="1" smtClean="0"/>
              <a:t>autoencoder</a:t>
            </a:r>
            <a:r>
              <a:rPr lang="hu-HU" sz="2200" dirty="0" smtClean="0"/>
              <a:t> is a </a:t>
            </a:r>
            <a:r>
              <a:rPr lang="hu-HU" sz="2200" dirty="0" err="1" smtClean="0"/>
              <a:t>neural</a:t>
            </a:r>
            <a:r>
              <a:rPr lang="hu-HU" sz="2200" dirty="0" smtClean="0"/>
              <a:t> </a:t>
            </a:r>
            <a:r>
              <a:rPr lang="hu-HU" sz="2200" dirty="0" err="1" smtClean="0"/>
              <a:t>network</a:t>
            </a:r>
            <a:r>
              <a:rPr lang="hu-HU" sz="2200" dirty="0" smtClean="0"/>
              <a:t> </a:t>
            </a:r>
            <a:r>
              <a:rPr lang="hu-HU" sz="2200" dirty="0" err="1" smtClean="0"/>
              <a:t>which</a:t>
            </a:r>
            <a:r>
              <a:rPr lang="hu-HU" sz="2200" dirty="0" smtClean="0"/>
              <a:t> is </a:t>
            </a:r>
            <a:r>
              <a:rPr lang="hu-HU" sz="2200" dirty="0" err="1" smtClean="0"/>
              <a:t>trained</a:t>
            </a:r>
            <a:r>
              <a:rPr lang="hu-HU" sz="2200" dirty="0" smtClean="0"/>
              <a:t> </a:t>
            </a:r>
            <a:r>
              <a:rPr lang="hu-HU" sz="2200" dirty="0" err="1" smtClean="0"/>
              <a:t>to</a:t>
            </a:r>
            <a:r>
              <a:rPr lang="hu-HU" sz="2200" dirty="0" smtClean="0"/>
              <a:t> </a:t>
            </a:r>
            <a:r>
              <a:rPr lang="hu-HU" sz="2200" b="1" dirty="0" smtClean="0"/>
              <a:t>output </a:t>
            </a:r>
            <a:r>
              <a:rPr lang="hu-HU" sz="2200" b="1" dirty="0" err="1" smtClean="0"/>
              <a:t>the</a:t>
            </a:r>
            <a:r>
              <a:rPr lang="hu-HU" sz="2200" b="1" dirty="0" smtClean="0"/>
              <a:t> </a:t>
            </a:r>
            <a:r>
              <a:rPr lang="hu-HU" sz="2200" b="1" dirty="0" err="1" smtClean="0"/>
              <a:t>same</a:t>
            </a:r>
            <a:r>
              <a:rPr lang="hu-HU" sz="2200" b="1" dirty="0" smtClean="0"/>
              <a:t> </a:t>
            </a:r>
            <a:r>
              <a:rPr lang="hu-HU" sz="2200" b="1" dirty="0" err="1" smtClean="0"/>
              <a:t>vector</a:t>
            </a:r>
            <a:r>
              <a:rPr lang="hu-HU" sz="2200" b="1" dirty="0" smtClean="0"/>
              <a:t> </a:t>
            </a:r>
            <a:r>
              <a:rPr lang="hu-HU" sz="2200" dirty="0" err="1" smtClean="0"/>
              <a:t>that</a:t>
            </a:r>
            <a:r>
              <a:rPr lang="hu-HU" sz="2200" dirty="0" smtClean="0"/>
              <a:t> is </a:t>
            </a:r>
            <a:r>
              <a:rPr lang="hu-HU" sz="2200" dirty="0" err="1" smtClean="0"/>
              <a:t>passed</a:t>
            </a:r>
            <a:r>
              <a:rPr lang="hu-HU" sz="2200" dirty="0" smtClean="0"/>
              <a:t> </a:t>
            </a:r>
            <a:r>
              <a:rPr lang="hu-HU" sz="2200" dirty="0" err="1" smtClean="0"/>
              <a:t>to</a:t>
            </a:r>
            <a:r>
              <a:rPr lang="hu-HU" sz="2200" dirty="0" smtClean="0"/>
              <a:t> </a:t>
            </a:r>
            <a:r>
              <a:rPr lang="hu-HU" sz="2200" dirty="0" err="1" smtClean="0"/>
              <a:t>it</a:t>
            </a:r>
            <a:r>
              <a:rPr lang="hu-HU" sz="2200" dirty="0" smtClean="0"/>
              <a:t> </a:t>
            </a:r>
            <a:r>
              <a:rPr lang="hu-HU" sz="2200" b="1" dirty="0" err="1" smtClean="0"/>
              <a:t>as</a:t>
            </a:r>
            <a:r>
              <a:rPr lang="hu-HU" sz="2200" b="1" dirty="0" smtClean="0"/>
              <a:t> </a:t>
            </a:r>
            <a:r>
              <a:rPr lang="hu-HU" sz="2200" b="1" dirty="0" err="1" smtClean="0"/>
              <a:t>its</a:t>
            </a:r>
            <a:r>
              <a:rPr lang="hu-HU" sz="2200" b="1" dirty="0" smtClean="0"/>
              <a:t> input</a:t>
            </a:r>
            <a:r>
              <a:rPr lang="hu-HU" sz="2200" dirty="0" smtClean="0"/>
              <a:t>.</a:t>
            </a:r>
          </a:p>
          <a:p>
            <a:pPr lvl="1"/>
            <a:r>
              <a:rPr lang="hu-HU" sz="2200" dirty="0" err="1" smtClean="0"/>
              <a:t>It</a:t>
            </a:r>
            <a:r>
              <a:rPr lang="hu-HU" sz="2200" dirty="0" smtClean="0"/>
              <a:t> </a:t>
            </a:r>
            <a:r>
              <a:rPr lang="hu-HU" sz="2200" dirty="0" err="1" smtClean="0"/>
              <a:t>contains</a:t>
            </a:r>
            <a:r>
              <a:rPr lang="hu-HU" sz="2200" dirty="0" smtClean="0"/>
              <a:t> </a:t>
            </a:r>
            <a:r>
              <a:rPr lang="hu-HU" sz="2200" b="1" dirty="0" err="1" smtClean="0"/>
              <a:t>two</a:t>
            </a:r>
            <a:r>
              <a:rPr lang="hu-HU" sz="2200" b="1" dirty="0" smtClean="0"/>
              <a:t> </a:t>
            </a:r>
            <a:r>
              <a:rPr lang="hu-HU" sz="2200" b="1" dirty="0" err="1" smtClean="0"/>
              <a:t>halves</a:t>
            </a:r>
            <a:r>
              <a:rPr lang="hu-HU" sz="2200" dirty="0" smtClean="0"/>
              <a:t>:</a:t>
            </a:r>
          </a:p>
          <a:p>
            <a:pPr lvl="2"/>
            <a:r>
              <a:rPr lang="hu-HU" sz="1900" b="1" dirty="0" err="1" smtClean="0"/>
              <a:t>encoder</a:t>
            </a:r>
            <a:r>
              <a:rPr lang="hu-HU" sz="1900" dirty="0" smtClean="0"/>
              <a:t>: </a:t>
            </a:r>
            <a:r>
              <a:rPr lang="hu-HU" sz="1900" dirty="0" err="1" smtClean="0"/>
              <a:t>maps</a:t>
            </a:r>
            <a:r>
              <a:rPr lang="hu-HU" sz="1900" dirty="0" smtClean="0"/>
              <a:t> input </a:t>
            </a:r>
            <a:r>
              <a:rPr lang="hu-HU" sz="1900" dirty="0" err="1" smtClean="0"/>
              <a:t>to</a:t>
            </a:r>
            <a:r>
              <a:rPr lang="hu-HU" sz="1900" dirty="0" smtClean="0"/>
              <a:t> a </a:t>
            </a:r>
            <a:r>
              <a:rPr lang="hu-HU" sz="1900" b="1" dirty="0" err="1" smtClean="0"/>
              <a:t>low-dimensional</a:t>
            </a:r>
            <a:r>
              <a:rPr lang="hu-HU" sz="1900" b="1" dirty="0" smtClean="0"/>
              <a:t> </a:t>
            </a:r>
            <a:r>
              <a:rPr lang="hu-HU" sz="1900" b="1" dirty="0" err="1" smtClean="0"/>
              <a:t>representation</a:t>
            </a:r>
            <a:r>
              <a:rPr lang="hu-HU" sz="1900" dirty="0" smtClean="0"/>
              <a:t> of </a:t>
            </a:r>
            <a:r>
              <a:rPr lang="hu-HU" sz="1900" dirty="0" err="1" smtClean="0"/>
              <a:t>the</a:t>
            </a:r>
            <a:r>
              <a:rPr lang="hu-HU" sz="1900" dirty="0" smtClean="0"/>
              <a:t> input (ex.: 28*</a:t>
            </a:r>
            <a:r>
              <a:rPr lang="hu-HU" sz="1900" dirty="0" err="1" smtClean="0"/>
              <a:t>28</a:t>
            </a:r>
            <a:r>
              <a:rPr lang="hu-HU" sz="1900" dirty="0" smtClean="0"/>
              <a:t>=754 </a:t>
            </a:r>
            <a:r>
              <a:rPr lang="hu-HU" sz="1900" dirty="0" err="1" smtClean="0"/>
              <a:t>features</a:t>
            </a:r>
            <a:r>
              <a:rPr lang="hu-HU" sz="1900" dirty="0" smtClean="0"/>
              <a:t> </a:t>
            </a:r>
            <a:r>
              <a:rPr lang="hu-HU" sz="1900" dirty="0" err="1" smtClean="0"/>
              <a:t>to</a:t>
            </a:r>
            <a:r>
              <a:rPr lang="hu-HU" sz="1900" dirty="0" smtClean="0"/>
              <a:t> 10)</a:t>
            </a:r>
          </a:p>
          <a:p>
            <a:pPr lvl="2"/>
            <a:r>
              <a:rPr lang="hu-HU" sz="1900" b="1" dirty="0" err="1" smtClean="0"/>
              <a:t>decoder</a:t>
            </a:r>
            <a:r>
              <a:rPr lang="hu-HU" sz="1900" dirty="0" smtClean="0"/>
              <a:t>: </a:t>
            </a:r>
            <a:r>
              <a:rPr lang="hu-HU" sz="1900" dirty="0" err="1" smtClean="0"/>
              <a:t>reconstructs</a:t>
            </a:r>
            <a:r>
              <a:rPr lang="hu-HU" sz="1900" dirty="0" smtClean="0"/>
              <a:t> </a:t>
            </a:r>
            <a:r>
              <a:rPr lang="hu-HU" sz="1900" dirty="0" err="1" smtClean="0"/>
              <a:t>the</a:t>
            </a:r>
            <a:r>
              <a:rPr lang="hu-HU" sz="1900" dirty="0" smtClean="0"/>
              <a:t> </a:t>
            </a:r>
            <a:r>
              <a:rPr lang="hu-HU" sz="1900" dirty="0" err="1" smtClean="0"/>
              <a:t>original</a:t>
            </a:r>
            <a:r>
              <a:rPr lang="hu-HU" sz="1900" dirty="0" smtClean="0"/>
              <a:t> input </a:t>
            </a:r>
            <a:r>
              <a:rPr lang="hu-HU" sz="1900" dirty="0" err="1" smtClean="0"/>
              <a:t>approximately</a:t>
            </a:r>
            <a:r>
              <a:rPr lang="hu-HU" sz="1900" dirty="0" smtClean="0"/>
              <a:t> </a:t>
            </a:r>
            <a:r>
              <a:rPr lang="hu-HU" sz="1900" dirty="0" err="1" smtClean="0"/>
              <a:t>from</a:t>
            </a:r>
            <a:r>
              <a:rPr lang="hu-HU" sz="1900" dirty="0" smtClean="0"/>
              <a:t> </a:t>
            </a:r>
            <a:r>
              <a:rPr lang="hu-HU" sz="1900" dirty="0" err="1" smtClean="0"/>
              <a:t>the</a:t>
            </a:r>
            <a:r>
              <a:rPr lang="hu-HU" sz="1900" dirty="0" smtClean="0"/>
              <a:t> </a:t>
            </a:r>
            <a:r>
              <a:rPr lang="hu-HU" sz="1900" dirty="0" err="1" smtClean="0"/>
              <a:t>low-level</a:t>
            </a:r>
            <a:r>
              <a:rPr lang="hu-HU" sz="1900" dirty="0" smtClean="0"/>
              <a:t> </a:t>
            </a:r>
            <a:r>
              <a:rPr lang="hu-HU" sz="1900" dirty="0" err="1" smtClean="0"/>
              <a:t>representation</a:t>
            </a:r>
            <a:endParaRPr lang="hu-HU" sz="1900" dirty="0" smtClean="0"/>
          </a:p>
          <a:p>
            <a:pPr lvl="2"/>
            <a:r>
              <a:rPr lang="hu-HU" sz="1900" b="1" dirty="0" err="1" smtClean="0"/>
              <a:t>lossy</a:t>
            </a:r>
            <a:r>
              <a:rPr lang="hu-HU" sz="1900" b="1" dirty="0" smtClean="0"/>
              <a:t> </a:t>
            </a:r>
            <a:r>
              <a:rPr lang="hu-HU" sz="1900" b="1" dirty="0" err="1" smtClean="0"/>
              <a:t>compression</a:t>
            </a:r>
            <a:endParaRPr lang="hu-HU" sz="1900" b="1" dirty="0" smtClean="0"/>
          </a:p>
          <a:p>
            <a:pPr lvl="1"/>
            <a:r>
              <a:rPr lang="hu-HU" sz="2200" dirty="0" err="1" smtClean="0"/>
              <a:t>In</a:t>
            </a:r>
            <a:r>
              <a:rPr lang="hu-HU" sz="2200" dirty="0" smtClean="0"/>
              <a:t> </a:t>
            </a:r>
            <a:r>
              <a:rPr lang="hu-HU" sz="2200" dirty="0" err="1" smtClean="0"/>
              <a:t>essence</a:t>
            </a:r>
            <a:r>
              <a:rPr lang="hu-HU" sz="2200" dirty="0" smtClean="0"/>
              <a:t>, an </a:t>
            </a:r>
            <a:r>
              <a:rPr lang="hu-HU" sz="2200" dirty="0" err="1" smtClean="0"/>
              <a:t>autoencoder</a:t>
            </a:r>
            <a:r>
              <a:rPr lang="hu-HU" sz="2200" dirty="0" smtClean="0"/>
              <a:t> </a:t>
            </a:r>
            <a:r>
              <a:rPr lang="hu-HU" sz="2200" b="1" dirty="0" err="1" smtClean="0"/>
              <a:t>extracts</a:t>
            </a:r>
            <a:r>
              <a:rPr lang="hu-HU" sz="2200" b="1" dirty="0" smtClean="0"/>
              <a:t> </a:t>
            </a:r>
            <a:r>
              <a:rPr lang="hu-HU" sz="2200" b="1" dirty="0" err="1" smtClean="0"/>
              <a:t>useful</a:t>
            </a:r>
            <a:r>
              <a:rPr lang="hu-HU" sz="2200" b="1" dirty="0" smtClean="0"/>
              <a:t> </a:t>
            </a:r>
            <a:r>
              <a:rPr lang="hu-HU" sz="2200" b="1" dirty="0" err="1" smtClean="0"/>
              <a:t>features</a:t>
            </a:r>
            <a:r>
              <a:rPr lang="hu-HU" sz="2200" dirty="0" smtClean="0"/>
              <a:t> </a:t>
            </a:r>
            <a:r>
              <a:rPr lang="hu-HU" sz="2200" dirty="0" err="1" smtClean="0"/>
              <a:t>from</a:t>
            </a:r>
            <a:r>
              <a:rPr lang="hu-HU" sz="2200" dirty="0" smtClean="0"/>
              <a:t> </a:t>
            </a:r>
            <a:r>
              <a:rPr lang="hu-HU" sz="2200" dirty="0" err="1" smtClean="0"/>
              <a:t>high-dimensional</a:t>
            </a:r>
            <a:r>
              <a:rPr lang="hu-HU" sz="2200" dirty="0" smtClean="0"/>
              <a:t> </a:t>
            </a:r>
            <a:r>
              <a:rPr lang="hu-HU" sz="2200" dirty="0" err="1" smtClean="0"/>
              <a:t>data</a:t>
            </a:r>
            <a:endParaRPr lang="hu-HU" sz="2200" dirty="0" smtClean="0"/>
          </a:p>
          <a:p>
            <a:pPr lvl="1"/>
            <a:r>
              <a:rPr lang="hu-HU" sz="2200" dirty="0" err="1" smtClean="0"/>
              <a:t>describing</a:t>
            </a:r>
            <a:r>
              <a:rPr lang="hu-HU" sz="2200" dirty="0" smtClean="0"/>
              <a:t> an image </a:t>
            </a:r>
            <a:r>
              <a:rPr lang="hu-HU" sz="2200" dirty="0" err="1" smtClean="0"/>
              <a:t>using</a:t>
            </a:r>
            <a:r>
              <a:rPr lang="hu-HU" sz="2200" dirty="0" smtClean="0"/>
              <a:t> a </a:t>
            </a:r>
            <a:r>
              <a:rPr lang="hu-HU" sz="2200" dirty="0" err="1" smtClean="0"/>
              <a:t>few</a:t>
            </a:r>
            <a:r>
              <a:rPr lang="hu-HU" sz="2200" dirty="0" smtClean="0"/>
              <a:t> </a:t>
            </a:r>
            <a:r>
              <a:rPr lang="hu-HU" sz="2200" dirty="0" err="1" smtClean="0"/>
              <a:t>words</a:t>
            </a:r>
            <a:r>
              <a:rPr lang="hu-HU" sz="2200" dirty="0" smtClean="0"/>
              <a:t> is </a:t>
            </a:r>
            <a:r>
              <a:rPr lang="hu-HU" sz="2200" dirty="0" err="1" smtClean="0"/>
              <a:t>much</a:t>
            </a:r>
            <a:r>
              <a:rPr lang="hu-HU" sz="2200" dirty="0" smtClean="0"/>
              <a:t> </a:t>
            </a:r>
            <a:r>
              <a:rPr lang="hu-HU" sz="2200" dirty="0" err="1" smtClean="0"/>
              <a:t>like</a:t>
            </a:r>
            <a:r>
              <a:rPr lang="hu-HU" sz="2200" dirty="0" smtClean="0"/>
              <a:t> </a:t>
            </a:r>
            <a:r>
              <a:rPr lang="hu-HU" sz="2200" dirty="0" err="1" smtClean="0"/>
              <a:t>this</a:t>
            </a:r>
            <a:endParaRPr lang="hu-HU" sz="2200" dirty="0" smtClean="0"/>
          </a:p>
          <a:p>
            <a:pPr lvl="1"/>
            <a:r>
              <a:rPr lang="hu-HU" sz="2200" dirty="0" smtClean="0"/>
              <a:t>Image: </a:t>
            </a:r>
            <a:r>
              <a:rPr lang="hu-HU" sz="2200" dirty="0" err="1" smtClean="0"/>
              <a:t>Guo</a:t>
            </a:r>
            <a:r>
              <a:rPr lang="hu-HU" sz="2200" dirty="0" smtClean="0"/>
              <a:t>, </a:t>
            </a:r>
            <a:r>
              <a:rPr lang="hu-HU" sz="2200" dirty="0" err="1" smtClean="0"/>
              <a:t>Liu</a:t>
            </a:r>
            <a:r>
              <a:rPr lang="hu-HU" sz="2200" dirty="0" smtClean="0"/>
              <a:t>, </a:t>
            </a:r>
            <a:r>
              <a:rPr lang="hu-HU" sz="2200" dirty="0" err="1" smtClean="0"/>
              <a:t>Yin</a:t>
            </a:r>
            <a:r>
              <a:rPr lang="hu-HU" sz="2200" dirty="0" smtClean="0"/>
              <a:t>: </a:t>
            </a:r>
            <a:r>
              <a:rPr lang="en-GB" sz="2200" i="1" dirty="0" smtClean="0"/>
              <a:t>Deep Clustering with Convolutional </a:t>
            </a:r>
            <a:r>
              <a:rPr lang="en-GB" sz="2200" i="1" dirty="0" err="1" smtClean="0"/>
              <a:t>Autoencoders</a:t>
            </a:r>
            <a:r>
              <a:rPr lang="hu-HU" sz="2200" i="1" dirty="0" smtClean="0"/>
              <a:t>, </a:t>
            </a:r>
            <a:r>
              <a:rPr lang="hu-HU" sz="2200" dirty="0" err="1" smtClean="0"/>
              <a:t>ICONIP</a:t>
            </a:r>
            <a:r>
              <a:rPr lang="hu-HU" sz="2200" dirty="0" smtClean="0"/>
              <a:t> 2017</a:t>
            </a:r>
          </a:p>
          <a:p>
            <a:pPr lvl="1"/>
            <a:endParaRPr lang="hu-HU" sz="2600" dirty="0"/>
          </a:p>
          <a:p>
            <a:pPr lvl="1"/>
            <a:endParaRPr lang="hu-HU" sz="2600" dirty="0" smtClean="0"/>
          </a:p>
          <a:p>
            <a:pPr lvl="1"/>
            <a:endParaRPr lang="hu-HU" sz="2600" dirty="0" smtClean="0"/>
          </a:p>
          <a:p>
            <a:pPr lvl="1"/>
            <a:endParaRPr lang="hu-HU" sz="2600" dirty="0"/>
          </a:p>
          <a:p>
            <a:pPr lvl="1"/>
            <a:endParaRPr lang="hu-HU" sz="2600" dirty="0" smtClean="0"/>
          </a:p>
          <a:p>
            <a:pPr lvl="1"/>
            <a:endParaRPr lang="hu-HU" sz="2600" dirty="0" smtClean="0"/>
          </a:p>
          <a:p>
            <a:pPr lvl="1"/>
            <a:endParaRPr lang="hu-HU" sz="2600" dirty="0" smtClean="0"/>
          </a:p>
          <a:p>
            <a:pPr lvl="1"/>
            <a:endParaRPr lang="hu-HU" sz="2600" dirty="0"/>
          </a:p>
          <a:p>
            <a:pPr lvl="1"/>
            <a:endParaRPr lang="hu-HU" sz="2600" dirty="0"/>
          </a:p>
          <a:p>
            <a:pPr lvl="1"/>
            <a:endParaRPr lang="hu-HU" sz="2200" dirty="0" smtClean="0"/>
          </a:p>
          <a:p>
            <a:pPr lvl="1"/>
            <a:r>
              <a:rPr lang="hu-HU" sz="2200" dirty="0" err="1" smtClean="0"/>
              <a:t>Among</a:t>
            </a:r>
            <a:r>
              <a:rPr lang="hu-HU" sz="2200" dirty="0" smtClean="0"/>
              <a:t> </a:t>
            </a:r>
            <a:r>
              <a:rPr lang="hu-HU" sz="2200" dirty="0" err="1" smtClean="0"/>
              <a:t>others</a:t>
            </a:r>
            <a:r>
              <a:rPr lang="hu-HU" sz="2200" dirty="0" smtClean="0"/>
              <a:t>, </a:t>
            </a:r>
            <a:r>
              <a:rPr lang="hu-HU" sz="2200" dirty="0" err="1" smtClean="0"/>
              <a:t>autoencoders</a:t>
            </a:r>
            <a:r>
              <a:rPr lang="hu-HU" sz="2200" dirty="0" smtClean="0"/>
              <a:t> </a:t>
            </a:r>
            <a:r>
              <a:rPr lang="hu-HU" sz="2200" dirty="0" err="1" smtClean="0"/>
              <a:t>can</a:t>
            </a:r>
            <a:r>
              <a:rPr lang="hu-HU" sz="2200" dirty="0" smtClean="0"/>
              <a:t> be </a:t>
            </a:r>
            <a:r>
              <a:rPr lang="hu-HU" sz="2200" b="1" dirty="0" err="1" smtClean="0"/>
              <a:t>used</a:t>
            </a:r>
            <a:r>
              <a:rPr lang="hu-HU" sz="2200" b="1" dirty="0" smtClean="0"/>
              <a:t> </a:t>
            </a:r>
            <a:r>
              <a:rPr lang="hu-HU" sz="2200" b="1" dirty="0" err="1" smtClean="0"/>
              <a:t>for</a:t>
            </a:r>
            <a:r>
              <a:rPr lang="hu-HU" sz="2200" b="1" dirty="0" smtClean="0"/>
              <a:t> image </a:t>
            </a:r>
            <a:r>
              <a:rPr lang="hu-HU" sz="2200" b="1" dirty="0" err="1" smtClean="0"/>
              <a:t>denoising</a:t>
            </a:r>
            <a:r>
              <a:rPr lang="hu-HU" sz="2200" b="1" dirty="0" smtClean="0"/>
              <a:t> and image </a:t>
            </a:r>
            <a:r>
              <a:rPr lang="hu-HU" sz="2200" b="1" dirty="0" err="1" smtClean="0"/>
              <a:t>generation</a:t>
            </a:r>
            <a:r>
              <a:rPr lang="hu-HU" sz="2200" b="1" dirty="0" smtClean="0"/>
              <a:t> </a:t>
            </a:r>
            <a:r>
              <a:rPr lang="hu-HU" sz="2200" dirty="0" smtClean="0"/>
              <a:t>(</a:t>
            </a:r>
            <a:r>
              <a:rPr lang="hu-HU" sz="2200" dirty="0" err="1" smtClean="0"/>
              <a:t>for</a:t>
            </a:r>
            <a:r>
              <a:rPr lang="hu-HU" sz="2200" dirty="0" smtClean="0"/>
              <a:t> </a:t>
            </a:r>
            <a:r>
              <a:rPr lang="hu-HU" sz="2200" dirty="0" err="1" smtClean="0"/>
              <a:t>example</a:t>
            </a:r>
            <a:r>
              <a:rPr lang="hu-HU" sz="2200" dirty="0" smtClean="0"/>
              <a:t>, </a:t>
            </a:r>
            <a:r>
              <a:rPr lang="hu-HU" sz="2200" dirty="0" err="1" smtClean="0"/>
              <a:t>in</a:t>
            </a:r>
            <a:r>
              <a:rPr lang="hu-HU" sz="2200" dirty="0" smtClean="0"/>
              <a:t> </a:t>
            </a:r>
            <a:r>
              <a:rPr lang="hu-HU" sz="2200" dirty="0" err="1" smtClean="0"/>
              <a:t>GANs</a:t>
            </a:r>
            <a:r>
              <a:rPr lang="hu-HU" sz="2200" dirty="0" smtClean="0"/>
              <a:t>)</a:t>
            </a:r>
          </a:p>
          <a:p>
            <a:pPr lvl="1"/>
            <a:r>
              <a:rPr lang="hu-HU" sz="2200" dirty="0" smtClean="0"/>
              <a:t>A </a:t>
            </a:r>
            <a:r>
              <a:rPr lang="hu-HU" sz="2200" dirty="0" err="1" smtClean="0"/>
              <a:t>denoising</a:t>
            </a:r>
            <a:r>
              <a:rPr lang="hu-HU" sz="2200" dirty="0" smtClean="0"/>
              <a:t> </a:t>
            </a:r>
            <a:r>
              <a:rPr lang="hu-HU" sz="2200" dirty="0" err="1" smtClean="0"/>
              <a:t>autoencoder</a:t>
            </a:r>
            <a:r>
              <a:rPr lang="hu-HU" sz="2200" dirty="0"/>
              <a:t>, </a:t>
            </a:r>
            <a:r>
              <a:rPr lang="hu-HU" sz="2200" dirty="0" err="1"/>
              <a:t>https</a:t>
            </a:r>
            <a:r>
              <a:rPr lang="hu-HU" sz="2200" dirty="0"/>
              <a:t>://</a:t>
            </a:r>
            <a:r>
              <a:rPr lang="hu-HU" sz="2200" dirty="0" err="1"/>
              <a:t>pyimagesearch.com</a:t>
            </a:r>
            <a:r>
              <a:rPr lang="hu-HU" sz="2200" dirty="0"/>
              <a:t>/2020/02/24/</a:t>
            </a:r>
            <a:r>
              <a:rPr lang="hu-HU" sz="2200" dirty="0" err="1"/>
              <a:t>denoising-autoencoders-with-keras-tensorflow-and-deep-learning</a:t>
            </a:r>
            <a:r>
              <a:rPr lang="hu-HU" sz="2200" dirty="0"/>
              <a:t>/</a:t>
            </a:r>
            <a:endParaRPr lang="hu-HU" sz="2200" dirty="0" smtClean="0"/>
          </a:p>
        </p:txBody>
      </p:sp>
      <p:sp>
        <p:nvSpPr>
          <p:cNvPr id="4" name="Cím 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dirty="0" err="1" smtClean="0"/>
              <a:t>Representation</a:t>
            </a:r>
            <a:r>
              <a:rPr lang="hu-HU" sz="3200" dirty="0" smtClean="0"/>
              <a:t> </a:t>
            </a:r>
            <a:r>
              <a:rPr lang="hu-HU" sz="3200" dirty="0" err="1" smtClean="0"/>
              <a:t>Learning</a:t>
            </a:r>
            <a:endParaRPr lang="en-GB" sz="3200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910" y="2780928"/>
            <a:ext cx="5146141" cy="188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1" y="5373216"/>
            <a:ext cx="4680520" cy="125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1104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Rise</a:t>
            </a:r>
            <a:r>
              <a:rPr lang="hu-HU" dirty="0" smtClean="0"/>
              <a:t> of </a:t>
            </a:r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 err="1" smtClean="0"/>
              <a:t>Generative</a:t>
            </a:r>
            <a:r>
              <a:rPr lang="hu-HU" b="1" dirty="0" smtClean="0"/>
              <a:t> </a:t>
            </a:r>
            <a:r>
              <a:rPr lang="hu-HU" b="1" dirty="0" err="1" smtClean="0"/>
              <a:t>AI</a:t>
            </a:r>
            <a:r>
              <a:rPr lang="hu-HU" b="1" dirty="0" smtClean="0"/>
              <a:t> </a:t>
            </a:r>
            <a:r>
              <a:rPr lang="hu-HU" dirty="0" smtClean="0"/>
              <a:t>is </a:t>
            </a:r>
            <a:r>
              <a:rPr lang="hu-HU" dirty="0" err="1" smtClean="0"/>
              <a:t>always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r>
              <a:rPr lang="hu-HU" dirty="0"/>
              <a:t> </a:t>
            </a:r>
            <a:r>
              <a:rPr lang="hu-HU" dirty="0" smtClean="0"/>
              <a:t>of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types</a:t>
            </a:r>
            <a:r>
              <a:rPr lang="hu-HU" dirty="0" smtClean="0"/>
              <a:t>.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earliest</a:t>
            </a:r>
            <a:r>
              <a:rPr lang="hu-HU" dirty="0" smtClean="0"/>
              <a:t> </a:t>
            </a:r>
            <a:r>
              <a:rPr lang="hu-HU" dirty="0" err="1" smtClean="0"/>
              <a:t>influential</a:t>
            </a:r>
            <a:r>
              <a:rPr lang="hu-HU" dirty="0" smtClean="0"/>
              <a:t> </a:t>
            </a:r>
            <a:r>
              <a:rPr lang="hu-HU" dirty="0" err="1" smtClean="0"/>
              <a:t>type</a:t>
            </a:r>
            <a:r>
              <a:rPr lang="hu-HU" dirty="0" smtClean="0"/>
              <a:t> of </a:t>
            </a:r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generative</a:t>
            </a:r>
            <a:r>
              <a:rPr lang="hu-HU" b="1" dirty="0" smtClean="0"/>
              <a:t> </a:t>
            </a:r>
            <a:r>
              <a:rPr lang="hu-HU" b="1" dirty="0" err="1" smtClean="0"/>
              <a:t>adversarial</a:t>
            </a:r>
            <a:r>
              <a:rPr lang="hu-HU" b="1" dirty="0" smtClean="0"/>
              <a:t> </a:t>
            </a:r>
            <a:r>
              <a:rPr lang="hu-HU" b="1" dirty="0" err="1" smtClean="0"/>
              <a:t>network</a:t>
            </a:r>
            <a:r>
              <a:rPr lang="hu-HU" b="1" dirty="0" smtClean="0"/>
              <a:t> (</a:t>
            </a:r>
            <a:r>
              <a:rPr lang="hu-HU" b="1" dirty="0" err="1" smtClean="0"/>
              <a:t>GAN</a:t>
            </a:r>
            <a:r>
              <a:rPr lang="hu-HU" b="1" dirty="0" smtClean="0"/>
              <a:t>),</a:t>
            </a:r>
            <a:r>
              <a:rPr lang="hu-HU" dirty="0" smtClean="0"/>
              <a:t> </a:t>
            </a:r>
            <a:r>
              <a:rPr lang="hu-HU" dirty="0" err="1" smtClean="0"/>
              <a:t>invented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2014,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became</a:t>
            </a:r>
            <a:r>
              <a:rPr lang="hu-HU" dirty="0" smtClean="0"/>
              <a:t> </a:t>
            </a:r>
            <a:r>
              <a:rPr lang="hu-HU" dirty="0" err="1" smtClean="0"/>
              <a:t>very</a:t>
            </a:r>
            <a:r>
              <a:rPr lang="hu-HU" dirty="0" smtClean="0"/>
              <a:t> </a:t>
            </a:r>
            <a:r>
              <a:rPr lang="hu-HU" dirty="0" err="1" smtClean="0"/>
              <a:t>influential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second</a:t>
            </a:r>
            <a:r>
              <a:rPr lang="hu-HU" dirty="0" smtClean="0"/>
              <a:t> </a:t>
            </a:r>
            <a:r>
              <a:rPr lang="hu-HU" dirty="0" err="1" smtClean="0"/>
              <a:t>half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2010s and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b="1" dirty="0" smtClean="0"/>
              <a:t>image </a:t>
            </a:r>
            <a:r>
              <a:rPr lang="hu-HU" b="1" dirty="0" err="1" smtClean="0"/>
              <a:t>generation</a:t>
            </a:r>
            <a:r>
              <a:rPr lang="hu-HU" dirty="0" smtClean="0"/>
              <a:t>.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invention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transformer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architecture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2017 </a:t>
            </a:r>
            <a:r>
              <a:rPr lang="hu-HU" dirty="0" err="1" smtClean="0"/>
              <a:t>was</a:t>
            </a:r>
            <a:r>
              <a:rPr lang="hu-HU" dirty="0" smtClean="0"/>
              <a:t> a </a:t>
            </a:r>
            <a:r>
              <a:rPr lang="hu-HU" b="1" dirty="0" err="1" smtClean="0"/>
              <a:t>turning</a:t>
            </a:r>
            <a:r>
              <a:rPr lang="hu-HU" b="1" dirty="0" smtClean="0"/>
              <a:t> </a:t>
            </a:r>
            <a:r>
              <a:rPr lang="hu-HU" b="1" dirty="0" err="1" smtClean="0"/>
              <a:t>point</a:t>
            </a:r>
            <a:r>
              <a:rPr lang="hu-HU" b="1" dirty="0" smtClean="0"/>
              <a:t> </a:t>
            </a:r>
            <a:r>
              <a:rPr lang="hu-HU" b="1" dirty="0" err="1" smtClean="0"/>
              <a:t>in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development</a:t>
            </a:r>
            <a:r>
              <a:rPr lang="hu-HU" b="1" dirty="0" smtClean="0"/>
              <a:t> of </a:t>
            </a:r>
            <a:r>
              <a:rPr lang="hu-HU" b="1" dirty="0" err="1" smtClean="0"/>
              <a:t>deep</a:t>
            </a:r>
            <a:r>
              <a:rPr lang="hu-HU" b="1" dirty="0" smtClean="0"/>
              <a:t> </a:t>
            </a:r>
            <a:r>
              <a:rPr lang="hu-HU" b="1" dirty="0" err="1" smtClean="0"/>
              <a:t>learning</a:t>
            </a:r>
            <a:endParaRPr lang="hu-HU" b="1" dirty="0" smtClean="0"/>
          </a:p>
          <a:p>
            <a:pPr lvl="1"/>
            <a:r>
              <a:rPr lang="hu-HU" dirty="0" err="1" smtClean="0"/>
              <a:t>Vaswani</a:t>
            </a:r>
            <a:r>
              <a:rPr lang="hu-HU" dirty="0" smtClean="0"/>
              <a:t> et </a:t>
            </a:r>
            <a:r>
              <a:rPr lang="hu-HU" dirty="0" err="1" smtClean="0"/>
              <a:t>al</a:t>
            </a:r>
            <a:r>
              <a:rPr lang="hu-HU" dirty="0" smtClean="0"/>
              <a:t>. (</a:t>
            </a:r>
            <a:r>
              <a:rPr lang="hu-HU" dirty="0" err="1" smtClean="0"/>
              <a:t>Google</a:t>
            </a:r>
            <a:r>
              <a:rPr lang="hu-HU" dirty="0" smtClean="0"/>
              <a:t> Research):</a:t>
            </a:r>
            <a:r>
              <a:rPr lang="hu-HU" i="1" dirty="0" smtClean="0"/>
              <a:t> </a:t>
            </a:r>
            <a:r>
              <a:rPr lang="en-GB" i="1" dirty="0" smtClean="0">
                <a:hlinkClick r:id="rId3"/>
              </a:rPr>
              <a:t>Attention </a:t>
            </a:r>
            <a:r>
              <a:rPr lang="en-GB" i="1" dirty="0">
                <a:hlinkClick r:id="rId3"/>
              </a:rPr>
              <a:t>Is All You </a:t>
            </a:r>
            <a:r>
              <a:rPr lang="en-GB" i="1" dirty="0" smtClean="0">
                <a:hlinkClick r:id="rId3"/>
              </a:rPr>
              <a:t>Need</a:t>
            </a:r>
            <a:r>
              <a:rPr lang="hu-HU" dirty="0" smtClean="0"/>
              <a:t>, 2017 (208,000 </a:t>
            </a:r>
            <a:r>
              <a:rPr lang="hu-HU" dirty="0" err="1" smtClean="0"/>
              <a:t>citations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first</a:t>
            </a:r>
            <a:r>
              <a:rPr lang="hu-HU" dirty="0" smtClean="0"/>
              <a:t> </a:t>
            </a:r>
            <a:r>
              <a:rPr lang="hu-HU" dirty="0" err="1" smtClean="0"/>
              <a:t>influential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BERT</a:t>
            </a:r>
            <a:r>
              <a:rPr lang="hu-HU" dirty="0" smtClean="0"/>
              <a:t> </a:t>
            </a:r>
            <a:r>
              <a:rPr lang="hu-HU" dirty="0" err="1" smtClean="0"/>
              <a:t>encoder-only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2018</a:t>
            </a:r>
          </a:p>
          <a:p>
            <a:pPr lvl="1"/>
            <a:r>
              <a:rPr lang="hu-HU" dirty="0" err="1" smtClean="0"/>
              <a:t>Devlin</a:t>
            </a:r>
            <a:r>
              <a:rPr lang="hu-HU" dirty="0" smtClean="0"/>
              <a:t> et </a:t>
            </a:r>
            <a:r>
              <a:rPr lang="hu-HU" dirty="0" err="1" smtClean="0"/>
              <a:t>al</a:t>
            </a:r>
            <a:r>
              <a:rPr lang="hu-HU" dirty="0" smtClean="0"/>
              <a:t>. (</a:t>
            </a:r>
            <a:r>
              <a:rPr lang="hu-HU" dirty="0" err="1" smtClean="0"/>
              <a:t>Google</a:t>
            </a:r>
            <a:r>
              <a:rPr lang="hu-HU" dirty="0" smtClean="0"/>
              <a:t> </a:t>
            </a:r>
            <a:r>
              <a:rPr lang="hu-HU" dirty="0" err="1" smtClean="0"/>
              <a:t>AI</a:t>
            </a:r>
            <a:r>
              <a:rPr lang="hu-HU" dirty="0" smtClean="0"/>
              <a:t>): </a:t>
            </a:r>
            <a:r>
              <a:rPr lang="en-GB" i="1" dirty="0" smtClean="0">
                <a:hlinkClick r:id="rId4"/>
              </a:rPr>
              <a:t>BERT: Pre-training of Deep Bidirectional Transformers for Language Understanding</a:t>
            </a:r>
            <a:r>
              <a:rPr lang="hu-HU" dirty="0" smtClean="0"/>
              <a:t>, 2018 (150,000 </a:t>
            </a:r>
            <a:r>
              <a:rPr lang="hu-HU" dirty="0" err="1" smtClean="0"/>
              <a:t>citations</a:t>
            </a:r>
            <a:r>
              <a:rPr lang="hu-HU" dirty="0" smtClean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4880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Rise</a:t>
            </a:r>
            <a:r>
              <a:rPr lang="hu-HU" dirty="0"/>
              <a:t> of </a:t>
            </a:r>
            <a:r>
              <a:rPr lang="hu-HU" dirty="0" err="1"/>
              <a:t>Generative</a:t>
            </a:r>
            <a:r>
              <a:rPr lang="hu-HU" dirty="0"/>
              <a:t> </a:t>
            </a:r>
            <a:r>
              <a:rPr lang="hu-HU" dirty="0" err="1"/>
              <a:t>Models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 smtClean="0"/>
              <a:t>Every</a:t>
            </a:r>
            <a:r>
              <a:rPr lang="hu-HU" dirty="0" smtClean="0"/>
              <a:t> </a:t>
            </a:r>
            <a:r>
              <a:rPr lang="hu-HU" dirty="0" err="1" smtClean="0"/>
              <a:t>milestone</a:t>
            </a:r>
            <a:r>
              <a:rPr lang="hu-HU" dirty="0" smtClean="0"/>
              <a:t> of modern </a:t>
            </a:r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AI</a:t>
            </a:r>
            <a:r>
              <a:rPr lang="hu-HU" dirty="0" smtClean="0"/>
              <a:t> is </a:t>
            </a:r>
            <a:r>
              <a:rPr lang="hu-HU" dirty="0" err="1" smtClean="0"/>
              <a:t>similarly</a:t>
            </a:r>
            <a:r>
              <a:rPr lang="hu-HU" dirty="0" smtClean="0"/>
              <a:t> </a:t>
            </a:r>
            <a:r>
              <a:rPr lang="hu-HU" dirty="0" err="1" smtClean="0"/>
              <a:t>connected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seminal</a:t>
            </a:r>
            <a:r>
              <a:rPr lang="hu-HU" dirty="0" smtClean="0"/>
              <a:t> </a:t>
            </a:r>
            <a:r>
              <a:rPr lang="hu-HU" dirty="0" err="1" smtClean="0"/>
              <a:t>paper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Radford</a:t>
            </a:r>
            <a:r>
              <a:rPr lang="hu-HU" dirty="0" smtClean="0"/>
              <a:t> et </a:t>
            </a:r>
            <a:r>
              <a:rPr lang="hu-HU" dirty="0" err="1" smtClean="0"/>
              <a:t>al</a:t>
            </a:r>
            <a:r>
              <a:rPr lang="hu-HU" dirty="0" smtClean="0"/>
              <a:t>.: </a:t>
            </a:r>
            <a:r>
              <a:rPr lang="en-GB" i="1" dirty="0" smtClean="0">
                <a:hlinkClick r:id="rId2"/>
              </a:rPr>
              <a:t>Improving </a:t>
            </a:r>
            <a:r>
              <a:rPr lang="en-GB" i="1" dirty="0">
                <a:hlinkClick r:id="rId2"/>
              </a:rPr>
              <a:t>language understanding by generative </a:t>
            </a:r>
            <a:r>
              <a:rPr lang="en-GB" i="1" dirty="0" smtClean="0">
                <a:hlinkClick r:id="rId2"/>
              </a:rPr>
              <a:t>pre-training</a:t>
            </a:r>
            <a:r>
              <a:rPr lang="hu-HU" i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OpenAI</a:t>
            </a:r>
            <a:r>
              <a:rPr lang="hu-HU" dirty="0" smtClean="0"/>
              <a:t>), 2018</a:t>
            </a:r>
          </a:p>
          <a:p>
            <a:pPr lvl="2"/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paper</a:t>
            </a:r>
            <a:r>
              <a:rPr lang="hu-HU" dirty="0" smtClean="0"/>
              <a:t> </a:t>
            </a:r>
            <a:r>
              <a:rPr lang="hu-HU" dirty="0" err="1" smtClean="0"/>
              <a:t>introducing</a:t>
            </a:r>
            <a:r>
              <a:rPr lang="hu-HU" dirty="0" smtClean="0"/>
              <a:t> </a:t>
            </a:r>
            <a:r>
              <a:rPr lang="hu-HU" b="1" dirty="0" smtClean="0"/>
              <a:t>GPT-1,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first</a:t>
            </a:r>
            <a:r>
              <a:rPr lang="hu-HU" b="1" dirty="0" smtClean="0"/>
              <a:t> </a:t>
            </a:r>
            <a:r>
              <a:rPr lang="hu-HU" b="1" dirty="0" err="1" smtClean="0"/>
              <a:t>decoder-only</a:t>
            </a:r>
            <a:r>
              <a:rPr lang="hu-HU" b="1" dirty="0" smtClean="0"/>
              <a:t>, </a:t>
            </a:r>
            <a:r>
              <a:rPr lang="hu-HU" b="1" dirty="0" err="1" smtClean="0"/>
              <a:t>transformer-based</a:t>
            </a:r>
            <a:r>
              <a:rPr lang="hu-HU" b="1" dirty="0" smtClean="0"/>
              <a:t> </a:t>
            </a:r>
            <a:r>
              <a:rPr lang="hu-HU" b="1" dirty="0" err="1" smtClean="0"/>
              <a:t>generative</a:t>
            </a:r>
            <a:r>
              <a:rPr lang="hu-HU" b="1" dirty="0" smtClean="0"/>
              <a:t> </a:t>
            </a:r>
            <a:r>
              <a:rPr lang="hu-HU" b="1" dirty="0" err="1" smtClean="0"/>
              <a:t>language</a:t>
            </a:r>
            <a:r>
              <a:rPr lang="hu-HU" b="1" dirty="0" smtClean="0"/>
              <a:t> </a:t>
            </a:r>
            <a:r>
              <a:rPr lang="hu-HU" b="1" dirty="0" err="1" smtClean="0"/>
              <a:t>model</a:t>
            </a:r>
            <a:endParaRPr lang="hu-HU" dirty="0" smtClean="0"/>
          </a:p>
          <a:p>
            <a:pPr lvl="1"/>
            <a:r>
              <a:rPr lang="hu-HU" dirty="0" err="1" smtClean="0"/>
              <a:t>Radford</a:t>
            </a:r>
            <a:r>
              <a:rPr lang="hu-HU" dirty="0" smtClean="0"/>
              <a:t> et </a:t>
            </a:r>
            <a:r>
              <a:rPr lang="hu-HU" dirty="0" err="1" smtClean="0"/>
              <a:t>al</a:t>
            </a:r>
            <a:r>
              <a:rPr lang="hu-HU" dirty="0" smtClean="0"/>
              <a:t>.: </a:t>
            </a:r>
            <a:r>
              <a:rPr lang="en-GB" i="1" dirty="0">
                <a:hlinkClick r:id="rId3"/>
              </a:rPr>
              <a:t>Language Models are Unsupervised Multitask </a:t>
            </a:r>
            <a:r>
              <a:rPr lang="en-GB" i="1" dirty="0" smtClean="0">
                <a:hlinkClick r:id="rId3"/>
              </a:rPr>
              <a:t>Learners</a:t>
            </a:r>
            <a:r>
              <a:rPr lang="hu-HU" i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OpenAI</a:t>
            </a:r>
            <a:r>
              <a:rPr lang="hu-HU" dirty="0" smtClean="0"/>
              <a:t>), 2019</a:t>
            </a:r>
          </a:p>
          <a:p>
            <a:pPr lvl="2"/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release</a:t>
            </a:r>
            <a:r>
              <a:rPr lang="hu-HU" dirty="0" smtClean="0"/>
              <a:t> of GPT-2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realised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larger</a:t>
            </a:r>
            <a:r>
              <a:rPr lang="hu-HU" dirty="0" smtClean="0"/>
              <a:t> </a:t>
            </a:r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billion-parameter</a:t>
            </a:r>
            <a:r>
              <a:rPr lang="hu-HU" dirty="0" smtClean="0"/>
              <a:t> </a:t>
            </a:r>
            <a:r>
              <a:rPr lang="hu-HU" dirty="0" err="1" smtClean="0"/>
              <a:t>range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able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perform</a:t>
            </a:r>
            <a:r>
              <a:rPr lang="hu-HU" dirty="0" smtClean="0"/>
              <a:t> </a:t>
            </a:r>
            <a:r>
              <a:rPr lang="hu-HU" dirty="0" err="1" smtClean="0"/>
              <a:t>several</a:t>
            </a:r>
            <a:r>
              <a:rPr lang="hu-HU" dirty="0" smtClean="0"/>
              <a:t> </a:t>
            </a:r>
            <a:r>
              <a:rPr lang="hu-HU" dirty="0" err="1" smtClean="0"/>
              <a:t>NLP-related</a:t>
            </a:r>
            <a:r>
              <a:rPr lang="hu-HU" dirty="0" smtClean="0"/>
              <a:t> </a:t>
            </a:r>
            <a:r>
              <a:rPr lang="hu-HU" dirty="0" err="1" smtClean="0"/>
              <a:t>tasks</a:t>
            </a:r>
            <a:r>
              <a:rPr lang="hu-HU" dirty="0" smtClean="0"/>
              <a:t> (</a:t>
            </a:r>
            <a:r>
              <a:rPr lang="hu-HU" dirty="0" err="1" smtClean="0"/>
              <a:t>summarisation</a:t>
            </a:r>
            <a:r>
              <a:rPr lang="hu-HU" dirty="0" smtClean="0"/>
              <a:t>, </a:t>
            </a:r>
            <a:r>
              <a:rPr lang="hu-HU" dirty="0" err="1" smtClean="0"/>
              <a:t>translation</a:t>
            </a:r>
            <a:r>
              <a:rPr lang="hu-HU" dirty="0" smtClean="0"/>
              <a:t>, </a:t>
            </a:r>
            <a:r>
              <a:rPr lang="hu-HU" dirty="0" err="1" smtClean="0"/>
              <a:t>question</a:t>
            </a:r>
            <a:r>
              <a:rPr lang="hu-HU" dirty="0" smtClean="0"/>
              <a:t> </a:t>
            </a:r>
            <a:r>
              <a:rPr lang="hu-HU" dirty="0" err="1" smtClean="0"/>
              <a:t>answering</a:t>
            </a:r>
            <a:r>
              <a:rPr lang="hu-HU" dirty="0" smtClean="0"/>
              <a:t>) </a:t>
            </a:r>
            <a:r>
              <a:rPr lang="hu-HU" b="1" dirty="0" err="1" smtClean="0"/>
              <a:t>without</a:t>
            </a:r>
            <a:r>
              <a:rPr lang="hu-HU" b="1" dirty="0" smtClean="0"/>
              <a:t> </a:t>
            </a:r>
            <a:r>
              <a:rPr lang="hu-HU" b="1" dirty="0" err="1" smtClean="0"/>
              <a:t>explicitly</a:t>
            </a:r>
            <a:r>
              <a:rPr lang="hu-HU" b="1" dirty="0" smtClean="0"/>
              <a:t> being </a:t>
            </a:r>
            <a:r>
              <a:rPr lang="hu-HU" b="1" dirty="0" err="1" smtClean="0"/>
              <a:t>trained</a:t>
            </a:r>
            <a:r>
              <a:rPr lang="hu-HU" b="1" dirty="0" smtClean="0"/>
              <a:t> </a:t>
            </a:r>
            <a:r>
              <a:rPr lang="hu-HU" b="1" dirty="0" err="1" smtClean="0"/>
              <a:t>for</a:t>
            </a:r>
            <a:r>
              <a:rPr lang="hu-HU" b="1" dirty="0" smtClean="0"/>
              <a:t> </a:t>
            </a:r>
            <a:r>
              <a:rPr lang="hu-HU" b="1" dirty="0" err="1" smtClean="0"/>
              <a:t>them</a:t>
            </a:r>
            <a:endParaRPr lang="hu-HU" b="1" dirty="0" smtClean="0"/>
          </a:p>
          <a:p>
            <a:pPr lvl="1"/>
            <a:r>
              <a:rPr lang="hu-HU" dirty="0" err="1" smtClean="0"/>
              <a:t>Ziegler</a:t>
            </a:r>
            <a:r>
              <a:rPr lang="hu-HU" dirty="0" smtClean="0"/>
              <a:t> et </a:t>
            </a:r>
            <a:r>
              <a:rPr lang="hu-HU" dirty="0" err="1" smtClean="0"/>
              <a:t>al</a:t>
            </a:r>
            <a:r>
              <a:rPr lang="hu-HU" dirty="0" smtClean="0"/>
              <a:t>: </a:t>
            </a:r>
            <a:r>
              <a:rPr lang="en-GB" i="1" dirty="0">
                <a:hlinkClick r:id="rId4"/>
              </a:rPr>
              <a:t>Fine-tuning language models from human </a:t>
            </a:r>
            <a:r>
              <a:rPr lang="en-GB" i="1" dirty="0" smtClean="0">
                <a:hlinkClick r:id="rId4"/>
              </a:rPr>
              <a:t>preferences</a:t>
            </a:r>
            <a:r>
              <a:rPr lang="hu-HU" i="1" dirty="0" smtClean="0">
                <a:hlinkClick r:id="rId4"/>
              </a:rPr>
              <a:t> </a:t>
            </a:r>
            <a:r>
              <a:rPr lang="hu-HU" dirty="0" smtClean="0"/>
              <a:t>(</a:t>
            </a:r>
            <a:r>
              <a:rPr lang="hu-HU" dirty="0" err="1" smtClean="0"/>
              <a:t>OpenAI</a:t>
            </a:r>
            <a:r>
              <a:rPr lang="hu-HU" dirty="0" smtClean="0"/>
              <a:t>), 2019</a:t>
            </a:r>
          </a:p>
          <a:p>
            <a:pPr lvl="2"/>
            <a:r>
              <a:rPr lang="hu-HU" dirty="0" err="1" smtClean="0"/>
              <a:t>introduces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concept</a:t>
            </a:r>
            <a:r>
              <a:rPr lang="hu-HU" dirty="0" smtClean="0"/>
              <a:t> of </a:t>
            </a:r>
            <a:r>
              <a:rPr lang="hu-HU" b="1" dirty="0" err="1" smtClean="0"/>
              <a:t>reinforcement</a:t>
            </a:r>
            <a:r>
              <a:rPr lang="hu-HU" b="1" dirty="0" smtClean="0"/>
              <a:t> </a:t>
            </a:r>
            <a:r>
              <a:rPr lang="hu-HU" b="1" dirty="0" err="1" smtClean="0"/>
              <a:t>learning</a:t>
            </a:r>
            <a:r>
              <a:rPr lang="hu-HU" b="1" dirty="0" smtClean="0"/>
              <a:t> </a:t>
            </a:r>
            <a:r>
              <a:rPr lang="hu-HU" b="1" dirty="0" err="1" smtClean="0"/>
              <a:t>from</a:t>
            </a:r>
            <a:r>
              <a:rPr lang="hu-HU" b="1" dirty="0" smtClean="0"/>
              <a:t> human </a:t>
            </a:r>
            <a:r>
              <a:rPr lang="hu-HU" b="1" dirty="0" err="1" smtClean="0"/>
              <a:t>feedback</a:t>
            </a:r>
            <a:r>
              <a:rPr lang="hu-HU" b="1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a </a:t>
            </a:r>
            <a:r>
              <a:rPr lang="hu-HU" dirty="0" err="1" smtClean="0"/>
              <a:t>crucial</a:t>
            </a:r>
            <a:r>
              <a:rPr lang="hu-HU" dirty="0" smtClean="0"/>
              <a:t> </a:t>
            </a:r>
            <a:r>
              <a:rPr lang="hu-HU" dirty="0" err="1" smtClean="0"/>
              <a:t>component</a:t>
            </a:r>
            <a:r>
              <a:rPr lang="hu-HU" dirty="0" smtClean="0"/>
              <a:t> of </a:t>
            </a:r>
            <a:r>
              <a:rPr lang="hu-HU" dirty="0" err="1" smtClean="0"/>
              <a:t>making</a:t>
            </a:r>
            <a:r>
              <a:rPr lang="hu-HU" dirty="0" smtClean="0"/>
              <a:t> a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behave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chatbot, i.e. </a:t>
            </a:r>
            <a:r>
              <a:rPr lang="hu-HU" dirty="0" err="1" smtClean="0"/>
              <a:t>creating</a:t>
            </a:r>
            <a:r>
              <a:rPr lang="hu-HU" dirty="0" smtClean="0"/>
              <a:t> </a:t>
            </a:r>
            <a:r>
              <a:rPr lang="hu-HU" dirty="0" err="1" smtClean="0"/>
              <a:t>ChatGPT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top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GPT-3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released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following</a:t>
            </a:r>
            <a:r>
              <a:rPr lang="hu-HU" dirty="0" smtClean="0"/>
              <a:t> </a:t>
            </a:r>
            <a:r>
              <a:rPr lang="hu-HU" dirty="0" err="1" smtClean="0"/>
              <a:t>year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094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Rise</a:t>
            </a:r>
            <a:r>
              <a:rPr lang="hu-HU" dirty="0"/>
              <a:t> of </a:t>
            </a:r>
            <a:r>
              <a:rPr lang="hu-HU" dirty="0" err="1"/>
              <a:t>Generative</a:t>
            </a:r>
            <a:r>
              <a:rPr lang="hu-HU" dirty="0"/>
              <a:t> </a:t>
            </a:r>
            <a:r>
              <a:rPr lang="hu-HU" dirty="0" err="1"/>
              <a:t>Models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err="1"/>
              <a:t>Every</a:t>
            </a:r>
            <a:r>
              <a:rPr lang="hu-HU" dirty="0"/>
              <a:t> </a:t>
            </a:r>
            <a:r>
              <a:rPr lang="hu-HU" dirty="0" err="1"/>
              <a:t>milestone</a:t>
            </a:r>
            <a:r>
              <a:rPr lang="hu-HU" dirty="0"/>
              <a:t> of modern </a:t>
            </a:r>
            <a:r>
              <a:rPr lang="hu-HU" dirty="0" err="1"/>
              <a:t>generative</a:t>
            </a:r>
            <a:r>
              <a:rPr lang="hu-HU" dirty="0"/>
              <a:t> </a:t>
            </a:r>
            <a:r>
              <a:rPr lang="hu-HU" dirty="0" err="1"/>
              <a:t>AI</a:t>
            </a:r>
            <a:r>
              <a:rPr lang="hu-HU" dirty="0"/>
              <a:t> is </a:t>
            </a:r>
            <a:r>
              <a:rPr lang="hu-HU" dirty="0" err="1"/>
              <a:t>similarly</a:t>
            </a:r>
            <a:r>
              <a:rPr lang="hu-HU" dirty="0"/>
              <a:t> </a:t>
            </a:r>
            <a:r>
              <a:rPr lang="hu-HU" dirty="0" err="1"/>
              <a:t>connected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seminal</a:t>
            </a:r>
            <a:r>
              <a:rPr lang="hu-HU" dirty="0"/>
              <a:t> </a:t>
            </a:r>
            <a:r>
              <a:rPr lang="hu-HU" dirty="0" err="1"/>
              <a:t>paper</a:t>
            </a:r>
            <a:r>
              <a:rPr lang="hu-HU" dirty="0"/>
              <a:t>:</a:t>
            </a:r>
          </a:p>
          <a:p>
            <a:pPr lvl="1"/>
            <a:r>
              <a:rPr lang="hu-HU" dirty="0" smtClean="0"/>
              <a:t>Brown et </a:t>
            </a:r>
            <a:r>
              <a:rPr lang="hu-HU" dirty="0" err="1" smtClean="0"/>
              <a:t>al</a:t>
            </a:r>
            <a:r>
              <a:rPr lang="hu-HU" dirty="0" smtClean="0"/>
              <a:t>.: </a:t>
            </a:r>
            <a:r>
              <a:rPr lang="en-GB" i="1" dirty="0" smtClean="0">
                <a:hlinkClick r:id="rId2"/>
              </a:rPr>
              <a:t>Language </a:t>
            </a:r>
            <a:r>
              <a:rPr lang="en-GB" i="1" dirty="0">
                <a:hlinkClick r:id="rId2"/>
              </a:rPr>
              <a:t>models are few-shot </a:t>
            </a:r>
            <a:r>
              <a:rPr lang="en-GB" i="1" dirty="0" smtClean="0">
                <a:hlinkClick r:id="rId2"/>
              </a:rPr>
              <a:t>learners</a:t>
            </a:r>
            <a:r>
              <a:rPr lang="hu-HU" i="1" dirty="0" smtClean="0"/>
              <a:t>. </a:t>
            </a:r>
            <a:r>
              <a:rPr lang="hu-HU" dirty="0" smtClean="0"/>
              <a:t>(</a:t>
            </a:r>
            <a:r>
              <a:rPr lang="hu-HU" dirty="0" err="1" smtClean="0"/>
              <a:t>OpenAI</a:t>
            </a:r>
            <a:r>
              <a:rPr lang="hu-HU" dirty="0" smtClean="0"/>
              <a:t>), </a:t>
            </a:r>
            <a:r>
              <a:rPr lang="hu-HU" dirty="0" err="1" smtClean="0"/>
              <a:t>NeurIPS</a:t>
            </a:r>
            <a:r>
              <a:rPr lang="hu-HU" dirty="0" smtClean="0"/>
              <a:t> 2020</a:t>
            </a:r>
          </a:p>
          <a:p>
            <a:pPr lvl="2"/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paper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GPT-3,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first</a:t>
            </a:r>
            <a:r>
              <a:rPr lang="hu-HU" b="1" dirty="0" smtClean="0"/>
              <a:t> </a:t>
            </a:r>
            <a:r>
              <a:rPr lang="hu-HU" b="1" dirty="0" err="1" smtClean="0"/>
              <a:t>real</a:t>
            </a:r>
            <a:r>
              <a:rPr lang="hu-HU" b="1" dirty="0" smtClean="0"/>
              <a:t> </a:t>
            </a:r>
            <a:r>
              <a:rPr lang="hu-HU" b="1" dirty="0" err="1" smtClean="0"/>
              <a:t>large</a:t>
            </a:r>
            <a:r>
              <a:rPr lang="hu-HU" b="1" dirty="0" smtClean="0"/>
              <a:t> </a:t>
            </a:r>
            <a:r>
              <a:rPr lang="hu-HU" b="1" dirty="0" err="1" smtClean="0"/>
              <a:t>language</a:t>
            </a:r>
            <a:r>
              <a:rPr lang="hu-HU" b="1" dirty="0" smtClean="0"/>
              <a:t> </a:t>
            </a:r>
            <a:r>
              <a:rPr lang="hu-HU" b="1" dirty="0" err="1" smtClean="0"/>
              <a:t>model</a:t>
            </a:r>
            <a:r>
              <a:rPr lang="hu-HU" b="1" dirty="0" smtClean="0"/>
              <a:t> (175 </a:t>
            </a:r>
            <a:r>
              <a:rPr lang="hu-HU" b="1" dirty="0" err="1" smtClean="0"/>
              <a:t>billion</a:t>
            </a:r>
            <a:r>
              <a:rPr lang="hu-HU" b="1" dirty="0" smtClean="0"/>
              <a:t> </a:t>
            </a:r>
            <a:r>
              <a:rPr lang="hu-HU" b="1" dirty="0" err="1" smtClean="0"/>
              <a:t>parameters</a:t>
            </a:r>
            <a:r>
              <a:rPr lang="hu-HU" b="1" dirty="0" smtClean="0"/>
              <a:t>); </a:t>
            </a:r>
            <a:r>
              <a:rPr lang="hu-HU" dirty="0" err="1" smtClean="0"/>
              <a:t>scaling</a:t>
            </a:r>
            <a:r>
              <a:rPr lang="hu-HU" dirty="0" smtClean="0"/>
              <a:t> </a:t>
            </a:r>
            <a:r>
              <a:rPr lang="hu-HU" dirty="0" err="1" smtClean="0"/>
              <a:t>up</a:t>
            </a:r>
            <a:r>
              <a:rPr lang="hu-HU" dirty="0" smtClean="0"/>
              <a:t> </a:t>
            </a:r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10- and 100-billion </a:t>
            </a:r>
            <a:r>
              <a:rPr lang="hu-HU" dirty="0" err="1" smtClean="0"/>
              <a:t>parameter</a:t>
            </a:r>
            <a:r>
              <a:rPr lang="hu-HU" dirty="0" smtClean="0"/>
              <a:t> </a:t>
            </a:r>
            <a:r>
              <a:rPr lang="hu-HU" dirty="0" err="1" smtClean="0"/>
              <a:t>range</a:t>
            </a:r>
            <a:r>
              <a:rPr lang="hu-HU" dirty="0" smtClean="0"/>
              <a:t> </a:t>
            </a:r>
            <a:r>
              <a:rPr lang="hu-HU" b="1" dirty="0" err="1" smtClean="0"/>
              <a:t>greatly</a:t>
            </a:r>
            <a:r>
              <a:rPr lang="hu-HU" b="1" dirty="0" smtClean="0"/>
              <a:t> </a:t>
            </a:r>
            <a:r>
              <a:rPr lang="hu-HU" b="1" dirty="0" err="1" smtClean="0"/>
              <a:t>improves</a:t>
            </a:r>
            <a:r>
              <a:rPr lang="hu-HU" b="1" dirty="0" smtClean="0"/>
              <a:t> </a:t>
            </a:r>
            <a:r>
              <a:rPr lang="hu-HU" b="1" dirty="0" err="1" smtClean="0"/>
              <a:t>their</a:t>
            </a:r>
            <a:r>
              <a:rPr lang="hu-HU" b="1" dirty="0" smtClean="0"/>
              <a:t> performance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NLP</a:t>
            </a:r>
            <a:r>
              <a:rPr lang="hu-HU" dirty="0" smtClean="0"/>
              <a:t> </a:t>
            </a:r>
            <a:r>
              <a:rPr lang="hu-HU" dirty="0" err="1" smtClean="0"/>
              <a:t>tasks</a:t>
            </a:r>
            <a:r>
              <a:rPr lang="hu-HU" dirty="0" smtClean="0"/>
              <a:t> </a:t>
            </a:r>
            <a:r>
              <a:rPr lang="hu-HU" dirty="0" err="1" smtClean="0"/>
              <a:t>they</a:t>
            </a:r>
            <a:r>
              <a:rPr lang="hu-HU" dirty="0" smtClean="0"/>
              <a:t> had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been</a:t>
            </a:r>
            <a:r>
              <a:rPr lang="hu-HU" dirty="0" smtClean="0"/>
              <a:t> </a:t>
            </a:r>
            <a:r>
              <a:rPr lang="hu-HU" dirty="0" err="1" smtClean="0"/>
              <a:t>trained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endParaRPr lang="hu-HU" dirty="0" smtClean="0"/>
          </a:p>
          <a:p>
            <a:pPr lvl="1"/>
            <a:r>
              <a:rPr lang="hu-HU" dirty="0" smtClean="0"/>
              <a:t>Kaplan et </a:t>
            </a:r>
            <a:r>
              <a:rPr lang="hu-HU" dirty="0" err="1" smtClean="0"/>
              <a:t>al</a:t>
            </a:r>
            <a:r>
              <a:rPr lang="hu-HU" dirty="0" smtClean="0"/>
              <a:t>.: </a:t>
            </a:r>
            <a:r>
              <a:rPr lang="en-GB" i="1" dirty="0">
                <a:hlinkClick r:id="rId3"/>
              </a:rPr>
              <a:t>Scaling laws for neural language </a:t>
            </a:r>
            <a:r>
              <a:rPr lang="en-GB" i="1" dirty="0" smtClean="0">
                <a:hlinkClick r:id="rId3"/>
              </a:rPr>
              <a:t>models</a:t>
            </a:r>
            <a:r>
              <a:rPr lang="hu-HU" i="1" dirty="0" smtClean="0"/>
              <a:t>. </a:t>
            </a:r>
            <a:r>
              <a:rPr lang="hu-HU" dirty="0" smtClean="0"/>
              <a:t>(</a:t>
            </a:r>
            <a:r>
              <a:rPr lang="hu-HU" dirty="0" err="1" smtClean="0"/>
              <a:t>OpenAI</a:t>
            </a:r>
            <a:r>
              <a:rPr lang="hu-HU" dirty="0" smtClean="0"/>
              <a:t>), 2020</a:t>
            </a:r>
          </a:p>
          <a:p>
            <a:pPr lvl="2"/>
            <a:r>
              <a:rPr lang="hu-HU" b="1" dirty="0" err="1" smtClean="0"/>
              <a:t>exactly</a:t>
            </a:r>
            <a:r>
              <a:rPr lang="hu-HU" b="1" dirty="0" smtClean="0"/>
              <a:t> </a:t>
            </a:r>
            <a:r>
              <a:rPr lang="hu-HU" b="1" dirty="0" err="1" smtClean="0"/>
              <a:t>how</a:t>
            </a:r>
            <a:r>
              <a:rPr lang="hu-HU" b="1" dirty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loss</a:t>
            </a:r>
            <a:r>
              <a:rPr lang="hu-HU" b="1" dirty="0" smtClean="0"/>
              <a:t> </a:t>
            </a:r>
            <a:r>
              <a:rPr lang="hu-HU" dirty="0" smtClean="0"/>
              <a:t>of a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scale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</a:t>
            </a:r>
            <a:r>
              <a:rPr lang="hu-HU" b="1" dirty="0" err="1" smtClean="0"/>
              <a:t>model</a:t>
            </a:r>
            <a:r>
              <a:rPr lang="hu-HU" b="1" dirty="0" smtClean="0"/>
              <a:t> </a:t>
            </a:r>
            <a:r>
              <a:rPr lang="hu-HU" b="1" dirty="0" err="1" smtClean="0"/>
              <a:t>size</a:t>
            </a:r>
            <a:r>
              <a:rPr lang="hu-HU" b="1" dirty="0" smtClean="0"/>
              <a:t>, </a:t>
            </a:r>
            <a:r>
              <a:rPr lang="hu-HU" b="1" dirty="0" err="1" smtClean="0"/>
              <a:t>dataset</a:t>
            </a:r>
            <a:r>
              <a:rPr lang="hu-HU" b="1" dirty="0" smtClean="0"/>
              <a:t> </a:t>
            </a:r>
            <a:r>
              <a:rPr lang="hu-HU" b="1" dirty="0" err="1" smtClean="0"/>
              <a:t>size</a:t>
            </a:r>
            <a:r>
              <a:rPr lang="hu-HU" b="1" dirty="0" smtClean="0"/>
              <a:t> </a:t>
            </a:r>
            <a:r>
              <a:rPr lang="hu-HU" dirty="0" smtClean="0"/>
              <a:t>and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amount</a:t>
            </a:r>
            <a:r>
              <a:rPr lang="hu-HU" dirty="0" smtClean="0"/>
              <a:t> of </a:t>
            </a:r>
            <a:r>
              <a:rPr lang="hu-HU" dirty="0" err="1" smtClean="0"/>
              <a:t>compute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?</a:t>
            </a:r>
          </a:p>
          <a:p>
            <a:pPr lvl="1"/>
            <a:r>
              <a:rPr lang="hu-HU" dirty="0" err="1" smtClean="0"/>
              <a:t>Radford</a:t>
            </a:r>
            <a:r>
              <a:rPr lang="hu-HU" dirty="0" smtClean="0"/>
              <a:t> et </a:t>
            </a:r>
            <a:r>
              <a:rPr lang="hu-HU" dirty="0" err="1" smtClean="0"/>
              <a:t>al</a:t>
            </a:r>
            <a:r>
              <a:rPr lang="hu-HU" dirty="0" smtClean="0"/>
              <a:t>.: </a:t>
            </a:r>
            <a:r>
              <a:rPr lang="en-GB" i="1" dirty="0">
                <a:hlinkClick r:id="rId4"/>
              </a:rPr>
              <a:t>Learning Transferable Visual Models From Natural Language </a:t>
            </a:r>
            <a:r>
              <a:rPr lang="en-GB" i="1" dirty="0" smtClean="0">
                <a:hlinkClick r:id="rId4"/>
              </a:rPr>
              <a:t>Supervision</a:t>
            </a:r>
            <a:r>
              <a:rPr lang="hu-HU" i="1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OpenAI</a:t>
            </a:r>
            <a:r>
              <a:rPr lang="hu-HU" dirty="0" smtClean="0"/>
              <a:t>), </a:t>
            </a:r>
            <a:r>
              <a:rPr lang="hu-HU" dirty="0" err="1" smtClean="0"/>
              <a:t>PMLR</a:t>
            </a:r>
            <a:r>
              <a:rPr lang="hu-HU" dirty="0" smtClean="0"/>
              <a:t> 139, 2021</a:t>
            </a:r>
          </a:p>
          <a:p>
            <a:pPr lvl="2"/>
            <a:r>
              <a:rPr lang="hu-HU" dirty="0" err="1" smtClean="0"/>
              <a:t>instead</a:t>
            </a:r>
            <a:r>
              <a:rPr lang="hu-HU" dirty="0" smtClean="0"/>
              <a:t> of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vision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classify</a:t>
            </a:r>
            <a:r>
              <a:rPr lang="hu-HU" dirty="0" smtClean="0"/>
              <a:t> </a:t>
            </a:r>
            <a:r>
              <a:rPr lang="hu-HU" dirty="0" err="1" smtClean="0"/>
              <a:t>images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predetermined</a:t>
            </a:r>
            <a:r>
              <a:rPr lang="hu-HU" dirty="0" smtClean="0"/>
              <a:t> </a:t>
            </a:r>
            <a:r>
              <a:rPr lang="hu-HU" dirty="0" err="1" smtClean="0"/>
              <a:t>categories</a:t>
            </a:r>
            <a:r>
              <a:rPr lang="hu-HU" dirty="0" smtClean="0"/>
              <a:t>, </a:t>
            </a:r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trained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b="1" dirty="0" err="1" smtClean="0"/>
              <a:t>associate</a:t>
            </a:r>
            <a:r>
              <a:rPr lang="hu-HU" b="1" dirty="0" smtClean="0"/>
              <a:t> </a:t>
            </a:r>
            <a:r>
              <a:rPr lang="hu-HU" b="1" dirty="0" err="1" smtClean="0"/>
              <a:t>images</a:t>
            </a:r>
            <a:r>
              <a:rPr lang="hu-HU" b="1" dirty="0" smtClean="0"/>
              <a:t> </a:t>
            </a:r>
            <a:r>
              <a:rPr lang="hu-HU" b="1" dirty="0" err="1" smtClean="0"/>
              <a:t>with</a:t>
            </a:r>
            <a:r>
              <a:rPr lang="hu-HU" b="1" dirty="0" smtClean="0"/>
              <a:t> </a:t>
            </a:r>
            <a:r>
              <a:rPr lang="hu-HU" b="1" dirty="0" err="1" smtClean="0"/>
              <a:t>raw</a:t>
            </a:r>
            <a:r>
              <a:rPr lang="hu-HU" b="1" dirty="0" smtClean="0"/>
              <a:t> text </a:t>
            </a:r>
            <a:r>
              <a:rPr lang="hu-HU" b="1" dirty="0" err="1" smtClean="0"/>
              <a:t>captions</a:t>
            </a:r>
            <a:r>
              <a:rPr lang="hu-HU" dirty="0" smtClean="0"/>
              <a:t>;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crucial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development</a:t>
            </a:r>
            <a:r>
              <a:rPr lang="hu-HU" dirty="0" smtClean="0"/>
              <a:t> of </a:t>
            </a:r>
            <a:r>
              <a:rPr lang="hu-HU" b="1" dirty="0" smtClean="0"/>
              <a:t>image </a:t>
            </a:r>
            <a:r>
              <a:rPr lang="hu-HU" b="1" dirty="0" err="1" smtClean="0"/>
              <a:t>generation</a:t>
            </a:r>
            <a:r>
              <a:rPr lang="hu-HU" b="1" dirty="0" smtClean="0"/>
              <a:t> </a:t>
            </a:r>
            <a:r>
              <a:rPr lang="hu-HU" b="1" dirty="0" err="1" smtClean="0"/>
              <a:t>based</a:t>
            </a:r>
            <a:r>
              <a:rPr lang="hu-HU" b="1" dirty="0" smtClean="0"/>
              <a:t> </a:t>
            </a:r>
            <a:r>
              <a:rPr lang="hu-HU" b="1" dirty="0" err="1" smtClean="0"/>
              <a:t>on</a:t>
            </a:r>
            <a:r>
              <a:rPr lang="hu-HU" b="1" dirty="0" smtClean="0"/>
              <a:t> text </a:t>
            </a:r>
            <a:r>
              <a:rPr lang="hu-HU" b="1" dirty="0" err="1" smtClean="0"/>
              <a:t>prompts</a:t>
            </a:r>
            <a:endParaRPr lang="hu-HU" b="1" dirty="0" smtClean="0"/>
          </a:p>
        </p:txBody>
      </p:sp>
    </p:spTree>
    <p:extLst>
      <p:ext uri="{BB962C8B-B14F-4D97-AF65-F5344CB8AC3E}">
        <p14:creationId xmlns:p14="http://schemas.microsoft.com/office/powerpoint/2010/main" val="412625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Foundation</a:t>
            </a:r>
            <a:r>
              <a:rPr lang="hu-HU" dirty="0" smtClean="0"/>
              <a:t> </a:t>
            </a:r>
            <a:r>
              <a:rPr lang="hu-HU" dirty="0" err="1"/>
              <a:t>M</a:t>
            </a:r>
            <a:r>
              <a:rPr lang="hu-HU" dirty="0" err="1" smtClean="0"/>
              <a:t>odels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The </a:t>
            </a:r>
            <a:r>
              <a:rPr lang="hu-HU" dirty="0" err="1" smtClean="0"/>
              <a:t>single</a:t>
            </a:r>
            <a:r>
              <a:rPr lang="hu-HU" dirty="0" smtClean="0"/>
              <a:t> most </a:t>
            </a:r>
            <a:r>
              <a:rPr lang="hu-HU" dirty="0" err="1" smtClean="0"/>
              <a:t>important</a:t>
            </a:r>
            <a:r>
              <a:rPr lang="hu-HU" dirty="0" smtClean="0"/>
              <a:t> </a:t>
            </a:r>
            <a:r>
              <a:rPr lang="hu-HU" dirty="0" err="1" smtClean="0"/>
              <a:t>event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development</a:t>
            </a:r>
            <a:r>
              <a:rPr lang="hu-HU" dirty="0" smtClean="0"/>
              <a:t> of </a:t>
            </a:r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AI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release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GPT-3 </a:t>
            </a:r>
            <a:r>
              <a:rPr lang="hu-HU" dirty="0" err="1" smtClean="0"/>
              <a:t>in</a:t>
            </a:r>
            <a:r>
              <a:rPr lang="hu-HU" dirty="0" smtClean="0"/>
              <a:t> 2020.</a:t>
            </a:r>
          </a:p>
          <a:p>
            <a:pPr lvl="1"/>
            <a:r>
              <a:rPr lang="hu-HU" dirty="0" smtClean="0"/>
              <a:t>GPT-3 </a:t>
            </a:r>
            <a:r>
              <a:rPr lang="hu-HU" dirty="0" err="1" smtClean="0"/>
              <a:t>was</a:t>
            </a:r>
            <a:r>
              <a:rPr lang="hu-HU" dirty="0" smtClean="0"/>
              <a:t> a </a:t>
            </a:r>
            <a:r>
              <a:rPr lang="hu-HU" dirty="0" err="1" smtClean="0"/>
              <a:t>comparatively</a:t>
            </a:r>
            <a:r>
              <a:rPr lang="hu-HU" dirty="0" smtClean="0"/>
              <a:t> </a:t>
            </a:r>
            <a:r>
              <a:rPr lang="hu-HU" dirty="0" err="1" smtClean="0"/>
              <a:t>huge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,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bigger</a:t>
            </a:r>
            <a:r>
              <a:rPr lang="hu-HU" dirty="0" smtClean="0"/>
              <a:t> </a:t>
            </a:r>
            <a:r>
              <a:rPr lang="hu-HU" dirty="0" err="1" smtClean="0"/>
              <a:t>than</a:t>
            </a:r>
            <a:r>
              <a:rPr lang="hu-HU" dirty="0" smtClean="0"/>
              <a:t> </a:t>
            </a:r>
            <a:r>
              <a:rPr lang="hu-HU" dirty="0" err="1" smtClean="0"/>
              <a:t>anything</a:t>
            </a:r>
            <a:r>
              <a:rPr lang="hu-HU" dirty="0" smtClean="0"/>
              <a:t> </a:t>
            </a:r>
            <a:r>
              <a:rPr lang="hu-HU" dirty="0" err="1" smtClean="0"/>
              <a:t>seen</a:t>
            </a:r>
            <a:r>
              <a:rPr lang="hu-HU" dirty="0" smtClean="0"/>
              <a:t> </a:t>
            </a:r>
            <a:r>
              <a:rPr lang="hu-HU" dirty="0" err="1" smtClean="0"/>
              <a:t>before</a:t>
            </a:r>
            <a:r>
              <a:rPr lang="hu-HU" dirty="0" smtClean="0"/>
              <a:t>,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took</a:t>
            </a:r>
            <a:r>
              <a:rPr lang="hu-HU" dirty="0" smtClean="0"/>
              <a:t> </a:t>
            </a:r>
            <a:r>
              <a:rPr lang="hu-HU" dirty="0" err="1" smtClean="0"/>
              <a:t>immense</a:t>
            </a:r>
            <a:r>
              <a:rPr lang="hu-HU" dirty="0" smtClean="0"/>
              <a:t> </a:t>
            </a:r>
            <a:r>
              <a:rPr lang="hu-HU" dirty="0" err="1" smtClean="0"/>
              <a:t>amount</a:t>
            </a:r>
            <a:r>
              <a:rPr lang="hu-HU" dirty="0" smtClean="0"/>
              <a:t> of </a:t>
            </a:r>
            <a:r>
              <a:rPr lang="hu-HU" dirty="0" err="1" smtClean="0"/>
              <a:t>compute</a:t>
            </a:r>
            <a:r>
              <a:rPr lang="hu-HU" dirty="0" smtClean="0"/>
              <a:t> </a:t>
            </a:r>
            <a:r>
              <a:rPr lang="hu-HU" dirty="0" err="1" smtClean="0"/>
              <a:t>power</a:t>
            </a:r>
            <a:r>
              <a:rPr lang="hu-HU" dirty="0" smtClean="0"/>
              <a:t>, </a:t>
            </a:r>
            <a:r>
              <a:rPr lang="hu-HU" dirty="0" err="1" smtClean="0"/>
              <a:t>time</a:t>
            </a:r>
            <a:r>
              <a:rPr lang="hu-HU" dirty="0" smtClean="0"/>
              <a:t> and an </a:t>
            </a:r>
            <a:r>
              <a:rPr lang="hu-HU" dirty="0" err="1" smtClean="0"/>
              <a:t>extremely</a:t>
            </a:r>
            <a:r>
              <a:rPr lang="hu-HU" dirty="0" smtClean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 corpus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train</a:t>
            </a:r>
            <a:endParaRPr lang="hu-HU" dirty="0" smtClean="0"/>
          </a:p>
          <a:p>
            <a:pPr lvl="1"/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was</a:t>
            </a:r>
            <a:r>
              <a:rPr lang="hu-HU" dirty="0" smtClean="0"/>
              <a:t> </a:t>
            </a:r>
            <a:r>
              <a:rPr lang="hu-HU" dirty="0" err="1" smtClean="0"/>
              <a:t>developed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a </a:t>
            </a:r>
            <a:r>
              <a:rPr lang="hu-HU" dirty="0" err="1" smtClean="0"/>
              <a:t>startup</a:t>
            </a:r>
            <a:r>
              <a:rPr lang="hu-HU" dirty="0" smtClean="0"/>
              <a:t> </a:t>
            </a:r>
            <a:r>
              <a:rPr lang="hu-HU" dirty="0" err="1" smtClean="0"/>
              <a:t>called</a:t>
            </a:r>
            <a:r>
              <a:rPr lang="hu-HU" dirty="0" smtClean="0"/>
              <a:t> </a:t>
            </a:r>
            <a:r>
              <a:rPr lang="hu-HU" dirty="0" err="1" smtClean="0"/>
              <a:t>OpenAI</a:t>
            </a:r>
            <a:r>
              <a:rPr lang="hu-HU" dirty="0" smtClean="0"/>
              <a:t>, and </a:t>
            </a:r>
            <a:r>
              <a:rPr lang="hu-HU" dirty="0" err="1" smtClean="0"/>
              <a:t>weights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were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open-sourced</a:t>
            </a:r>
            <a:endParaRPr lang="hu-HU" dirty="0" smtClean="0"/>
          </a:p>
          <a:p>
            <a:pPr lvl="2"/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predecessors</a:t>
            </a:r>
            <a:r>
              <a:rPr lang="hu-HU" dirty="0" smtClean="0"/>
              <a:t>, GPT-1 and GPT-2 </a:t>
            </a:r>
            <a:r>
              <a:rPr lang="hu-HU" dirty="0" err="1" smtClean="0"/>
              <a:t>were</a:t>
            </a:r>
            <a:endParaRPr lang="hu-HU" dirty="0" smtClean="0"/>
          </a:p>
          <a:p>
            <a:pPr lvl="1"/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: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definition</a:t>
            </a:r>
            <a:r>
              <a:rPr lang="hu-HU" dirty="0" smtClean="0"/>
              <a:t>,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learns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estimate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conditional</a:t>
            </a:r>
            <a:r>
              <a:rPr lang="hu-HU" dirty="0" smtClean="0"/>
              <a:t> </a:t>
            </a:r>
            <a:r>
              <a:rPr lang="hu-HU" dirty="0" err="1" smtClean="0"/>
              <a:t>probability</a:t>
            </a:r>
            <a:r>
              <a:rPr lang="hu-HU" dirty="0" smtClean="0"/>
              <a:t> </a:t>
            </a:r>
            <a:r>
              <a:rPr lang="hu-HU" dirty="0" err="1" smtClean="0"/>
              <a:t>distribution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potential</a:t>
            </a:r>
            <a:r>
              <a:rPr lang="hu-HU" dirty="0" smtClean="0"/>
              <a:t> (</a:t>
            </a:r>
            <a:r>
              <a:rPr lang="hu-HU" dirty="0" err="1" smtClean="0"/>
              <a:t>word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subword</a:t>
            </a:r>
            <a:r>
              <a:rPr lang="hu-HU" dirty="0" smtClean="0"/>
              <a:t>) </a:t>
            </a:r>
            <a:r>
              <a:rPr lang="hu-HU" dirty="0" err="1" smtClean="0"/>
              <a:t>token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could</a:t>
            </a:r>
            <a:r>
              <a:rPr lang="hu-HU" dirty="0" smtClean="0"/>
              <a:t> </a:t>
            </a:r>
            <a:r>
              <a:rPr lang="hu-HU" dirty="0" err="1" smtClean="0"/>
              <a:t>appear</a:t>
            </a:r>
            <a:r>
              <a:rPr lang="hu-HU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a </a:t>
            </a:r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position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text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actual</a:t>
            </a:r>
            <a:r>
              <a:rPr lang="hu-HU" dirty="0" smtClean="0"/>
              <a:t> </a:t>
            </a:r>
            <a:r>
              <a:rPr lang="hu-HU" dirty="0" err="1" smtClean="0"/>
              <a:t>tokens</a:t>
            </a:r>
            <a:r>
              <a:rPr lang="hu-HU" dirty="0" smtClean="0"/>
              <a:t> </a:t>
            </a:r>
            <a:r>
              <a:rPr lang="hu-HU" dirty="0" err="1" smtClean="0"/>
              <a:t>around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position</a:t>
            </a:r>
            <a:endParaRPr lang="hu-HU" dirty="0" smtClean="0"/>
          </a:p>
          <a:p>
            <a:pPr lvl="2"/>
            <a:r>
              <a:rPr lang="hu-HU" dirty="0" smtClean="0"/>
              <a:t>GPT-3 </a:t>
            </a:r>
            <a:r>
              <a:rPr lang="hu-HU" dirty="0" err="1" smtClean="0"/>
              <a:t>was</a:t>
            </a:r>
            <a:r>
              <a:rPr lang="hu-HU" dirty="0" smtClean="0"/>
              <a:t> a </a:t>
            </a:r>
            <a:r>
              <a:rPr lang="hu-HU" dirty="0" err="1" smtClean="0"/>
              <a:t>unidirectional</a:t>
            </a:r>
            <a:r>
              <a:rPr lang="hu-HU" dirty="0" smtClean="0"/>
              <a:t>, </a:t>
            </a:r>
            <a:r>
              <a:rPr lang="hu-HU" dirty="0" err="1" smtClean="0"/>
              <a:t>left-to-right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and </a:t>
            </a:r>
            <a:r>
              <a:rPr lang="hu-HU" dirty="0" err="1" smtClean="0"/>
              <a:t>learned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predict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probabilities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tokens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could</a:t>
            </a:r>
            <a:r>
              <a:rPr lang="hu-HU" dirty="0" smtClean="0"/>
              <a:t> </a:t>
            </a:r>
            <a:r>
              <a:rPr lang="hu-HU" dirty="0" err="1" smtClean="0"/>
              <a:t>appear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right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actual</a:t>
            </a:r>
            <a:r>
              <a:rPr lang="hu-HU" dirty="0" smtClean="0"/>
              <a:t> </a:t>
            </a:r>
            <a:r>
              <a:rPr lang="hu-HU" dirty="0" err="1" smtClean="0"/>
              <a:t>tokens</a:t>
            </a:r>
            <a:r>
              <a:rPr lang="hu-HU" dirty="0" smtClean="0"/>
              <a:t> </a:t>
            </a:r>
            <a:r>
              <a:rPr lang="hu-HU" dirty="0" err="1" smtClean="0"/>
              <a:t>appearing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left</a:t>
            </a:r>
            <a:r>
              <a:rPr lang="hu-HU" dirty="0" smtClean="0"/>
              <a:t> of </a:t>
            </a:r>
            <a:r>
              <a:rPr lang="hu-HU" dirty="0" err="1" smtClean="0"/>
              <a:t>it</a:t>
            </a:r>
            <a:endParaRPr lang="hu-HU" dirty="0" smtClean="0"/>
          </a:p>
          <a:p>
            <a:pPr lvl="1"/>
            <a:r>
              <a:rPr lang="hu-HU" dirty="0" err="1" smtClean="0"/>
              <a:t>Surprisingly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could</a:t>
            </a:r>
            <a:r>
              <a:rPr lang="hu-HU" dirty="0" smtClean="0"/>
              <a:t> </a:t>
            </a:r>
            <a:r>
              <a:rPr lang="hu-HU" dirty="0" err="1" smtClean="0"/>
              <a:t>perform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tasks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different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token</a:t>
            </a:r>
            <a:r>
              <a:rPr lang="hu-HU" dirty="0" smtClean="0"/>
              <a:t> </a:t>
            </a:r>
            <a:r>
              <a:rPr lang="hu-HU" dirty="0" err="1" smtClean="0"/>
              <a:t>probability</a:t>
            </a:r>
            <a:r>
              <a:rPr lang="hu-HU" dirty="0" smtClean="0"/>
              <a:t> </a:t>
            </a:r>
            <a:r>
              <a:rPr lang="hu-HU" dirty="0" err="1" smtClean="0"/>
              <a:t>prediction</a:t>
            </a:r>
            <a:r>
              <a:rPr lang="hu-HU" dirty="0" smtClean="0"/>
              <a:t>,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question</a:t>
            </a:r>
            <a:r>
              <a:rPr lang="hu-HU" dirty="0" smtClean="0"/>
              <a:t> </a:t>
            </a:r>
            <a:r>
              <a:rPr lang="hu-HU" dirty="0" err="1" smtClean="0"/>
              <a:t>answering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translation</a:t>
            </a:r>
            <a:r>
              <a:rPr lang="hu-HU" dirty="0" smtClean="0"/>
              <a:t>.</a:t>
            </a:r>
          </a:p>
          <a:p>
            <a:pPr lvl="1"/>
            <a:r>
              <a:rPr lang="hu-HU" dirty="0" err="1" smtClean="0"/>
              <a:t>Hypothesis</a:t>
            </a:r>
            <a:r>
              <a:rPr lang="hu-HU" dirty="0" smtClean="0"/>
              <a:t>: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larger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trained</a:t>
            </a:r>
            <a:r>
              <a:rPr lang="hu-HU" dirty="0" smtClean="0"/>
              <a:t>, </a:t>
            </a:r>
            <a:r>
              <a:rPr lang="hu-HU" dirty="0" err="1" smtClean="0"/>
              <a:t>abilities</a:t>
            </a:r>
            <a:r>
              <a:rPr lang="hu-HU" dirty="0" smtClean="0"/>
              <a:t> </a:t>
            </a:r>
            <a:r>
              <a:rPr lang="hu-HU" dirty="0" err="1" smtClean="0"/>
              <a:t>emerge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them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hey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been</a:t>
            </a:r>
            <a:r>
              <a:rPr lang="hu-HU" dirty="0" smtClean="0"/>
              <a:t> </a:t>
            </a:r>
            <a:r>
              <a:rPr lang="hu-HU" dirty="0" err="1" smtClean="0"/>
              <a:t>trained</a:t>
            </a:r>
            <a:r>
              <a:rPr lang="hu-HU" dirty="0" smtClean="0"/>
              <a:t> and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present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smaller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428863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Foundation</a:t>
            </a:r>
            <a:r>
              <a:rPr lang="hu-HU" dirty="0"/>
              <a:t> </a:t>
            </a:r>
            <a:r>
              <a:rPr lang="hu-HU" dirty="0" err="1"/>
              <a:t>Models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err="1" smtClean="0"/>
              <a:t>Emergent</a:t>
            </a:r>
            <a:r>
              <a:rPr lang="hu-HU" dirty="0" smtClean="0"/>
              <a:t> </a:t>
            </a:r>
            <a:r>
              <a:rPr lang="hu-HU" dirty="0" err="1" smtClean="0"/>
              <a:t>abilities</a:t>
            </a:r>
            <a:endParaRPr lang="hu-HU" dirty="0" smtClean="0"/>
          </a:p>
          <a:p>
            <a:pPr lvl="1"/>
            <a:r>
              <a:rPr lang="hu-HU" dirty="0" err="1" smtClean="0"/>
              <a:t>Wei</a:t>
            </a:r>
            <a:r>
              <a:rPr lang="hu-HU" dirty="0" smtClean="0"/>
              <a:t> et </a:t>
            </a:r>
            <a:r>
              <a:rPr lang="hu-HU" dirty="0" err="1" smtClean="0"/>
              <a:t>al</a:t>
            </a:r>
            <a:r>
              <a:rPr lang="hu-HU" dirty="0" smtClean="0"/>
              <a:t>.: </a:t>
            </a:r>
            <a:r>
              <a:rPr lang="en-GB" i="1" dirty="0">
                <a:hlinkClick r:id="rId2"/>
              </a:rPr>
              <a:t>Emergent Abilities of Large Language </a:t>
            </a:r>
            <a:r>
              <a:rPr lang="en-GB" i="1" dirty="0" smtClean="0">
                <a:hlinkClick r:id="rId2"/>
              </a:rPr>
              <a:t>Models</a:t>
            </a:r>
            <a:r>
              <a:rPr lang="hu-HU" i="1" dirty="0" smtClean="0"/>
              <a:t>. </a:t>
            </a:r>
            <a:r>
              <a:rPr lang="hu-HU" dirty="0" err="1" smtClean="0"/>
              <a:t>TMLR</a:t>
            </a:r>
            <a:r>
              <a:rPr lang="hu-HU" dirty="0"/>
              <a:t>, </a:t>
            </a:r>
            <a:r>
              <a:rPr lang="hu-HU" dirty="0" smtClean="0"/>
              <a:t>2022</a:t>
            </a:r>
          </a:p>
          <a:p>
            <a:r>
              <a:rPr lang="hu-HU" dirty="0" smtClean="0"/>
              <a:t>Stanford </a:t>
            </a:r>
            <a:r>
              <a:rPr lang="hu-HU" dirty="0" err="1"/>
              <a:t>HAI</a:t>
            </a:r>
            <a:r>
              <a:rPr lang="hu-HU" dirty="0"/>
              <a:t> </a:t>
            </a:r>
            <a:r>
              <a:rPr lang="hu-HU" dirty="0" err="1"/>
              <a:t>Workshop</a:t>
            </a:r>
            <a:r>
              <a:rPr lang="hu-HU" dirty="0"/>
              <a:t> </a:t>
            </a:r>
            <a:r>
              <a:rPr lang="hu-HU" dirty="0" err="1"/>
              <a:t>on</a:t>
            </a:r>
            <a:r>
              <a:rPr lang="hu-HU" dirty="0"/>
              <a:t> </a:t>
            </a:r>
            <a:r>
              <a:rPr lang="hu-HU" dirty="0" err="1"/>
              <a:t>Foundation</a:t>
            </a:r>
            <a:r>
              <a:rPr lang="hu-HU" dirty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, 2021</a:t>
            </a:r>
            <a:endParaRPr lang="hu-HU" dirty="0"/>
          </a:p>
          <a:p>
            <a:pPr lvl="1"/>
            <a:r>
              <a:rPr lang="en-GB" dirty="0"/>
              <a:t>"By foundation model (e.g. BERT, GPT-3, DALL-E), we mean </a:t>
            </a:r>
            <a:r>
              <a:rPr lang="en-GB" b="1" dirty="0"/>
              <a:t>a single model </a:t>
            </a:r>
            <a:r>
              <a:rPr lang="en-GB" dirty="0"/>
              <a:t>that is trained on raw data, potentially across multiple modalities, which can be usefully </a:t>
            </a:r>
            <a:r>
              <a:rPr lang="en-GB" b="1" dirty="0"/>
              <a:t>adapted to a wide range of tasks. </a:t>
            </a:r>
            <a:r>
              <a:rPr lang="en-GB" dirty="0"/>
              <a:t>These models have demonstrated clear potential, which we see as the beginnings of a </a:t>
            </a:r>
            <a:r>
              <a:rPr lang="en-GB" b="1" dirty="0"/>
              <a:t>sweeping paradigm shift in AI</a:t>
            </a:r>
            <a:r>
              <a:rPr lang="en-GB" dirty="0"/>
              <a:t>."</a:t>
            </a:r>
            <a:endParaRPr lang="hu-HU" dirty="0"/>
          </a:p>
          <a:p>
            <a:pPr lvl="1"/>
            <a:r>
              <a:rPr lang="hu-HU" dirty="0" err="1"/>
              <a:t>https</a:t>
            </a:r>
            <a:r>
              <a:rPr lang="hu-HU" dirty="0"/>
              <a:t>://</a:t>
            </a:r>
            <a:r>
              <a:rPr lang="hu-HU" dirty="0" err="1" smtClean="0"/>
              <a:t>crfm.stanford.edu</a:t>
            </a:r>
            <a:r>
              <a:rPr lang="hu-HU" dirty="0" smtClean="0"/>
              <a:t>/</a:t>
            </a:r>
            <a:r>
              <a:rPr lang="hu-HU" dirty="0" err="1" smtClean="0"/>
              <a:t>workshop.html</a:t>
            </a:r>
            <a:endParaRPr lang="hu-HU" dirty="0" smtClean="0"/>
          </a:p>
          <a:p>
            <a:r>
              <a:rPr lang="hu-HU" dirty="0" smtClean="0"/>
              <a:t>The </a:t>
            </a:r>
            <a:r>
              <a:rPr lang="hu-HU" dirty="0" err="1" smtClean="0"/>
              <a:t>largest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regarded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foundation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74397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Deep </a:t>
            </a:r>
            <a:r>
              <a:rPr lang="hu-HU" dirty="0" err="1" smtClean="0"/>
              <a:t>Learning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Deep </a:t>
            </a:r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refers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b="1" dirty="0" err="1" smtClean="0"/>
              <a:t>machine</a:t>
            </a:r>
            <a:r>
              <a:rPr lang="hu-HU" b="1" dirty="0" smtClean="0"/>
              <a:t> </a:t>
            </a:r>
            <a:r>
              <a:rPr lang="hu-HU" b="1" dirty="0" err="1" smtClean="0"/>
              <a:t>learning</a:t>
            </a:r>
            <a:r>
              <a:rPr lang="hu-HU" b="1" dirty="0" smtClean="0"/>
              <a:t> </a:t>
            </a:r>
            <a:r>
              <a:rPr lang="hu-HU" b="1" dirty="0" err="1" smtClean="0"/>
              <a:t>using</a:t>
            </a:r>
            <a:r>
              <a:rPr lang="hu-HU" b="1" dirty="0" smtClean="0"/>
              <a:t> </a:t>
            </a:r>
            <a:r>
              <a:rPr lang="hu-HU" b="1" dirty="0" err="1" smtClean="0"/>
              <a:t>deep</a:t>
            </a:r>
            <a:r>
              <a:rPr lang="hu-HU" b="1" dirty="0" smtClean="0"/>
              <a:t> </a:t>
            </a:r>
            <a:r>
              <a:rPr lang="hu-HU" b="1" dirty="0" err="1" smtClean="0"/>
              <a:t>neural</a:t>
            </a:r>
            <a:r>
              <a:rPr lang="hu-HU" b="1" dirty="0" smtClean="0"/>
              <a:t> </a:t>
            </a:r>
            <a:r>
              <a:rPr lang="hu-HU" b="1" dirty="0" err="1" smtClean="0"/>
              <a:t>networks</a:t>
            </a:r>
            <a:endParaRPr lang="hu-HU" b="1" dirty="0" smtClean="0"/>
          </a:p>
          <a:p>
            <a:pPr lvl="1"/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: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is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has </a:t>
            </a:r>
            <a:r>
              <a:rPr lang="hu-HU" b="1" dirty="0" smtClean="0"/>
              <a:t>more </a:t>
            </a:r>
            <a:r>
              <a:rPr lang="hu-HU" b="1" dirty="0" err="1" smtClean="0"/>
              <a:t>than</a:t>
            </a:r>
            <a:r>
              <a:rPr lang="hu-HU" b="1" dirty="0" smtClean="0"/>
              <a:t> </a:t>
            </a:r>
            <a:r>
              <a:rPr lang="hu-HU" b="1" dirty="0" err="1" smtClean="0"/>
              <a:t>two</a:t>
            </a:r>
            <a:r>
              <a:rPr lang="hu-HU" b="1" dirty="0" smtClean="0"/>
              <a:t> </a:t>
            </a:r>
            <a:r>
              <a:rPr lang="hu-HU" b="1" dirty="0" err="1" smtClean="0"/>
              <a:t>hidden</a:t>
            </a:r>
            <a:r>
              <a:rPr lang="hu-HU" b="1" dirty="0" smtClean="0"/>
              <a:t> </a:t>
            </a:r>
            <a:r>
              <a:rPr lang="hu-HU" b="1" dirty="0" err="1" smtClean="0"/>
              <a:t>layers</a:t>
            </a:r>
            <a:endParaRPr lang="hu-HU" b="1" dirty="0" smtClean="0"/>
          </a:p>
          <a:p>
            <a:pPr lvl="1"/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typical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is </a:t>
            </a:r>
            <a:r>
              <a:rPr lang="hu-HU" dirty="0" err="1"/>
              <a:t>between</a:t>
            </a:r>
            <a:r>
              <a:rPr lang="hu-HU" dirty="0"/>
              <a:t> less </a:t>
            </a:r>
            <a:r>
              <a:rPr lang="hu-HU" dirty="0" err="1"/>
              <a:t>than</a:t>
            </a:r>
            <a:r>
              <a:rPr lang="hu-HU" dirty="0"/>
              <a:t> 10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few</a:t>
            </a:r>
            <a:r>
              <a:rPr lang="hu-HU" dirty="0"/>
              <a:t> </a:t>
            </a:r>
            <a:r>
              <a:rPr lang="hu-HU" dirty="0" err="1"/>
              <a:t>dozen</a:t>
            </a:r>
            <a:endParaRPr lang="hu-HU" dirty="0"/>
          </a:p>
          <a:p>
            <a:pPr lvl="1"/>
            <a:r>
              <a:rPr lang="hu-HU" dirty="0" err="1" smtClean="0"/>
              <a:t>layer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hidden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9904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The </a:t>
            </a:r>
            <a:r>
              <a:rPr lang="hu-HU" dirty="0" err="1" smtClean="0"/>
              <a:t>Current</a:t>
            </a:r>
            <a:r>
              <a:rPr lang="hu-HU" dirty="0" smtClean="0"/>
              <a:t> </a:t>
            </a:r>
            <a:r>
              <a:rPr lang="hu-HU" dirty="0" err="1" smtClean="0"/>
              <a:t>State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Art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 err="1" smtClean="0"/>
              <a:t>Symbolic</a:t>
            </a:r>
            <a:r>
              <a:rPr lang="hu-HU" b="1" dirty="0" smtClean="0"/>
              <a:t> </a:t>
            </a:r>
            <a:r>
              <a:rPr lang="hu-HU" b="1" dirty="0" err="1" smtClean="0"/>
              <a:t>AI</a:t>
            </a:r>
            <a:r>
              <a:rPr lang="hu-HU" b="1" dirty="0" smtClean="0"/>
              <a:t> </a:t>
            </a:r>
            <a:r>
              <a:rPr lang="hu-HU" dirty="0" err="1" smtClean="0"/>
              <a:t>tools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b="1" dirty="0" err="1" smtClean="0"/>
              <a:t>non-classical</a:t>
            </a:r>
            <a:r>
              <a:rPr lang="hu-HU" b="1" dirty="0" smtClean="0"/>
              <a:t> </a:t>
            </a:r>
            <a:r>
              <a:rPr lang="hu-HU" b="1" dirty="0" err="1" smtClean="0"/>
              <a:t>logics</a:t>
            </a:r>
            <a:r>
              <a:rPr lang="hu-HU" b="1" dirty="0" smtClean="0"/>
              <a:t>, </a:t>
            </a:r>
            <a:r>
              <a:rPr lang="hu-HU" b="1" dirty="0" err="1" smtClean="0"/>
              <a:t>knowledge</a:t>
            </a:r>
            <a:r>
              <a:rPr lang="hu-HU" b="1" dirty="0" smtClean="0"/>
              <a:t> </a:t>
            </a:r>
            <a:r>
              <a:rPr lang="hu-HU" b="1" dirty="0" err="1" smtClean="0"/>
              <a:t>representation</a:t>
            </a:r>
            <a:r>
              <a:rPr lang="hu-HU" b="1" dirty="0" smtClean="0"/>
              <a:t> </a:t>
            </a:r>
            <a:r>
              <a:rPr lang="hu-HU" dirty="0" smtClean="0"/>
              <a:t>and </a:t>
            </a:r>
            <a:r>
              <a:rPr lang="hu-HU" b="1" dirty="0" err="1" smtClean="0"/>
              <a:t>reasoning</a:t>
            </a:r>
            <a:r>
              <a:rPr lang="hu-HU" b="1" dirty="0" smtClean="0"/>
              <a:t> </a:t>
            </a:r>
            <a:r>
              <a:rPr lang="hu-HU" b="1" dirty="0" err="1" smtClean="0"/>
              <a:t>systems</a:t>
            </a:r>
            <a:r>
              <a:rPr lang="hu-HU" dirty="0" smtClean="0"/>
              <a:t>, </a:t>
            </a:r>
            <a:r>
              <a:rPr lang="hu-HU" b="1" dirty="0" err="1" smtClean="0"/>
              <a:t>search</a:t>
            </a:r>
            <a:r>
              <a:rPr lang="hu-HU" b="1" dirty="0" smtClean="0"/>
              <a:t> </a:t>
            </a:r>
            <a:r>
              <a:rPr lang="hu-HU" b="1" dirty="0" err="1" smtClean="0"/>
              <a:t>algorithms</a:t>
            </a:r>
            <a:r>
              <a:rPr lang="hu-HU" dirty="0" smtClean="0"/>
              <a:t>, etc.,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still</a:t>
            </a:r>
            <a:r>
              <a:rPr lang="hu-HU" dirty="0" smtClean="0"/>
              <a:t> being </a:t>
            </a:r>
            <a:r>
              <a:rPr lang="hu-HU" dirty="0" err="1" smtClean="0"/>
              <a:t>researched</a:t>
            </a:r>
            <a:r>
              <a:rPr lang="hu-HU" dirty="0" smtClean="0"/>
              <a:t> </a:t>
            </a:r>
            <a:r>
              <a:rPr lang="hu-HU" dirty="0" err="1" smtClean="0"/>
              <a:t>within</a:t>
            </a:r>
            <a:r>
              <a:rPr lang="hu-HU" dirty="0" smtClean="0"/>
              <a:t> computer </a:t>
            </a:r>
            <a:r>
              <a:rPr lang="hu-HU" dirty="0" err="1" smtClean="0"/>
              <a:t>science</a:t>
            </a:r>
            <a:r>
              <a:rPr lang="hu-HU" dirty="0" smtClean="0"/>
              <a:t> and </a:t>
            </a:r>
            <a:r>
              <a:rPr lang="hu-HU" dirty="0" err="1" smtClean="0"/>
              <a:t>applied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areas</a:t>
            </a:r>
            <a:endParaRPr lang="hu-HU" dirty="0" smtClean="0"/>
          </a:p>
          <a:p>
            <a:r>
              <a:rPr lang="hu-HU" b="1" dirty="0" err="1" smtClean="0"/>
              <a:t>Task-specific</a:t>
            </a:r>
            <a:r>
              <a:rPr lang="hu-HU" b="1" dirty="0" smtClean="0"/>
              <a:t> </a:t>
            </a:r>
            <a:r>
              <a:rPr lang="hu-HU" b="1" dirty="0" err="1" smtClean="0"/>
              <a:t>machine</a:t>
            </a:r>
            <a:r>
              <a:rPr lang="hu-HU" b="1" dirty="0" smtClean="0"/>
              <a:t> </a:t>
            </a:r>
            <a:r>
              <a:rPr lang="hu-HU" b="1" dirty="0" err="1" smtClean="0"/>
              <a:t>learning</a:t>
            </a:r>
            <a:r>
              <a:rPr lang="hu-HU" b="1" dirty="0" smtClean="0"/>
              <a:t> </a:t>
            </a:r>
            <a:r>
              <a:rPr lang="hu-HU" b="1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including</a:t>
            </a:r>
            <a:r>
              <a:rPr lang="hu-HU" dirty="0" smtClean="0"/>
              <a:t>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crucial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</a:t>
            </a:r>
            <a:r>
              <a:rPr lang="hu-HU" dirty="0" err="1" smtClean="0"/>
              <a:t>areas</a:t>
            </a:r>
            <a:endParaRPr lang="hu-HU" dirty="0" smtClean="0"/>
          </a:p>
          <a:p>
            <a:r>
              <a:rPr lang="hu-HU" b="1" dirty="0" err="1" smtClean="0"/>
              <a:t>Generative</a:t>
            </a:r>
            <a:r>
              <a:rPr lang="hu-HU" b="1" dirty="0" smtClean="0"/>
              <a:t> </a:t>
            </a:r>
            <a:r>
              <a:rPr lang="hu-HU" b="1" dirty="0" err="1" smtClean="0"/>
              <a:t>language</a:t>
            </a:r>
            <a:r>
              <a:rPr lang="hu-HU" b="1" dirty="0" smtClean="0"/>
              <a:t> </a:t>
            </a:r>
            <a:r>
              <a:rPr lang="hu-HU" b="1" dirty="0" err="1" smtClean="0"/>
              <a:t>models</a:t>
            </a:r>
            <a:r>
              <a:rPr lang="hu-HU" b="1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most </a:t>
            </a:r>
            <a:r>
              <a:rPr lang="hu-HU" b="1" dirty="0" err="1" smtClean="0"/>
              <a:t>natural</a:t>
            </a:r>
            <a:r>
              <a:rPr lang="hu-HU" b="1" dirty="0" smtClean="0"/>
              <a:t> </a:t>
            </a:r>
            <a:r>
              <a:rPr lang="hu-HU" b="1" dirty="0" err="1" smtClean="0"/>
              <a:t>language</a:t>
            </a:r>
            <a:r>
              <a:rPr lang="hu-HU" b="1" dirty="0" smtClean="0"/>
              <a:t> </a:t>
            </a:r>
            <a:r>
              <a:rPr lang="hu-HU" b="1" dirty="0" err="1" smtClean="0"/>
              <a:t>processing</a:t>
            </a:r>
            <a:r>
              <a:rPr lang="hu-HU" dirty="0" smtClean="0"/>
              <a:t> (</a:t>
            </a:r>
            <a:r>
              <a:rPr lang="hu-HU" dirty="0" err="1" smtClean="0"/>
              <a:t>NLP</a:t>
            </a:r>
            <a:r>
              <a:rPr lang="hu-HU" dirty="0" smtClean="0"/>
              <a:t>) </a:t>
            </a:r>
            <a:r>
              <a:rPr lang="hu-HU" dirty="0" err="1" smtClean="0"/>
              <a:t>tasks</a:t>
            </a:r>
            <a:r>
              <a:rPr lang="hu-HU" dirty="0" smtClean="0"/>
              <a:t>, </a:t>
            </a:r>
            <a:r>
              <a:rPr lang="hu-HU" dirty="0" err="1" smtClean="0"/>
              <a:t>especially</a:t>
            </a:r>
            <a:r>
              <a:rPr lang="hu-HU" dirty="0" smtClean="0"/>
              <a:t> 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translation</a:t>
            </a:r>
            <a:r>
              <a:rPr lang="hu-HU" dirty="0" smtClean="0"/>
              <a:t>, chat and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support</a:t>
            </a:r>
            <a:r>
              <a:rPr lang="hu-HU" dirty="0" smtClean="0"/>
              <a:t> </a:t>
            </a:r>
            <a:r>
              <a:rPr lang="hu-HU" dirty="0" err="1" smtClean="0"/>
              <a:t>programmers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coding</a:t>
            </a:r>
            <a:r>
              <a:rPr lang="hu-HU" dirty="0" smtClean="0"/>
              <a:t> </a:t>
            </a:r>
            <a:r>
              <a:rPr lang="hu-HU" dirty="0" err="1" smtClean="0"/>
              <a:t>assistants</a:t>
            </a:r>
            <a:endParaRPr lang="hu-HU" dirty="0"/>
          </a:p>
          <a:p>
            <a:pPr lvl="1"/>
            <a:r>
              <a:rPr lang="hu-HU" dirty="0" err="1" smtClean="0"/>
              <a:t>Generative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general-purpose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far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NLP</a:t>
            </a:r>
            <a:r>
              <a:rPr lang="hu-HU" dirty="0" smtClean="0"/>
              <a:t> is </a:t>
            </a:r>
            <a:r>
              <a:rPr lang="hu-HU" dirty="0" err="1" smtClean="0"/>
              <a:t>concerned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they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much</a:t>
            </a:r>
            <a:r>
              <a:rPr lang="hu-HU" dirty="0" smtClean="0"/>
              <a:t> </a:t>
            </a:r>
            <a:r>
              <a:rPr lang="hu-HU" dirty="0" err="1" smtClean="0"/>
              <a:t>use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anything</a:t>
            </a:r>
            <a:r>
              <a:rPr lang="hu-HU" dirty="0" smtClean="0"/>
              <a:t> </a:t>
            </a:r>
            <a:r>
              <a:rPr lang="hu-HU" dirty="0" err="1" smtClean="0"/>
              <a:t>else</a:t>
            </a:r>
            <a:endParaRPr lang="hu-HU" dirty="0" smtClean="0"/>
          </a:p>
          <a:p>
            <a:r>
              <a:rPr lang="hu-HU" b="1" dirty="0" err="1" smtClean="0"/>
              <a:t>Generative</a:t>
            </a:r>
            <a:r>
              <a:rPr lang="hu-HU" b="1" dirty="0" smtClean="0"/>
              <a:t> </a:t>
            </a:r>
            <a:r>
              <a:rPr lang="hu-HU" b="1" dirty="0" err="1" smtClean="0"/>
              <a:t>vision</a:t>
            </a:r>
            <a:r>
              <a:rPr lang="hu-HU" b="1" dirty="0" smtClean="0"/>
              <a:t> </a:t>
            </a:r>
            <a:r>
              <a:rPr lang="hu-HU" b="1" dirty="0" err="1" smtClean="0"/>
              <a:t>models</a:t>
            </a:r>
            <a:r>
              <a:rPr lang="hu-HU" b="1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popular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image and video </a:t>
            </a:r>
            <a:r>
              <a:rPr lang="hu-HU" dirty="0" err="1" smtClean="0"/>
              <a:t>generation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42614640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Art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 smtClean="0"/>
              <a:t>Deep </a:t>
            </a:r>
            <a:r>
              <a:rPr lang="hu-HU" b="1" dirty="0" err="1" smtClean="0"/>
              <a:t>Learning</a:t>
            </a:r>
            <a:r>
              <a:rPr lang="hu-HU" b="1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b="1" dirty="0" err="1" smtClean="0"/>
              <a:t>many</a:t>
            </a:r>
            <a:r>
              <a:rPr lang="hu-HU" b="1" dirty="0" smtClean="0"/>
              <a:t> </a:t>
            </a:r>
            <a:r>
              <a:rPr lang="hu-HU" b="1" dirty="0" err="1" smtClean="0"/>
              <a:t>different</a:t>
            </a:r>
            <a:r>
              <a:rPr lang="hu-HU" b="1" dirty="0" smtClean="0"/>
              <a:t> </a:t>
            </a:r>
            <a:r>
              <a:rPr lang="hu-HU" b="1" dirty="0" err="1" smtClean="0"/>
              <a:t>areas</a:t>
            </a:r>
            <a:r>
              <a:rPr lang="hu-HU" dirty="0" smtClean="0"/>
              <a:t>, </a:t>
            </a:r>
            <a:r>
              <a:rPr lang="hu-HU" dirty="0" err="1" smtClean="0"/>
              <a:t>only</a:t>
            </a:r>
            <a:r>
              <a:rPr lang="hu-HU" dirty="0" smtClean="0"/>
              <a:t> a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fraction</a:t>
            </a:r>
            <a:r>
              <a:rPr lang="hu-HU" dirty="0" smtClean="0"/>
              <a:t> of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generative</a:t>
            </a:r>
            <a:r>
              <a:rPr lang="hu-HU" dirty="0" smtClean="0"/>
              <a:t>. General </a:t>
            </a:r>
            <a:r>
              <a:rPr lang="hu-HU" dirty="0" err="1" smtClean="0"/>
              <a:t>applications</a:t>
            </a:r>
            <a:r>
              <a:rPr lang="hu-HU" dirty="0" smtClean="0"/>
              <a:t>:</a:t>
            </a:r>
            <a:endParaRPr lang="hu-HU" dirty="0" smtClean="0"/>
          </a:p>
          <a:p>
            <a:pPr lvl="1"/>
            <a:r>
              <a:rPr lang="hu-HU" dirty="0" smtClean="0"/>
              <a:t>1. Computer </a:t>
            </a:r>
            <a:r>
              <a:rPr lang="hu-HU" dirty="0" err="1" smtClean="0"/>
              <a:t>vision</a:t>
            </a:r>
            <a:r>
              <a:rPr lang="hu-HU" dirty="0" smtClean="0"/>
              <a:t> (~ image </a:t>
            </a:r>
            <a:r>
              <a:rPr lang="hu-HU" dirty="0" err="1" smtClean="0"/>
              <a:t>processing</a:t>
            </a:r>
            <a:r>
              <a:rPr lang="hu-HU" dirty="0" smtClean="0"/>
              <a:t>)</a:t>
            </a:r>
          </a:p>
          <a:p>
            <a:pPr lvl="2"/>
            <a:r>
              <a:rPr lang="hu-HU" dirty="0" smtClean="0"/>
              <a:t>image </a:t>
            </a:r>
            <a:r>
              <a:rPr lang="hu-HU" dirty="0" err="1" smtClean="0"/>
              <a:t>classification</a:t>
            </a:r>
            <a:r>
              <a:rPr lang="hu-HU" dirty="0" smtClean="0"/>
              <a:t>: </a:t>
            </a:r>
            <a:r>
              <a:rPr lang="hu-HU" dirty="0" err="1" smtClean="0"/>
              <a:t>identifying</a:t>
            </a:r>
            <a:r>
              <a:rPr lang="hu-HU" dirty="0" smtClean="0"/>
              <a:t> </a:t>
            </a:r>
            <a:r>
              <a:rPr lang="hu-HU" dirty="0" err="1" smtClean="0"/>
              <a:t>objects</a:t>
            </a:r>
            <a:r>
              <a:rPr lang="hu-HU" dirty="0" smtClean="0"/>
              <a:t>, </a:t>
            </a:r>
            <a:r>
              <a:rPr lang="hu-HU" dirty="0" err="1" smtClean="0"/>
              <a:t>image</a:t>
            </a:r>
            <a:r>
              <a:rPr lang="hu-HU" dirty="0" smtClean="0"/>
              <a:t> </a:t>
            </a:r>
            <a:r>
              <a:rPr lang="hu-HU" dirty="0" err="1" smtClean="0"/>
              <a:t>captioning</a:t>
            </a:r>
            <a:endParaRPr lang="hu-HU" dirty="0" smtClean="0"/>
          </a:p>
          <a:p>
            <a:pPr lvl="2"/>
            <a:r>
              <a:rPr lang="hu-HU" dirty="0" err="1" smtClean="0"/>
              <a:t>object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r>
              <a:rPr lang="hu-HU" dirty="0" smtClean="0"/>
              <a:t>: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objects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image and </a:t>
            </a:r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,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smartphone</a:t>
            </a:r>
            <a:r>
              <a:rPr lang="hu-HU" dirty="0" smtClean="0"/>
              <a:t> camera software </a:t>
            </a:r>
            <a:r>
              <a:rPr lang="hu-HU" dirty="0" err="1" smtClean="0"/>
              <a:t>autonomous</a:t>
            </a:r>
            <a:r>
              <a:rPr lang="hu-HU" dirty="0" smtClean="0"/>
              <a:t> </a:t>
            </a:r>
            <a:r>
              <a:rPr lang="hu-HU" dirty="0" err="1" smtClean="0"/>
              <a:t>vehicles</a:t>
            </a:r>
            <a:r>
              <a:rPr lang="hu-HU" dirty="0" smtClean="0"/>
              <a:t>, </a:t>
            </a:r>
            <a:r>
              <a:rPr lang="hu-HU" dirty="0" err="1" smtClean="0"/>
              <a:t>surveillance</a:t>
            </a:r>
            <a:r>
              <a:rPr lang="hu-HU" dirty="0" smtClean="0"/>
              <a:t>, </a:t>
            </a:r>
            <a:r>
              <a:rPr lang="hu-HU" dirty="0" err="1" smtClean="0"/>
              <a:t>robotics</a:t>
            </a:r>
            <a:endParaRPr lang="hu-HU" dirty="0" smtClean="0"/>
          </a:p>
          <a:p>
            <a:pPr lvl="2"/>
            <a:r>
              <a:rPr lang="hu-HU" dirty="0"/>
              <a:t>image </a:t>
            </a:r>
            <a:r>
              <a:rPr lang="hu-HU" dirty="0" err="1"/>
              <a:t>segmentation</a:t>
            </a:r>
            <a:r>
              <a:rPr lang="hu-HU" dirty="0"/>
              <a:t>: </a:t>
            </a:r>
            <a:r>
              <a:rPr lang="hu-HU" dirty="0" err="1" smtClean="0"/>
              <a:t>similar</a:t>
            </a:r>
            <a:r>
              <a:rPr lang="hu-HU" dirty="0" smtClean="0"/>
              <a:t>, </a:t>
            </a:r>
            <a:r>
              <a:rPr lang="hu-HU" dirty="0" err="1" smtClean="0"/>
              <a:t>where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regions</a:t>
            </a:r>
            <a:r>
              <a:rPr lang="hu-HU" dirty="0" smtClean="0"/>
              <a:t> of interest </a:t>
            </a:r>
            <a:r>
              <a:rPr lang="hu-HU" dirty="0" err="1" smtClean="0"/>
              <a:t>in</a:t>
            </a:r>
            <a:r>
              <a:rPr lang="hu-HU" dirty="0" smtClean="0"/>
              <a:t> an image,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medical</a:t>
            </a:r>
            <a:r>
              <a:rPr lang="hu-HU" dirty="0" smtClean="0"/>
              <a:t> </a:t>
            </a:r>
            <a:r>
              <a:rPr lang="hu-HU" dirty="0" err="1" smtClean="0"/>
              <a:t>imaging</a:t>
            </a:r>
            <a:r>
              <a:rPr lang="hu-HU" dirty="0" smtClean="0"/>
              <a:t> (tumor </a:t>
            </a:r>
            <a:r>
              <a:rPr lang="hu-HU" dirty="0" err="1" smtClean="0"/>
              <a:t>detection</a:t>
            </a:r>
            <a:r>
              <a:rPr lang="hu-HU" dirty="0" smtClean="0"/>
              <a:t>)</a:t>
            </a:r>
            <a:endParaRPr lang="en-GB" dirty="0"/>
          </a:p>
          <a:p>
            <a:pPr lvl="2"/>
            <a:r>
              <a:rPr lang="hu-HU" dirty="0" err="1" smtClean="0"/>
              <a:t>face</a:t>
            </a:r>
            <a:r>
              <a:rPr lang="hu-HU" dirty="0" smtClean="0"/>
              <a:t> </a:t>
            </a:r>
            <a:r>
              <a:rPr lang="hu-HU" dirty="0" err="1" smtClean="0"/>
              <a:t>recognition</a:t>
            </a:r>
            <a:r>
              <a:rPr lang="hu-HU" dirty="0" smtClean="0"/>
              <a:t>: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authentication</a:t>
            </a:r>
            <a:r>
              <a:rPr lang="hu-HU" dirty="0" smtClean="0"/>
              <a:t>, </a:t>
            </a:r>
            <a:r>
              <a:rPr lang="hu-HU" dirty="0" err="1" smtClean="0"/>
              <a:t>emotion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endParaRPr lang="hu-HU" dirty="0" smtClean="0"/>
          </a:p>
          <a:p>
            <a:pPr lvl="2"/>
            <a:r>
              <a:rPr lang="hu-HU" dirty="0" smtClean="0"/>
              <a:t>OCR: </a:t>
            </a:r>
            <a:r>
              <a:rPr lang="hu-HU" dirty="0" err="1" smtClean="0"/>
              <a:t>extracting</a:t>
            </a:r>
            <a:r>
              <a:rPr lang="hu-HU" dirty="0" smtClean="0"/>
              <a:t> text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images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documents</a:t>
            </a:r>
            <a:endParaRPr lang="hu-HU" dirty="0" smtClean="0"/>
          </a:p>
          <a:p>
            <a:pPr lvl="2"/>
            <a:r>
              <a:rPr lang="hu-HU" b="1" dirty="0" smtClean="0"/>
              <a:t>image </a:t>
            </a:r>
            <a:r>
              <a:rPr lang="hu-HU" b="1" dirty="0" err="1" smtClean="0"/>
              <a:t>generation</a:t>
            </a:r>
            <a:r>
              <a:rPr lang="hu-HU" b="1" dirty="0" smtClean="0"/>
              <a:t>: </a:t>
            </a:r>
            <a:r>
              <a:rPr lang="hu-HU" dirty="0" err="1" smtClean="0"/>
              <a:t>from</a:t>
            </a:r>
            <a:r>
              <a:rPr lang="hu-HU" dirty="0" smtClean="0"/>
              <a:t> a text prompt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, </a:t>
            </a:r>
            <a:r>
              <a:rPr lang="hu-HU" dirty="0" err="1" smtClean="0"/>
              <a:t>style</a:t>
            </a:r>
            <a:r>
              <a:rPr lang="hu-HU" dirty="0" smtClean="0"/>
              <a:t> </a:t>
            </a:r>
            <a:r>
              <a:rPr lang="hu-HU" dirty="0" err="1" smtClean="0"/>
              <a:t>transfer</a:t>
            </a:r>
            <a:r>
              <a:rPr lang="hu-HU" dirty="0" smtClean="0"/>
              <a:t>, </a:t>
            </a:r>
            <a:r>
              <a:rPr lang="hu-HU" dirty="0" err="1" smtClean="0"/>
              <a:t>deepfakes</a:t>
            </a:r>
            <a:r>
              <a:rPr lang="hu-HU" dirty="0" smtClean="0"/>
              <a:t>, </a:t>
            </a:r>
            <a:r>
              <a:rPr lang="hu-HU" dirty="0" err="1" smtClean="0"/>
              <a:t>AI</a:t>
            </a:r>
            <a:r>
              <a:rPr lang="hu-HU" dirty="0" smtClean="0"/>
              <a:t> art</a:t>
            </a:r>
          </a:p>
          <a:p>
            <a:pPr lvl="1"/>
            <a:r>
              <a:rPr lang="hu-HU" dirty="0" smtClean="0"/>
              <a:t>2. </a:t>
            </a:r>
            <a:r>
              <a:rPr lang="hu-HU" dirty="0" err="1" smtClean="0"/>
              <a:t>Natural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NLP</a:t>
            </a:r>
            <a:r>
              <a:rPr lang="hu-HU" dirty="0" smtClean="0"/>
              <a:t>)</a:t>
            </a:r>
          </a:p>
          <a:p>
            <a:pPr lvl="2"/>
            <a:r>
              <a:rPr lang="hu-HU" dirty="0" err="1" smtClean="0"/>
              <a:t>information</a:t>
            </a:r>
            <a:r>
              <a:rPr lang="hu-HU" dirty="0" smtClean="0"/>
              <a:t> </a:t>
            </a:r>
            <a:r>
              <a:rPr lang="hu-HU" dirty="0" err="1" smtClean="0"/>
              <a:t>retrieval</a:t>
            </a:r>
            <a:r>
              <a:rPr lang="hu-HU" dirty="0"/>
              <a:t>:</a:t>
            </a:r>
            <a:r>
              <a:rPr lang="hu-HU" dirty="0" smtClean="0"/>
              <a:t>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documents</a:t>
            </a:r>
            <a:r>
              <a:rPr lang="hu-HU" dirty="0" smtClean="0"/>
              <a:t> </a:t>
            </a:r>
            <a:r>
              <a:rPr lang="hu-HU" dirty="0" err="1" smtClean="0"/>
              <a:t>relevant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dirty="0" err="1" smtClean="0"/>
              <a:t>question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text </a:t>
            </a:r>
            <a:r>
              <a:rPr lang="hu-HU" dirty="0" err="1" smtClean="0"/>
              <a:t>database</a:t>
            </a:r>
            <a:endParaRPr lang="hu-HU" dirty="0" smtClean="0"/>
          </a:p>
          <a:p>
            <a:pPr lvl="2"/>
            <a:r>
              <a:rPr lang="hu-HU" b="1" dirty="0" err="1"/>
              <a:t>summarisation</a:t>
            </a:r>
            <a:r>
              <a:rPr lang="hu-HU" dirty="0"/>
              <a:t>: </a:t>
            </a:r>
            <a:r>
              <a:rPr lang="hu-HU" dirty="0" err="1"/>
              <a:t>summarising</a:t>
            </a:r>
            <a:r>
              <a:rPr lang="hu-HU" dirty="0"/>
              <a:t> </a:t>
            </a:r>
            <a:r>
              <a:rPr lang="hu-HU" dirty="0" err="1" smtClean="0"/>
              <a:t>documents</a:t>
            </a:r>
            <a:endParaRPr lang="hu-HU" dirty="0" smtClean="0"/>
          </a:p>
          <a:p>
            <a:pPr lvl="2"/>
            <a:r>
              <a:rPr lang="hu-HU" b="1" dirty="0" smtClean="0"/>
              <a:t>text </a:t>
            </a:r>
            <a:r>
              <a:rPr lang="hu-HU" b="1" dirty="0" err="1" smtClean="0"/>
              <a:t>generation</a:t>
            </a:r>
            <a:r>
              <a:rPr lang="hu-HU" dirty="0" smtClean="0"/>
              <a:t>: </a:t>
            </a:r>
            <a:r>
              <a:rPr lang="hu-HU" dirty="0" err="1" smtClean="0"/>
              <a:t>chatbots</a:t>
            </a:r>
            <a:r>
              <a:rPr lang="hu-HU" dirty="0" smtClean="0"/>
              <a:t> (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ChatGPT</a:t>
            </a:r>
            <a:r>
              <a:rPr lang="hu-HU" dirty="0" smtClean="0"/>
              <a:t>), </a:t>
            </a:r>
            <a:r>
              <a:rPr lang="hu-HU" dirty="0" err="1" smtClean="0"/>
              <a:t>content</a:t>
            </a:r>
            <a:r>
              <a:rPr lang="hu-HU" dirty="0" smtClean="0"/>
              <a:t> </a:t>
            </a:r>
            <a:r>
              <a:rPr lang="hu-HU" dirty="0" err="1" smtClean="0"/>
              <a:t>creation</a:t>
            </a:r>
            <a:endParaRPr lang="hu-HU" dirty="0" smtClean="0"/>
          </a:p>
          <a:p>
            <a:pPr lvl="2"/>
            <a:r>
              <a:rPr lang="hu-HU" b="1" dirty="0" err="1" smtClean="0"/>
              <a:t>machine</a:t>
            </a:r>
            <a:r>
              <a:rPr lang="hu-HU" b="1" dirty="0" smtClean="0"/>
              <a:t> </a:t>
            </a:r>
            <a:r>
              <a:rPr lang="hu-HU" b="1" dirty="0" err="1" smtClean="0"/>
              <a:t>translation</a:t>
            </a:r>
            <a:endParaRPr lang="hu-HU" b="1" dirty="0" smtClean="0"/>
          </a:p>
        </p:txBody>
      </p:sp>
    </p:spTree>
    <p:extLst>
      <p:ext uri="{BB962C8B-B14F-4D97-AF65-F5344CB8AC3E}">
        <p14:creationId xmlns:p14="http://schemas.microsoft.com/office/powerpoint/2010/main" val="3603084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Art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2" indent="-342900"/>
            <a:r>
              <a:rPr lang="hu-HU" b="1" dirty="0"/>
              <a:t>Deep </a:t>
            </a:r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dirty="0" err="1"/>
              <a:t>models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b="1" dirty="0" err="1"/>
              <a:t>many</a:t>
            </a:r>
            <a:r>
              <a:rPr lang="hu-HU" b="1" dirty="0"/>
              <a:t> </a:t>
            </a:r>
            <a:r>
              <a:rPr lang="hu-HU" b="1" dirty="0" err="1"/>
              <a:t>different</a:t>
            </a:r>
            <a:r>
              <a:rPr lang="hu-HU" b="1" dirty="0"/>
              <a:t> </a:t>
            </a:r>
            <a:r>
              <a:rPr lang="hu-HU" b="1" dirty="0" err="1"/>
              <a:t>areas</a:t>
            </a:r>
            <a:r>
              <a:rPr lang="hu-HU" dirty="0"/>
              <a:t>, </a:t>
            </a:r>
            <a:r>
              <a:rPr lang="hu-HU" dirty="0" err="1"/>
              <a:t>only</a:t>
            </a:r>
            <a:r>
              <a:rPr lang="hu-HU" dirty="0"/>
              <a:t> a </a:t>
            </a:r>
            <a:r>
              <a:rPr lang="hu-HU" dirty="0" err="1"/>
              <a:t>small</a:t>
            </a:r>
            <a:r>
              <a:rPr lang="hu-HU" dirty="0"/>
              <a:t> </a:t>
            </a:r>
            <a:r>
              <a:rPr lang="hu-HU" dirty="0" err="1"/>
              <a:t>fraction</a:t>
            </a:r>
            <a:r>
              <a:rPr lang="hu-HU" dirty="0"/>
              <a:t> of </a:t>
            </a:r>
            <a:r>
              <a:rPr lang="hu-HU" dirty="0" err="1"/>
              <a:t>which</a:t>
            </a:r>
            <a:r>
              <a:rPr lang="hu-HU" dirty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generative</a:t>
            </a:r>
            <a:r>
              <a:rPr lang="hu-HU" dirty="0" smtClean="0"/>
              <a:t>. General </a:t>
            </a:r>
            <a:r>
              <a:rPr lang="hu-HU" dirty="0" err="1" smtClean="0"/>
              <a:t>applications</a:t>
            </a:r>
            <a:r>
              <a:rPr lang="hu-HU" dirty="0" smtClean="0"/>
              <a:t>:</a:t>
            </a:r>
            <a:endParaRPr lang="hu-HU" dirty="0"/>
          </a:p>
          <a:p>
            <a:pPr marL="800100" lvl="3" indent="-342900"/>
            <a:r>
              <a:rPr lang="hu-HU" dirty="0" smtClean="0"/>
              <a:t>3. </a:t>
            </a:r>
            <a:r>
              <a:rPr lang="hu-HU" dirty="0" err="1" smtClean="0"/>
              <a:t>Speech</a:t>
            </a:r>
            <a:r>
              <a:rPr lang="hu-HU" dirty="0" smtClean="0"/>
              <a:t> and </a:t>
            </a:r>
            <a:r>
              <a:rPr lang="hu-HU" dirty="0" err="1" smtClean="0"/>
              <a:t>audio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endParaRPr lang="hu-HU" dirty="0" smtClean="0"/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hu-HU" dirty="0" err="1"/>
              <a:t>S</a:t>
            </a:r>
            <a:r>
              <a:rPr lang="hu-HU" dirty="0" err="1" smtClean="0"/>
              <a:t>peech</a:t>
            </a:r>
            <a:r>
              <a:rPr lang="hu-HU" dirty="0" smtClean="0"/>
              <a:t> </a:t>
            </a:r>
            <a:r>
              <a:rPr lang="hu-HU" dirty="0" err="1" smtClean="0"/>
              <a:t>recognition</a:t>
            </a:r>
            <a:r>
              <a:rPr lang="hu-HU" dirty="0" smtClean="0"/>
              <a:t> (</a:t>
            </a:r>
            <a:r>
              <a:rPr lang="hu-HU" dirty="0" err="1" smtClean="0"/>
              <a:t>ASR</a:t>
            </a:r>
            <a:r>
              <a:rPr lang="hu-HU" dirty="0" smtClean="0"/>
              <a:t>):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digital</a:t>
            </a:r>
            <a:r>
              <a:rPr lang="hu-HU" dirty="0"/>
              <a:t> </a:t>
            </a:r>
            <a:r>
              <a:rPr lang="hu-HU" dirty="0" err="1" smtClean="0"/>
              <a:t>assistants</a:t>
            </a:r>
            <a:r>
              <a:rPr lang="hu-HU" dirty="0" smtClean="0"/>
              <a:t>, </a:t>
            </a:r>
            <a:r>
              <a:rPr lang="hu-HU" dirty="0" err="1" smtClean="0"/>
              <a:t>chatbots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audio</a:t>
            </a:r>
            <a:r>
              <a:rPr lang="hu-HU" dirty="0" smtClean="0"/>
              <a:t> </a:t>
            </a:r>
            <a:r>
              <a:rPr lang="hu-HU" dirty="0" err="1" smtClean="0"/>
              <a:t>transcription</a:t>
            </a:r>
            <a:r>
              <a:rPr lang="hu-HU" dirty="0" smtClean="0"/>
              <a:t>,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OpenAI</a:t>
            </a:r>
            <a:r>
              <a:rPr lang="hu-HU" dirty="0" smtClean="0"/>
              <a:t>’s </a:t>
            </a:r>
            <a:r>
              <a:rPr lang="hu-HU" dirty="0" err="1" smtClean="0"/>
              <a:t>whisper</a:t>
            </a:r>
            <a:endParaRPr lang="hu-HU" dirty="0" smtClean="0"/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hu-HU" dirty="0" smtClean="0"/>
              <a:t>text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speech</a:t>
            </a:r>
            <a:r>
              <a:rPr lang="hu-HU" dirty="0" smtClean="0"/>
              <a:t> (</a:t>
            </a:r>
            <a:r>
              <a:rPr lang="hu-HU" dirty="0" err="1" smtClean="0"/>
              <a:t>TTS</a:t>
            </a:r>
            <a:r>
              <a:rPr lang="hu-HU" dirty="0" smtClean="0"/>
              <a:t>): </a:t>
            </a:r>
            <a:r>
              <a:rPr lang="hu-HU" dirty="0" err="1" smtClean="0"/>
              <a:t>natural</a:t>
            </a:r>
            <a:r>
              <a:rPr lang="hu-HU" dirty="0" smtClean="0"/>
              <a:t> </a:t>
            </a:r>
            <a:r>
              <a:rPr lang="hu-HU" dirty="0" err="1" smtClean="0"/>
              <a:t>voice</a:t>
            </a:r>
            <a:r>
              <a:rPr lang="hu-HU" dirty="0" smtClean="0"/>
              <a:t> </a:t>
            </a:r>
            <a:r>
              <a:rPr lang="hu-HU" dirty="0" err="1" smtClean="0"/>
              <a:t>generation</a:t>
            </a:r>
            <a:r>
              <a:rPr lang="hu-HU" dirty="0" smtClean="0"/>
              <a:t>, </a:t>
            </a:r>
            <a:r>
              <a:rPr lang="hu-HU" dirty="0" err="1" smtClean="0"/>
              <a:t>reading</a:t>
            </a:r>
            <a:r>
              <a:rPr lang="hu-HU" dirty="0" smtClean="0"/>
              <a:t> </a:t>
            </a:r>
            <a:r>
              <a:rPr lang="hu-HU" dirty="0" err="1" smtClean="0"/>
              <a:t>aloud</a:t>
            </a:r>
            <a:r>
              <a:rPr lang="hu-HU" dirty="0" smtClean="0"/>
              <a:t> </a:t>
            </a:r>
            <a:r>
              <a:rPr lang="hu-HU" dirty="0" err="1" smtClean="0"/>
              <a:t>texts</a:t>
            </a:r>
            <a:endParaRPr lang="hu-HU" dirty="0" smtClean="0"/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speaker</a:t>
            </a:r>
            <a:r>
              <a:rPr lang="hu-HU" dirty="0" smtClean="0"/>
              <a:t> </a:t>
            </a:r>
            <a:r>
              <a:rPr lang="hu-HU" dirty="0" err="1" smtClean="0"/>
              <a:t>identification</a:t>
            </a:r>
            <a:endParaRPr lang="hu-HU" dirty="0" smtClean="0"/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music</a:t>
            </a:r>
            <a:r>
              <a:rPr lang="hu-HU" dirty="0" smtClean="0"/>
              <a:t> </a:t>
            </a:r>
            <a:r>
              <a:rPr lang="hu-HU" dirty="0" err="1" smtClean="0"/>
              <a:t>classification</a:t>
            </a:r>
            <a:r>
              <a:rPr lang="hu-HU" dirty="0" smtClean="0"/>
              <a:t>: </a:t>
            </a:r>
            <a:r>
              <a:rPr lang="hu-HU" dirty="0" err="1" smtClean="0"/>
              <a:t>genre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r>
              <a:rPr lang="hu-HU" dirty="0" smtClean="0"/>
              <a:t> etc.</a:t>
            </a:r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hu-HU" b="1" dirty="0" err="1" smtClean="0"/>
              <a:t>music</a:t>
            </a:r>
            <a:r>
              <a:rPr lang="hu-HU" b="1" dirty="0" smtClean="0"/>
              <a:t> </a:t>
            </a:r>
            <a:r>
              <a:rPr lang="hu-HU" b="1" dirty="0" err="1" smtClean="0"/>
              <a:t>generation</a:t>
            </a:r>
            <a:r>
              <a:rPr lang="hu-HU" dirty="0" smtClean="0"/>
              <a:t>: </a:t>
            </a:r>
            <a:r>
              <a:rPr lang="hu-HU" dirty="0" err="1" smtClean="0"/>
              <a:t>AI</a:t>
            </a:r>
            <a:r>
              <a:rPr lang="hu-HU" dirty="0" smtClean="0"/>
              <a:t> </a:t>
            </a:r>
            <a:r>
              <a:rPr lang="hu-HU" dirty="0" err="1" smtClean="0"/>
              <a:t>composers</a:t>
            </a:r>
            <a:endParaRPr lang="hu-HU" dirty="0" smtClean="0"/>
          </a:p>
          <a:p>
            <a:pPr marL="342900" lvl="2" indent="-342900"/>
            <a:r>
              <a:rPr lang="hu-HU" dirty="0" err="1" smtClean="0"/>
              <a:t>Specific</a:t>
            </a:r>
            <a:r>
              <a:rPr lang="hu-HU" dirty="0" smtClean="0"/>
              <a:t> </a:t>
            </a:r>
            <a:r>
              <a:rPr lang="hu-HU" dirty="0" err="1" smtClean="0"/>
              <a:t>areas</a:t>
            </a:r>
            <a:r>
              <a:rPr lang="hu-HU" dirty="0" smtClean="0"/>
              <a:t> of </a:t>
            </a:r>
            <a:r>
              <a:rPr lang="hu-HU" dirty="0" err="1" smtClean="0"/>
              <a:t>use</a:t>
            </a:r>
            <a:r>
              <a:rPr lang="hu-HU" dirty="0" smtClean="0"/>
              <a:t>:</a:t>
            </a:r>
          </a:p>
          <a:p>
            <a:pPr marL="800100" lvl="3" indent="-342900"/>
            <a:r>
              <a:rPr lang="hu-HU" dirty="0"/>
              <a:t>1</a:t>
            </a:r>
            <a:r>
              <a:rPr lang="hu-HU" dirty="0" smtClean="0"/>
              <a:t>. </a:t>
            </a:r>
            <a:r>
              <a:rPr lang="hu-HU" dirty="0" err="1" smtClean="0"/>
              <a:t>Healthcare</a:t>
            </a:r>
            <a:r>
              <a:rPr lang="hu-HU" dirty="0" smtClean="0"/>
              <a:t>, </a:t>
            </a:r>
            <a:r>
              <a:rPr lang="hu-HU" dirty="0" err="1" smtClean="0"/>
              <a:t>bioinformatics</a:t>
            </a:r>
            <a:endParaRPr lang="hu-HU" dirty="0" smtClean="0"/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medical</a:t>
            </a:r>
            <a:r>
              <a:rPr lang="hu-HU" dirty="0" smtClean="0"/>
              <a:t> </a:t>
            </a:r>
            <a:r>
              <a:rPr lang="hu-HU" dirty="0" err="1" smtClean="0"/>
              <a:t>imaging</a:t>
            </a:r>
            <a:r>
              <a:rPr lang="hu-HU" dirty="0" smtClean="0"/>
              <a:t> </a:t>
            </a:r>
            <a:r>
              <a:rPr lang="hu-HU" dirty="0" err="1" smtClean="0"/>
              <a:t>analysis</a:t>
            </a:r>
            <a:r>
              <a:rPr lang="hu-HU" dirty="0" smtClean="0"/>
              <a:t>: </a:t>
            </a:r>
            <a:r>
              <a:rPr lang="hu-HU" dirty="0" err="1" smtClean="0"/>
              <a:t>detecting</a:t>
            </a:r>
            <a:r>
              <a:rPr lang="hu-HU" dirty="0" smtClean="0"/>
              <a:t> </a:t>
            </a:r>
            <a:r>
              <a:rPr lang="hu-HU" dirty="0" err="1" smtClean="0"/>
              <a:t>anomalies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X-rays</a:t>
            </a:r>
            <a:r>
              <a:rPr lang="hu-HU" dirty="0" smtClean="0"/>
              <a:t>, </a:t>
            </a:r>
            <a:r>
              <a:rPr lang="hu-HU" dirty="0" err="1" smtClean="0"/>
              <a:t>MRI</a:t>
            </a:r>
            <a:r>
              <a:rPr lang="hu-HU" dirty="0" smtClean="0"/>
              <a:t>, CT</a:t>
            </a:r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predictive</a:t>
            </a:r>
            <a:r>
              <a:rPr lang="hu-HU" dirty="0" smtClean="0"/>
              <a:t> </a:t>
            </a:r>
            <a:r>
              <a:rPr lang="hu-HU" dirty="0" err="1" smtClean="0"/>
              <a:t>diagnostics</a:t>
            </a:r>
            <a:r>
              <a:rPr lang="hu-HU" dirty="0" smtClean="0"/>
              <a:t>: </a:t>
            </a:r>
            <a:r>
              <a:rPr lang="hu-HU" dirty="0" err="1" smtClean="0"/>
              <a:t>disease</a:t>
            </a:r>
            <a:r>
              <a:rPr lang="hu-HU" dirty="0" smtClean="0"/>
              <a:t> </a:t>
            </a:r>
            <a:r>
              <a:rPr lang="hu-HU" dirty="0" err="1" smtClean="0"/>
              <a:t>prediction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patient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genomics</a:t>
            </a:r>
            <a:r>
              <a:rPr lang="hu-HU" dirty="0" smtClean="0"/>
              <a:t>: </a:t>
            </a:r>
            <a:r>
              <a:rPr lang="hu-HU" dirty="0" err="1" smtClean="0"/>
              <a:t>high-throughput</a:t>
            </a:r>
            <a:r>
              <a:rPr lang="hu-HU" dirty="0" smtClean="0"/>
              <a:t> DNA </a:t>
            </a:r>
            <a:r>
              <a:rPr lang="hu-HU" dirty="0" err="1" smtClean="0"/>
              <a:t>sequencing</a:t>
            </a:r>
            <a:r>
              <a:rPr lang="hu-HU" dirty="0" smtClean="0"/>
              <a:t> and </a:t>
            </a:r>
            <a:r>
              <a:rPr lang="hu-HU" dirty="0" err="1" smtClean="0"/>
              <a:t>analysis</a:t>
            </a:r>
            <a:endParaRPr lang="hu-HU" dirty="0" smtClean="0"/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drug</a:t>
            </a:r>
            <a:r>
              <a:rPr lang="hu-HU" dirty="0" smtClean="0"/>
              <a:t> </a:t>
            </a:r>
            <a:r>
              <a:rPr lang="hu-HU" dirty="0" err="1" smtClean="0"/>
              <a:t>discovery</a:t>
            </a:r>
            <a:r>
              <a:rPr lang="hu-HU" dirty="0" smtClean="0"/>
              <a:t>: </a:t>
            </a:r>
            <a:r>
              <a:rPr lang="hu-HU" dirty="0" err="1" smtClean="0"/>
              <a:t>prediction</a:t>
            </a:r>
            <a:r>
              <a:rPr lang="hu-HU" dirty="0" smtClean="0"/>
              <a:t> of </a:t>
            </a:r>
            <a:r>
              <a:rPr lang="hu-HU" dirty="0" err="1" smtClean="0"/>
              <a:t>molecular</a:t>
            </a:r>
            <a:r>
              <a:rPr lang="hu-HU" dirty="0" smtClean="0"/>
              <a:t> </a:t>
            </a:r>
            <a:r>
              <a:rPr lang="hu-HU" dirty="0" err="1" smtClean="0"/>
              <a:t>structures</a:t>
            </a:r>
            <a:r>
              <a:rPr lang="hu-HU" dirty="0" smtClean="0"/>
              <a:t>, </a:t>
            </a:r>
            <a:r>
              <a:rPr lang="hu-HU" dirty="0" err="1" smtClean="0"/>
              <a:t>e.g</a:t>
            </a:r>
            <a:r>
              <a:rPr lang="hu-HU" dirty="0" smtClean="0"/>
              <a:t>. </a:t>
            </a:r>
            <a:r>
              <a:rPr lang="hu-HU" dirty="0" err="1" smtClean="0"/>
              <a:t>structure</a:t>
            </a:r>
            <a:r>
              <a:rPr lang="hu-HU" dirty="0" smtClean="0"/>
              <a:t> of </a:t>
            </a:r>
            <a:r>
              <a:rPr lang="hu-HU" dirty="0" err="1" smtClean="0"/>
              <a:t>proteins</a:t>
            </a:r>
            <a:r>
              <a:rPr lang="hu-HU" dirty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AlphaFold</a:t>
            </a:r>
            <a:r>
              <a:rPr lang="hu-HU" dirty="0" smtClean="0"/>
              <a:t>)</a:t>
            </a:r>
          </a:p>
          <a:p>
            <a:pPr marL="1257300" lvl="4" indent="-342900">
              <a:buFont typeface="Arial" panose="020B0604020202020204" pitchFamily="34" charset="0"/>
              <a:buChar char="•"/>
            </a:pPr>
            <a:r>
              <a:rPr lang="hu-HU" dirty="0" err="1" smtClean="0"/>
              <a:t>personalised</a:t>
            </a:r>
            <a:r>
              <a:rPr lang="hu-HU" dirty="0" smtClean="0"/>
              <a:t> </a:t>
            </a:r>
            <a:r>
              <a:rPr lang="hu-HU" dirty="0" err="1" smtClean="0"/>
              <a:t>medicine</a:t>
            </a:r>
            <a:r>
              <a:rPr lang="hu-HU" dirty="0" smtClean="0"/>
              <a:t>: </a:t>
            </a:r>
            <a:r>
              <a:rPr lang="hu-HU" dirty="0" err="1" smtClean="0"/>
              <a:t>instead</a:t>
            </a:r>
            <a:r>
              <a:rPr lang="hu-HU" dirty="0" smtClean="0"/>
              <a:t> of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protocol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all</a:t>
            </a:r>
            <a:r>
              <a:rPr lang="hu-HU" dirty="0" smtClean="0"/>
              <a:t> </a:t>
            </a:r>
            <a:r>
              <a:rPr lang="hu-HU" dirty="0" err="1" smtClean="0"/>
              <a:t>patients</a:t>
            </a:r>
            <a:r>
              <a:rPr lang="hu-HU" dirty="0" smtClean="0"/>
              <a:t>,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treatment</a:t>
            </a:r>
            <a:r>
              <a:rPr lang="hu-HU" dirty="0" smtClean="0"/>
              <a:t> and </a:t>
            </a:r>
            <a:r>
              <a:rPr lang="hu-HU" dirty="0" err="1" smtClean="0"/>
              <a:t>dosages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fit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given</a:t>
            </a:r>
            <a:r>
              <a:rPr lang="hu-HU" dirty="0" smtClean="0"/>
              <a:t> </a:t>
            </a:r>
            <a:r>
              <a:rPr lang="hu-HU" dirty="0" err="1" smtClean="0"/>
              <a:t>patient</a:t>
            </a:r>
            <a:r>
              <a:rPr lang="hu-HU" dirty="0" smtClean="0"/>
              <a:t>’s </a:t>
            </a:r>
            <a:r>
              <a:rPr lang="hu-HU" dirty="0" err="1" smtClean="0"/>
              <a:t>genetic</a:t>
            </a:r>
            <a:r>
              <a:rPr lang="hu-HU" dirty="0" smtClean="0"/>
              <a:t> </a:t>
            </a:r>
            <a:r>
              <a:rPr lang="hu-HU" dirty="0" err="1" smtClean="0"/>
              <a:t>profile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18627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Art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342900" lvl="2" indent="-342900"/>
            <a:r>
              <a:rPr lang="hu-HU" sz="3600" dirty="0" err="1"/>
              <a:t>Specific</a:t>
            </a:r>
            <a:r>
              <a:rPr lang="hu-HU" sz="3600" dirty="0"/>
              <a:t> </a:t>
            </a:r>
            <a:r>
              <a:rPr lang="hu-HU" sz="3600" dirty="0" err="1"/>
              <a:t>areas</a:t>
            </a:r>
            <a:r>
              <a:rPr lang="hu-HU" sz="3600" dirty="0"/>
              <a:t> of </a:t>
            </a:r>
            <a:r>
              <a:rPr lang="hu-HU" sz="3600" dirty="0" err="1"/>
              <a:t>use</a:t>
            </a:r>
            <a:r>
              <a:rPr lang="hu-HU" sz="3600" dirty="0"/>
              <a:t>:</a:t>
            </a:r>
          </a:p>
          <a:p>
            <a:pPr lvl="1"/>
            <a:r>
              <a:rPr lang="hu-HU" dirty="0" smtClean="0"/>
              <a:t>2. </a:t>
            </a:r>
            <a:r>
              <a:rPr lang="hu-HU" dirty="0" err="1"/>
              <a:t>Autonomous</a:t>
            </a:r>
            <a:r>
              <a:rPr lang="hu-HU" dirty="0"/>
              <a:t> </a:t>
            </a:r>
            <a:r>
              <a:rPr lang="hu-HU" dirty="0" err="1"/>
              <a:t>systems</a:t>
            </a:r>
            <a:endParaRPr lang="hu-HU" dirty="0" smtClean="0"/>
          </a:p>
          <a:p>
            <a:pPr lvl="2"/>
            <a:r>
              <a:rPr lang="en-GB" dirty="0"/>
              <a:t>self-driving cars, drones: combine perception, navigation and decision-making</a:t>
            </a:r>
          </a:p>
          <a:p>
            <a:pPr lvl="2"/>
            <a:r>
              <a:rPr lang="en-GB" dirty="0"/>
              <a:t>robotics: object recognition, motion planning</a:t>
            </a:r>
          </a:p>
          <a:p>
            <a:pPr lvl="1"/>
            <a:r>
              <a:rPr lang="hu-HU" dirty="0"/>
              <a:t>3</a:t>
            </a:r>
            <a:r>
              <a:rPr lang="hu-HU" dirty="0" smtClean="0"/>
              <a:t>. </a:t>
            </a:r>
            <a:r>
              <a:rPr lang="hu-HU" dirty="0" err="1"/>
              <a:t>Finance</a:t>
            </a:r>
            <a:r>
              <a:rPr lang="hu-HU" dirty="0"/>
              <a:t>, business </a:t>
            </a:r>
            <a:r>
              <a:rPr lang="hu-HU" dirty="0" err="1" smtClean="0"/>
              <a:t>intelligence</a:t>
            </a:r>
            <a:endParaRPr lang="hu-HU" dirty="0" smtClean="0"/>
          </a:p>
          <a:p>
            <a:pPr lvl="2"/>
            <a:r>
              <a:rPr lang="en-GB" dirty="0" smtClean="0"/>
              <a:t>"</a:t>
            </a:r>
            <a:r>
              <a:rPr lang="hu-HU" dirty="0" smtClean="0"/>
              <a:t>a</a:t>
            </a:r>
            <a:r>
              <a:rPr lang="en-GB" dirty="0" err="1" smtClean="0"/>
              <a:t>lgorithmic</a:t>
            </a:r>
            <a:r>
              <a:rPr lang="en-GB" dirty="0" smtClean="0"/>
              <a:t> trading"</a:t>
            </a:r>
            <a:r>
              <a:rPr lang="hu-HU" dirty="0" smtClean="0"/>
              <a:t>: </a:t>
            </a:r>
            <a:r>
              <a:rPr lang="en-GB" dirty="0" smtClean="0"/>
              <a:t>predicting </a:t>
            </a:r>
            <a:r>
              <a:rPr lang="en-GB" dirty="0"/>
              <a:t>market movements</a:t>
            </a:r>
            <a:endParaRPr lang="hu-HU" dirty="0" smtClean="0"/>
          </a:p>
          <a:p>
            <a:pPr lvl="2"/>
            <a:r>
              <a:rPr lang="hu-HU" dirty="0" smtClean="0"/>
              <a:t>f</a:t>
            </a:r>
            <a:r>
              <a:rPr lang="en-GB" dirty="0" err="1" smtClean="0"/>
              <a:t>raud</a:t>
            </a:r>
            <a:r>
              <a:rPr lang="en-GB" dirty="0" smtClean="0"/>
              <a:t> detection</a:t>
            </a:r>
            <a:r>
              <a:rPr lang="hu-HU" dirty="0" smtClean="0"/>
              <a:t>:</a:t>
            </a:r>
            <a:r>
              <a:rPr lang="en-GB" dirty="0" smtClean="0"/>
              <a:t> </a:t>
            </a:r>
            <a:r>
              <a:rPr lang="en-GB" dirty="0"/>
              <a:t>anomaly detection in transactions</a:t>
            </a:r>
            <a:endParaRPr lang="hu-HU" dirty="0" smtClean="0"/>
          </a:p>
          <a:p>
            <a:pPr lvl="2"/>
            <a:r>
              <a:rPr lang="hu-HU" dirty="0" smtClean="0"/>
              <a:t>c</a:t>
            </a:r>
            <a:r>
              <a:rPr lang="en-GB" dirty="0" err="1" smtClean="0"/>
              <a:t>redit</a:t>
            </a:r>
            <a:r>
              <a:rPr lang="en-GB" dirty="0" smtClean="0"/>
              <a:t> scoring</a:t>
            </a:r>
            <a:r>
              <a:rPr lang="hu-HU" dirty="0" smtClean="0"/>
              <a:t>:</a:t>
            </a:r>
            <a:r>
              <a:rPr lang="en-GB" dirty="0" smtClean="0"/>
              <a:t> </a:t>
            </a:r>
            <a:r>
              <a:rPr lang="en-GB" dirty="0"/>
              <a:t>risk assessment using </a:t>
            </a:r>
            <a:r>
              <a:rPr lang="hu-HU" dirty="0" err="1" smtClean="0"/>
              <a:t>past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and profiling</a:t>
            </a:r>
          </a:p>
          <a:p>
            <a:pPr lvl="2"/>
            <a:r>
              <a:rPr lang="hu-HU" dirty="0" smtClean="0"/>
              <a:t>c</a:t>
            </a:r>
            <a:r>
              <a:rPr lang="en-GB" dirty="0" err="1" smtClean="0"/>
              <a:t>ustomer</a:t>
            </a:r>
            <a:r>
              <a:rPr lang="en-GB" dirty="0" smtClean="0"/>
              <a:t> analytics</a:t>
            </a:r>
            <a:r>
              <a:rPr lang="hu-HU" dirty="0" smtClean="0"/>
              <a:t>:</a:t>
            </a:r>
            <a:r>
              <a:rPr lang="en-GB" dirty="0" smtClean="0"/>
              <a:t> </a:t>
            </a:r>
            <a:r>
              <a:rPr lang="en-GB" dirty="0"/>
              <a:t>churn </a:t>
            </a:r>
            <a:r>
              <a:rPr lang="en-GB" dirty="0" smtClean="0"/>
              <a:t>prediction</a:t>
            </a:r>
            <a:r>
              <a:rPr lang="hu-HU" dirty="0" smtClean="0"/>
              <a:t> (</a:t>
            </a:r>
            <a:r>
              <a:rPr lang="hu-HU" dirty="0" err="1" smtClean="0"/>
              <a:t>who</a:t>
            </a:r>
            <a:r>
              <a:rPr lang="hu-HU" dirty="0" smtClean="0"/>
              <a:t> is </a:t>
            </a:r>
            <a:r>
              <a:rPr lang="hu-HU" dirty="0" err="1" smtClean="0"/>
              <a:t>likely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drop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product</a:t>
            </a:r>
            <a:r>
              <a:rPr lang="hu-HU" dirty="0" smtClean="0"/>
              <a:t>?)</a:t>
            </a:r>
            <a:r>
              <a:rPr lang="en-GB" dirty="0" smtClean="0"/>
              <a:t>, </a:t>
            </a:r>
            <a:r>
              <a:rPr lang="en-GB" dirty="0" err="1" smtClean="0"/>
              <a:t>personali</a:t>
            </a:r>
            <a:r>
              <a:rPr lang="hu-HU" dirty="0" smtClean="0"/>
              <a:t>s</a:t>
            </a:r>
            <a:r>
              <a:rPr lang="en-GB" dirty="0" err="1" smtClean="0"/>
              <a:t>ation</a:t>
            </a:r>
            <a:endParaRPr lang="hu-HU" dirty="0" smtClean="0"/>
          </a:p>
          <a:p>
            <a:pPr lvl="1"/>
            <a:r>
              <a:rPr lang="hu-HU" dirty="0"/>
              <a:t>4</a:t>
            </a:r>
            <a:r>
              <a:rPr lang="hu-HU" dirty="0" smtClean="0"/>
              <a:t>. </a:t>
            </a:r>
            <a:r>
              <a:rPr lang="hu-HU" dirty="0" err="1" smtClean="0"/>
              <a:t>Manufacturing</a:t>
            </a:r>
            <a:r>
              <a:rPr lang="hu-HU" dirty="0" smtClean="0"/>
              <a:t>, </a:t>
            </a:r>
            <a:r>
              <a:rPr lang="hu-HU" dirty="0" err="1" smtClean="0"/>
              <a:t>industry</a:t>
            </a:r>
            <a:endParaRPr lang="hu-HU" dirty="0" smtClean="0"/>
          </a:p>
          <a:p>
            <a:pPr lvl="2"/>
            <a:r>
              <a:rPr lang="hu-HU" dirty="0" err="1" smtClean="0"/>
              <a:t>Quality</a:t>
            </a:r>
            <a:r>
              <a:rPr lang="hu-HU" dirty="0" smtClean="0"/>
              <a:t> </a:t>
            </a:r>
            <a:r>
              <a:rPr lang="hu-HU" dirty="0" err="1" smtClean="0"/>
              <a:t>control</a:t>
            </a:r>
            <a:r>
              <a:rPr lang="hu-HU" dirty="0" smtClean="0"/>
              <a:t>: </a:t>
            </a:r>
            <a:r>
              <a:rPr lang="hu-HU" dirty="0" err="1" smtClean="0"/>
              <a:t>identifying</a:t>
            </a:r>
            <a:r>
              <a:rPr lang="hu-HU" dirty="0" smtClean="0"/>
              <a:t> </a:t>
            </a:r>
            <a:r>
              <a:rPr lang="hu-HU" dirty="0" err="1" smtClean="0"/>
              <a:t>faulty</a:t>
            </a:r>
            <a:r>
              <a:rPr lang="hu-HU" dirty="0" smtClean="0"/>
              <a:t> </a:t>
            </a:r>
            <a:r>
              <a:rPr lang="hu-HU" dirty="0" err="1" smtClean="0"/>
              <a:t>products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visual</a:t>
            </a:r>
            <a:r>
              <a:rPr lang="hu-HU" dirty="0" smtClean="0"/>
              <a:t> </a:t>
            </a:r>
            <a:r>
              <a:rPr lang="hu-HU" dirty="0" err="1" smtClean="0"/>
              <a:t>inspection</a:t>
            </a:r>
            <a:endParaRPr lang="hu-HU" dirty="0" smtClean="0"/>
          </a:p>
          <a:p>
            <a:pPr lvl="2"/>
            <a:r>
              <a:rPr lang="hu-HU" dirty="0" err="1" smtClean="0"/>
              <a:t>predictive</a:t>
            </a:r>
            <a:r>
              <a:rPr lang="hu-HU" dirty="0" smtClean="0"/>
              <a:t> </a:t>
            </a:r>
            <a:r>
              <a:rPr lang="hu-HU" dirty="0" err="1" smtClean="0"/>
              <a:t>maintenance</a:t>
            </a:r>
            <a:r>
              <a:rPr lang="hu-HU" dirty="0" smtClean="0"/>
              <a:t>: </a:t>
            </a:r>
            <a:r>
              <a:rPr lang="hu-HU" dirty="0" err="1" smtClean="0"/>
              <a:t>identifying</a:t>
            </a:r>
            <a:r>
              <a:rPr lang="hu-HU" dirty="0" smtClean="0"/>
              <a:t> </a:t>
            </a:r>
            <a:r>
              <a:rPr lang="hu-HU" dirty="0" err="1" smtClean="0"/>
              <a:t>machine</a:t>
            </a:r>
            <a:r>
              <a:rPr lang="hu-HU" dirty="0" smtClean="0"/>
              <a:t> </a:t>
            </a:r>
            <a:r>
              <a:rPr lang="hu-HU" dirty="0" err="1" smtClean="0"/>
              <a:t>faults</a:t>
            </a:r>
            <a:r>
              <a:rPr lang="hu-HU" dirty="0" smtClean="0"/>
              <a:t> </a:t>
            </a:r>
            <a:r>
              <a:rPr lang="hu-HU" dirty="0" err="1" smtClean="0"/>
              <a:t>early</a:t>
            </a:r>
            <a:endParaRPr lang="hu-HU" dirty="0" smtClean="0"/>
          </a:p>
          <a:p>
            <a:pPr lvl="2"/>
            <a:r>
              <a:rPr lang="hu-HU" dirty="0" err="1" smtClean="0"/>
              <a:t>process</a:t>
            </a:r>
            <a:r>
              <a:rPr lang="hu-HU" dirty="0" smtClean="0"/>
              <a:t> </a:t>
            </a:r>
            <a:r>
              <a:rPr lang="hu-HU" dirty="0" err="1" smtClean="0"/>
              <a:t>optimisation</a:t>
            </a:r>
            <a:r>
              <a:rPr lang="hu-HU" dirty="0" smtClean="0"/>
              <a:t>: </a:t>
            </a:r>
            <a:r>
              <a:rPr lang="hu-HU" dirty="0" err="1" smtClean="0"/>
              <a:t>identifying</a:t>
            </a:r>
            <a:r>
              <a:rPr lang="hu-HU" dirty="0" smtClean="0"/>
              <a:t> </a:t>
            </a:r>
            <a:r>
              <a:rPr lang="hu-HU" dirty="0" err="1" smtClean="0"/>
              <a:t>bottlenecks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68901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Art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 smtClean="0"/>
              <a:t>Deep </a:t>
            </a:r>
            <a:r>
              <a:rPr lang="hu-HU" b="1" dirty="0" err="1" smtClean="0"/>
              <a:t>Learning</a:t>
            </a:r>
            <a:r>
              <a:rPr lang="hu-HU" b="1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used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b="1" dirty="0" err="1" smtClean="0"/>
              <a:t>many</a:t>
            </a:r>
            <a:r>
              <a:rPr lang="hu-HU" b="1" dirty="0" smtClean="0"/>
              <a:t> </a:t>
            </a:r>
            <a:r>
              <a:rPr lang="hu-HU" b="1" dirty="0" err="1" smtClean="0"/>
              <a:t>different</a:t>
            </a:r>
            <a:r>
              <a:rPr lang="hu-HU" b="1" dirty="0" smtClean="0"/>
              <a:t> </a:t>
            </a:r>
            <a:r>
              <a:rPr lang="hu-HU" b="1" dirty="0" err="1" smtClean="0"/>
              <a:t>areas</a:t>
            </a:r>
            <a:r>
              <a:rPr lang="hu-HU" dirty="0" smtClean="0"/>
              <a:t>, </a:t>
            </a:r>
            <a:r>
              <a:rPr lang="hu-HU" dirty="0" err="1" smtClean="0"/>
              <a:t>only</a:t>
            </a:r>
            <a:r>
              <a:rPr lang="hu-HU" dirty="0" smtClean="0"/>
              <a:t> a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fraction</a:t>
            </a:r>
            <a:r>
              <a:rPr lang="hu-HU" dirty="0" smtClean="0"/>
              <a:t> of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generative</a:t>
            </a:r>
            <a:r>
              <a:rPr lang="hu-HU" dirty="0" smtClean="0"/>
              <a:t>:</a:t>
            </a:r>
          </a:p>
          <a:p>
            <a:pPr lvl="1"/>
            <a:r>
              <a:rPr lang="hu-HU" dirty="0"/>
              <a:t>5</a:t>
            </a:r>
            <a:r>
              <a:rPr lang="hu-HU" dirty="0" smtClean="0"/>
              <a:t>. </a:t>
            </a:r>
            <a:r>
              <a:rPr lang="en-GB" dirty="0" smtClean="0"/>
              <a:t>Entertainment</a:t>
            </a:r>
            <a:endParaRPr lang="hu-HU" dirty="0" smtClean="0"/>
          </a:p>
          <a:p>
            <a:pPr lvl="2"/>
            <a:r>
              <a:rPr lang="hu-HU" dirty="0"/>
              <a:t>g</a:t>
            </a:r>
            <a:r>
              <a:rPr lang="hu-HU" dirty="0" smtClean="0"/>
              <a:t>ame </a:t>
            </a:r>
            <a:r>
              <a:rPr lang="hu-HU" dirty="0" err="1" smtClean="0"/>
              <a:t>AI</a:t>
            </a:r>
            <a:r>
              <a:rPr lang="hu-HU" dirty="0" smtClean="0"/>
              <a:t>: </a:t>
            </a:r>
            <a:r>
              <a:rPr lang="hu-HU" dirty="0" err="1" smtClean="0"/>
              <a:t>adaptive</a:t>
            </a:r>
            <a:r>
              <a:rPr lang="hu-HU" dirty="0" smtClean="0"/>
              <a:t>, </a:t>
            </a:r>
            <a:r>
              <a:rPr lang="hu-HU" dirty="0" err="1" smtClean="0"/>
              <a:t>intelligent</a:t>
            </a:r>
            <a:r>
              <a:rPr lang="hu-HU" dirty="0" smtClean="0"/>
              <a:t> </a:t>
            </a:r>
            <a:r>
              <a:rPr lang="hu-HU" dirty="0" err="1" smtClean="0"/>
              <a:t>opponents</a:t>
            </a:r>
            <a:r>
              <a:rPr lang="hu-HU" dirty="0" smtClean="0"/>
              <a:t>, </a:t>
            </a:r>
            <a:r>
              <a:rPr lang="hu-HU" dirty="0" err="1" smtClean="0"/>
              <a:t>NPCs</a:t>
            </a:r>
            <a:endParaRPr lang="hu-HU" dirty="0" smtClean="0"/>
          </a:p>
          <a:p>
            <a:pPr lvl="2"/>
            <a:r>
              <a:rPr lang="hu-HU" dirty="0" smtClean="0"/>
              <a:t>game-playing </a:t>
            </a:r>
            <a:r>
              <a:rPr lang="hu-HU" dirty="0" err="1" smtClean="0"/>
              <a:t>AI</a:t>
            </a:r>
            <a:r>
              <a:rPr lang="hu-HU" dirty="0" smtClean="0"/>
              <a:t>: a software </a:t>
            </a:r>
            <a:r>
              <a:rPr lang="hu-HU" dirty="0" err="1" smtClean="0"/>
              <a:t>system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plays</a:t>
            </a:r>
            <a:r>
              <a:rPr lang="hu-HU" dirty="0" smtClean="0"/>
              <a:t> a video game </a:t>
            </a:r>
            <a:r>
              <a:rPr lang="hu-HU" dirty="0" err="1" smtClean="0"/>
              <a:t>autonomously</a:t>
            </a:r>
            <a:endParaRPr lang="hu-HU" dirty="0" smtClean="0"/>
          </a:p>
          <a:p>
            <a:pPr lvl="2"/>
            <a:r>
              <a:rPr lang="hu-HU" b="1" dirty="0" err="1" smtClean="0"/>
              <a:t>content</a:t>
            </a:r>
            <a:r>
              <a:rPr lang="hu-HU" b="1" dirty="0" smtClean="0"/>
              <a:t> </a:t>
            </a:r>
            <a:r>
              <a:rPr lang="hu-HU" b="1" dirty="0" err="1" smtClean="0"/>
              <a:t>generation</a:t>
            </a:r>
            <a:r>
              <a:rPr lang="hu-HU" dirty="0" smtClean="0"/>
              <a:t>: </a:t>
            </a:r>
            <a:r>
              <a:rPr lang="hu-HU" dirty="0" err="1" smtClean="0"/>
              <a:t>music</a:t>
            </a:r>
            <a:r>
              <a:rPr lang="hu-HU" dirty="0" smtClean="0"/>
              <a:t>, art, video</a:t>
            </a:r>
            <a:endParaRPr lang="en-GB" dirty="0"/>
          </a:p>
          <a:p>
            <a:pPr lvl="1"/>
            <a:r>
              <a:rPr lang="hu-HU" dirty="0"/>
              <a:t>6</a:t>
            </a:r>
            <a:r>
              <a:rPr lang="hu-HU" dirty="0" smtClean="0"/>
              <a:t>. </a:t>
            </a:r>
            <a:r>
              <a:rPr lang="en-GB" dirty="0" smtClean="0"/>
              <a:t>Cybersecurity</a:t>
            </a:r>
            <a:endParaRPr lang="hu-HU" dirty="0" smtClean="0"/>
          </a:p>
          <a:p>
            <a:pPr lvl="2"/>
            <a:r>
              <a:rPr lang="hu-HU" dirty="0" err="1" smtClean="0"/>
              <a:t>intrusion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r>
              <a:rPr lang="hu-HU" dirty="0" smtClean="0"/>
              <a:t>: </a:t>
            </a:r>
            <a:r>
              <a:rPr lang="hu-HU" dirty="0" err="1" smtClean="0"/>
              <a:t>identifying</a:t>
            </a:r>
            <a:r>
              <a:rPr lang="hu-HU" dirty="0" smtClean="0"/>
              <a:t> </a:t>
            </a:r>
            <a:r>
              <a:rPr lang="hu-HU" dirty="0" err="1" smtClean="0"/>
              <a:t>abnormal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activity</a:t>
            </a:r>
            <a:endParaRPr lang="hu-HU" dirty="0" smtClean="0"/>
          </a:p>
          <a:p>
            <a:pPr lvl="2"/>
            <a:r>
              <a:rPr lang="hu-HU" dirty="0" err="1" smtClean="0"/>
              <a:t>malware</a:t>
            </a:r>
            <a:r>
              <a:rPr lang="hu-HU" dirty="0" smtClean="0"/>
              <a:t> </a:t>
            </a:r>
            <a:r>
              <a:rPr lang="hu-HU" dirty="0" err="1" smtClean="0"/>
              <a:t>detection</a:t>
            </a:r>
            <a:r>
              <a:rPr lang="hu-HU" dirty="0" smtClean="0"/>
              <a:t>: </a:t>
            </a:r>
            <a:r>
              <a:rPr lang="hu-HU" dirty="0" err="1" smtClean="0"/>
              <a:t>recognising</a:t>
            </a:r>
            <a:r>
              <a:rPr lang="hu-HU" dirty="0" smtClean="0"/>
              <a:t> </a:t>
            </a:r>
            <a:r>
              <a:rPr lang="hu-HU" dirty="0" err="1" smtClean="0"/>
              <a:t>malicious</a:t>
            </a:r>
            <a:r>
              <a:rPr lang="hu-HU" dirty="0" smtClean="0"/>
              <a:t> </a:t>
            </a:r>
            <a:r>
              <a:rPr lang="hu-HU" dirty="0" err="1" smtClean="0"/>
              <a:t>code</a:t>
            </a:r>
            <a:endParaRPr lang="hu-HU" dirty="0" smtClean="0"/>
          </a:p>
          <a:p>
            <a:pPr lvl="2"/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behavior</a:t>
            </a:r>
            <a:r>
              <a:rPr lang="hu-HU" dirty="0" smtClean="0"/>
              <a:t> </a:t>
            </a:r>
            <a:r>
              <a:rPr lang="hu-HU" dirty="0" err="1" smtClean="0"/>
              <a:t>analytics</a:t>
            </a:r>
            <a:r>
              <a:rPr lang="hu-HU" dirty="0" smtClean="0"/>
              <a:t>: </a:t>
            </a:r>
            <a:r>
              <a:rPr lang="hu-HU" dirty="0" err="1" smtClean="0"/>
              <a:t>finding</a:t>
            </a:r>
            <a:r>
              <a:rPr lang="hu-HU" dirty="0" smtClean="0"/>
              <a:t> </a:t>
            </a:r>
            <a:r>
              <a:rPr lang="hu-HU" dirty="0" err="1" smtClean="0"/>
              <a:t>inside</a:t>
            </a:r>
            <a:r>
              <a:rPr lang="hu-HU" dirty="0" smtClean="0"/>
              <a:t> </a:t>
            </a:r>
            <a:r>
              <a:rPr lang="hu-HU" dirty="0" err="1" smtClean="0"/>
              <a:t>threats</a:t>
            </a:r>
            <a:endParaRPr lang="hu-HU" dirty="0" smtClean="0"/>
          </a:p>
          <a:p>
            <a:pPr lvl="1"/>
            <a:r>
              <a:rPr lang="hu-HU" dirty="0"/>
              <a:t>7</a:t>
            </a:r>
            <a:r>
              <a:rPr lang="hu-HU" dirty="0" smtClean="0"/>
              <a:t>. </a:t>
            </a:r>
            <a:r>
              <a:rPr lang="hu-HU" dirty="0" smtClean="0"/>
              <a:t>Science</a:t>
            </a:r>
          </a:p>
          <a:p>
            <a:pPr lvl="2"/>
            <a:r>
              <a:rPr lang="hu-HU" dirty="0" err="1" smtClean="0"/>
              <a:t>weather</a:t>
            </a:r>
            <a:r>
              <a:rPr lang="hu-HU" dirty="0" smtClean="0"/>
              <a:t> and </a:t>
            </a:r>
            <a:r>
              <a:rPr lang="hu-HU" dirty="0" err="1" smtClean="0"/>
              <a:t>climate</a:t>
            </a:r>
            <a:r>
              <a:rPr lang="hu-HU" dirty="0" smtClean="0"/>
              <a:t> modelling: </a:t>
            </a:r>
            <a:r>
              <a:rPr lang="hu-HU" dirty="0" err="1" smtClean="0"/>
              <a:t>predicting</a:t>
            </a:r>
            <a:r>
              <a:rPr lang="hu-HU" dirty="0" smtClean="0"/>
              <a:t> </a:t>
            </a:r>
            <a:r>
              <a:rPr lang="hu-HU" dirty="0" err="1" smtClean="0"/>
              <a:t>weather</a:t>
            </a:r>
            <a:r>
              <a:rPr lang="hu-HU" dirty="0" smtClean="0"/>
              <a:t>, </a:t>
            </a:r>
            <a:r>
              <a:rPr lang="hu-HU" dirty="0" err="1" smtClean="0"/>
              <a:t>climate</a:t>
            </a:r>
            <a:r>
              <a:rPr lang="hu-HU" dirty="0" smtClean="0"/>
              <a:t> </a:t>
            </a:r>
            <a:r>
              <a:rPr lang="hu-HU" dirty="0" err="1" smtClean="0"/>
              <a:t>change</a:t>
            </a:r>
            <a:r>
              <a:rPr lang="hu-HU" dirty="0" smtClean="0"/>
              <a:t> </a:t>
            </a:r>
            <a:r>
              <a:rPr lang="hu-HU" dirty="0" err="1" smtClean="0"/>
              <a:t>impacts</a:t>
            </a:r>
            <a:endParaRPr lang="hu-HU" dirty="0" smtClean="0"/>
          </a:p>
          <a:p>
            <a:pPr lvl="2"/>
            <a:r>
              <a:rPr lang="hu-HU" dirty="0" err="1" smtClean="0"/>
              <a:t>astronomy</a:t>
            </a:r>
            <a:r>
              <a:rPr lang="hu-HU" dirty="0" smtClean="0"/>
              <a:t>: </a:t>
            </a:r>
            <a:r>
              <a:rPr lang="hu-HU" dirty="0" err="1" smtClean="0"/>
              <a:t>identifying</a:t>
            </a:r>
            <a:r>
              <a:rPr lang="hu-HU" dirty="0" smtClean="0"/>
              <a:t> </a:t>
            </a:r>
            <a:r>
              <a:rPr lang="hu-HU" dirty="0" err="1" smtClean="0"/>
              <a:t>celestial</a:t>
            </a:r>
            <a:r>
              <a:rPr lang="hu-HU" dirty="0" smtClean="0"/>
              <a:t> </a:t>
            </a:r>
            <a:r>
              <a:rPr lang="hu-HU" dirty="0" err="1" smtClean="0"/>
              <a:t>objects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telescope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pPr lvl="2"/>
            <a:r>
              <a:rPr lang="hu-HU" dirty="0" err="1" smtClean="0"/>
              <a:t>physics</a:t>
            </a:r>
            <a:r>
              <a:rPr lang="hu-HU" dirty="0" smtClean="0"/>
              <a:t>: </a:t>
            </a:r>
            <a:r>
              <a:rPr lang="hu-HU" dirty="0" err="1" smtClean="0"/>
              <a:t>interpreting</a:t>
            </a:r>
            <a:r>
              <a:rPr lang="hu-HU" dirty="0" smtClean="0"/>
              <a:t> </a:t>
            </a:r>
            <a:r>
              <a:rPr lang="hu-HU" dirty="0" err="1" smtClean="0"/>
              <a:t>sensor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pPr lvl="2"/>
            <a:r>
              <a:rPr lang="hu-HU" dirty="0" err="1" smtClean="0"/>
              <a:t>agriculture</a:t>
            </a:r>
            <a:r>
              <a:rPr lang="hu-HU" dirty="0" smtClean="0"/>
              <a:t>: pest </a:t>
            </a:r>
            <a:r>
              <a:rPr lang="hu-HU" dirty="0" err="1" smtClean="0"/>
              <a:t>detection</a:t>
            </a:r>
            <a:r>
              <a:rPr lang="hu-HU" dirty="0" smtClean="0"/>
              <a:t>, </a:t>
            </a:r>
            <a:r>
              <a:rPr lang="hu-HU" dirty="0" err="1" smtClean="0"/>
              <a:t>yield</a:t>
            </a:r>
            <a:r>
              <a:rPr lang="hu-HU" dirty="0" smtClean="0"/>
              <a:t> </a:t>
            </a:r>
            <a:r>
              <a:rPr lang="hu-HU" dirty="0" err="1" smtClean="0"/>
              <a:t>prediction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31880516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Art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25963"/>
          </a:xfrm>
        </p:spPr>
        <p:txBody>
          <a:bodyPr>
            <a:normAutofit fontScale="77500" lnSpcReduction="20000"/>
          </a:bodyPr>
          <a:lstStyle/>
          <a:p>
            <a:r>
              <a:rPr lang="hu-HU" dirty="0" err="1" smtClean="0"/>
              <a:t>Characterised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a </a:t>
            </a:r>
            <a:r>
              <a:rPr lang="hu-HU" b="1" dirty="0" err="1" smtClean="0"/>
              <a:t>strong</a:t>
            </a:r>
            <a:r>
              <a:rPr lang="hu-HU" b="1" dirty="0" smtClean="0"/>
              <a:t> </a:t>
            </a:r>
            <a:r>
              <a:rPr lang="hu-HU" b="1" dirty="0" err="1" smtClean="0"/>
              <a:t>culture</a:t>
            </a:r>
            <a:r>
              <a:rPr lang="hu-HU" b="1" dirty="0" smtClean="0"/>
              <a:t> of </a:t>
            </a:r>
            <a:r>
              <a:rPr lang="hu-HU" b="1" dirty="0" err="1" smtClean="0"/>
              <a:t>open</a:t>
            </a:r>
            <a:r>
              <a:rPr lang="hu-HU" b="1" dirty="0" smtClean="0"/>
              <a:t> </a:t>
            </a:r>
            <a:r>
              <a:rPr lang="hu-HU" b="1" dirty="0" err="1" smtClean="0"/>
              <a:t>knowledge</a:t>
            </a:r>
            <a:r>
              <a:rPr lang="hu-HU" b="1" dirty="0" smtClean="0"/>
              <a:t> </a:t>
            </a:r>
            <a:r>
              <a:rPr lang="hu-HU" b="1" dirty="0" err="1" smtClean="0"/>
              <a:t>sharing</a:t>
            </a:r>
            <a:endParaRPr lang="hu-HU" b="1" dirty="0" smtClean="0"/>
          </a:p>
          <a:p>
            <a:pPr lvl="1"/>
            <a:r>
              <a:rPr lang="hu-HU" dirty="0" err="1" smtClean="0"/>
              <a:t>traditionally</a:t>
            </a:r>
            <a:r>
              <a:rPr lang="hu-HU" dirty="0" smtClean="0"/>
              <a:t> </a:t>
            </a:r>
            <a:r>
              <a:rPr lang="hu-HU" dirty="0" err="1" smtClean="0"/>
              <a:t>companies</a:t>
            </a:r>
            <a:r>
              <a:rPr lang="hu-HU" dirty="0" smtClean="0"/>
              <a:t> had trade </a:t>
            </a:r>
            <a:r>
              <a:rPr lang="hu-HU" dirty="0" err="1" smtClean="0"/>
              <a:t>secrets</a:t>
            </a:r>
            <a:r>
              <a:rPr lang="hu-HU" dirty="0" smtClean="0"/>
              <a:t> </a:t>
            </a:r>
            <a:r>
              <a:rPr lang="hu-HU" dirty="0" err="1" smtClean="0"/>
              <a:t>while</a:t>
            </a:r>
            <a:r>
              <a:rPr lang="hu-HU" dirty="0" smtClean="0"/>
              <a:t> </a:t>
            </a:r>
            <a:r>
              <a:rPr lang="hu-HU" dirty="0" err="1" smtClean="0"/>
              <a:t>academic</a:t>
            </a:r>
            <a:r>
              <a:rPr lang="hu-HU" dirty="0" smtClean="0"/>
              <a:t> </a:t>
            </a:r>
            <a:r>
              <a:rPr lang="hu-HU" dirty="0" err="1" smtClean="0"/>
              <a:t>researcher</a:t>
            </a:r>
            <a:r>
              <a:rPr lang="hu-HU" dirty="0" smtClean="0"/>
              <a:t> </a:t>
            </a:r>
            <a:r>
              <a:rPr lang="hu-HU" dirty="0" err="1" smtClean="0"/>
              <a:t>shared</a:t>
            </a:r>
            <a:r>
              <a:rPr lang="hu-HU" dirty="0" smtClean="0"/>
              <a:t>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dirty="0" err="1" smtClean="0"/>
              <a:t>results</a:t>
            </a:r>
            <a:endParaRPr lang="hu-HU" dirty="0" smtClean="0"/>
          </a:p>
          <a:p>
            <a:pPr lvl="1"/>
            <a:r>
              <a:rPr lang="hu-HU" dirty="0" err="1" smtClean="0"/>
              <a:t>today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AI</a:t>
            </a:r>
            <a:r>
              <a:rPr lang="hu-HU" dirty="0" smtClean="0"/>
              <a:t>, </a:t>
            </a:r>
            <a:r>
              <a:rPr lang="hu-HU" dirty="0" err="1" smtClean="0"/>
              <a:t>company</a:t>
            </a:r>
            <a:r>
              <a:rPr lang="hu-HU" dirty="0" smtClean="0"/>
              <a:t> </a:t>
            </a:r>
            <a:r>
              <a:rPr lang="hu-HU" dirty="0" err="1" smtClean="0"/>
              <a:t>R&amp;D</a:t>
            </a:r>
            <a:r>
              <a:rPr lang="hu-HU" dirty="0" smtClean="0"/>
              <a:t> </a:t>
            </a:r>
            <a:r>
              <a:rPr lang="hu-HU" dirty="0" err="1" smtClean="0"/>
              <a:t>teams</a:t>
            </a:r>
            <a:r>
              <a:rPr lang="hu-HU" dirty="0" smtClean="0"/>
              <a:t> </a:t>
            </a:r>
            <a:r>
              <a:rPr lang="hu-HU" dirty="0" err="1" smtClean="0"/>
              <a:t>tend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b="1" dirty="0" err="1" smtClean="0"/>
              <a:t>share</a:t>
            </a:r>
            <a:r>
              <a:rPr lang="hu-HU" b="1" dirty="0" smtClean="0"/>
              <a:t> </a:t>
            </a:r>
            <a:r>
              <a:rPr lang="hu-HU" b="1" dirty="0" err="1" smtClean="0"/>
              <a:t>results</a:t>
            </a:r>
            <a:r>
              <a:rPr lang="hu-HU" b="1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b="1" dirty="0" err="1" smtClean="0"/>
              <a:t>immediately</a:t>
            </a:r>
            <a:endParaRPr lang="hu-HU" b="1" dirty="0"/>
          </a:p>
          <a:p>
            <a:pPr lvl="2"/>
            <a:r>
              <a:rPr lang="hu-HU" dirty="0" err="1" smtClean="0"/>
              <a:t>describe</a:t>
            </a:r>
            <a:r>
              <a:rPr lang="hu-HU" dirty="0" smtClean="0"/>
              <a:t>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dirty="0" err="1" smtClean="0"/>
              <a:t>approach</a:t>
            </a:r>
            <a:r>
              <a:rPr lang="hu-HU" dirty="0" smtClean="0"/>
              <a:t> and </a:t>
            </a:r>
            <a:r>
              <a:rPr lang="hu-HU" dirty="0" err="1" smtClean="0"/>
              <a:t>publish</a:t>
            </a:r>
            <a:r>
              <a:rPr lang="hu-HU" dirty="0" smtClean="0"/>
              <a:t> benchmark </a:t>
            </a:r>
            <a:r>
              <a:rPr lang="hu-HU" dirty="0" err="1" smtClean="0"/>
              <a:t>results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a </a:t>
            </a:r>
            <a:r>
              <a:rPr lang="hu-HU" b="1" dirty="0" err="1" smtClean="0"/>
              <a:t>research</a:t>
            </a:r>
            <a:r>
              <a:rPr lang="hu-HU" b="1" dirty="0" smtClean="0"/>
              <a:t> </a:t>
            </a:r>
            <a:r>
              <a:rPr lang="hu-HU" b="1" dirty="0" err="1" smtClean="0"/>
              <a:t>paper</a:t>
            </a:r>
            <a:r>
              <a:rPr lang="hu-HU" b="1" dirty="0" smtClean="0"/>
              <a:t> </a:t>
            </a:r>
            <a:r>
              <a:rPr lang="hu-HU" dirty="0" err="1" smtClean="0"/>
              <a:t>at</a:t>
            </a:r>
            <a:r>
              <a:rPr lang="hu-HU" dirty="0" smtClean="0"/>
              <a:t> </a:t>
            </a:r>
            <a:r>
              <a:rPr lang="hu-HU" dirty="0" err="1" smtClean="0"/>
              <a:t>conferences</a:t>
            </a:r>
            <a:r>
              <a:rPr lang="hu-HU" dirty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preprint</a:t>
            </a:r>
            <a:r>
              <a:rPr lang="hu-HU" dirty="0" smtClean="0"/>
              <a:t> site </a:t>
            </a:r>
            <a:r>
              <a:rPr lang="hu-HU" dirty="0" err="1" smtClean="0"/>
              <a:t>arXiv</a:t>
            </a:r>
            <a:r>
              <a:rPr lang="hu-HU" dirty="0" smtClean="0"/>
              <a:t> </a:t>
            </a:r>
            <a:r>
              <a:rPr lang="hu-HU" dirty="0" err="1" smtClean="0"/>
              <a:t>without</a:t>
            </a:r>
            <a:r>
              <a:rPr lang="hu-HU" dirty="0" smtClean="0"/>
              <a:t> </a:t>
            </a:r>
            <a:r>
              <a:rPr lang="hu-HU" dirty="0" err="1" smtClean="0"/>
              <a:t>peer</a:t>
            </a:r>
            <a:r>
              <a:rPr lang="hu-HU" dirty="0" smtClean="0"/>
              <a:t> </a:t>
            </a:r>
            <a:r>
              <a:rPr lang="hu-HU" dirty="0" err="1" smtClean="0"/>
              <a:t>review</a:t>
            </a:r>
            <a:endParaRPr lang="hu-HU" dirty="0"/>
          </a:p>
          <a:p>
            <a:pPr lvl="2"/>
            <a:r>
              <a:rPr lang="hu-HU" dirty="0" err="1" smtClean="0"/>
              <a:t>share</a:t>
            </a:r>
            <a:r>
              <a:rPr lang="hu-HU" dirty="0" smtClean="0"/>
              <a:t> </a:t>
            </a:r>
            <a:r>
              <a:rPr lang="hu-HU" b="1" dirty="0" err="1" smtClean="0"/>
              <a:t>code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GitHub</a:t>
            </a:r>
            <a:r>
              <a:rPr lang="hu-HU" dirty="0" smtClean="0"/>
              <a:t> </a:t>
            </a:r>
            <a:r>
              <a:rPr lang="hu-HU" dirty="0" err="1" smtClean="0"/>
              <a:t>publicly</a:t>
            </a:r>
            <a:endParaRPr lang="hu-HU" dirty="0" smtClean="0"/>
          </a:p>
          <a:p>
            <a:pPr lvl="2"/>
            <a:r>
              <a:rPr lang="hu-HU" dirty="0" err="1" smtClean="0"/>
              <a:t>share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trained</a:t>
            </a:r>
            <a:r>
              <a:rPr lang="hu-HU" b="1" dirty="0" smtClean="0"/>
              <a:t> </a:t>
            </a:r>
            <a:r>
              <a:rPr lang="hu-HU" b="1" dirty="0" err="1" smtClean="0"/>
              <a:t>model</a:t>
            </a:r>
            <a:r>
              <a:rPr lang="hu-HU" b="1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Hugging</a:t>
            </a:r>
            <a:r>
              <a:rPr lang="hu-HU" dirty="0" smtClean="0"/>
              <a:t> </a:t>
            </a:r>
            <a:r>
              <a:rPr lang="hu-HU" dirty="0" err="1" smtClean="0"/>
              <a:t>Face</a:t>
            </a:r>
            <a:endParaRPr lang="hu-HU" dirty="0"/>
          </a:p>
          <a:p>
            <a:pPr lvl="2"/>
            <a:r>
              <a:rPr lang="hu-HU" dirty="0" err="1" smtClean="0"/>
              <a:t>publish</a:t>
            </a:r>
            <a:r>
              <a:rPr lang="hu-HU" dirty="0" smtClean="0"/>
              <a:t> an </a:t>
            </a:r>
            <a:r>
              <a:rPr lang="hu-HU" b="1" dirty="0" err="1" smtClean="0"/>
              <a:t>open</a:t>
            </a:r>
            <a:r>
              <a:rPr lang="hu-HU" b="1" dirty="0" smtClean="0"/>
              <a:t> </a:t>
            </a:r>
            <a:r>
              <a:rPr lang="hu-HU" b="1" dirty="0" err="1" smtClean="0"/>
              <a:t>problem</a:t>
            </a:r>
            <a:r>
              <a:rPr lang="hu-HU" b="1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Kaggle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competition</a:t>
            </a:r>
            <a:r>
              <a:rPr lang="hu-HU" dirty="0" smtClean="0"/>
              <a:t> and </a:t>
            </a:r>
            <a:r>
              <a:rPr lang="hu-HU" dirty="0" err="1" smtClean="0"/>
              <a:t>ask</a:t>
            </a:r>
            <a:r>
              <a:rPr lang="hu-HU" dirty="0" smtClean="0"/>
              <a:t> </a:t>
            </a:r>
            <a:r>
              <a:rPr lang="hu-HU" dirty="0" err="1" smtClean="0"/>
              <a:t>people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solve</a:t>
            </a:r>
            <a:r>
              <a:rPr lang="hu-HU" dirty="0" smtClean="0"/>
              <a:t>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you</a:t>
            </a:r>
            <a:r>
              <a:rPr lang="hu-HU" dirty="0" smtClean="0"/>
              <a:t>, </a:t>
            </a:r>
            <a:r>
              <a:rPr lang="hu-HU" dirty="0" err="1" smtClean="0"/>
              <a:t>paying</a:t>
            </a:r>
            <a:r>
              <a:rPr lang="hu-HU" dirty="0" smtClean="0"/>
              <a:t> a </a:t>
            </a:r>
            <a:r>
              <a:rPr lang="hu-HU" dirty="0" err="1" smtClean="0"/>
              <a:t>token</a:t>
            </a:r>
            <a:r>
              <a:rPr lang="hu-HU" dirty="0" smtClean="0"/>
              <a:t> </a:t>
            </a:r>
            <a:r>
              <a:rPr lang="hu-HU" dirty="0" err="1" smtClean="0"/>
              <a:t>amount</a:t>
            </a:r>
            <a:r>
              <a:rPr lang="hu-HU" dirty="0" smtClean="0"/>
              <a:t> of </a:t>
            </a:r>
            <a:r>
              <a:rPr lang="hu-HU" dirty="0" err="1" smtClean="0"/>
              <a:t>money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winner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means</a:t>
            </a:r>
            <a:r>
              <a:rPr lang="hu-HU" dirty="0" smtClean="0"/>
              <a:t> of </a:t>
            </a:r>
            <a:r>
              <a:rPr lang="hu-HU" b="1" dirty="0" smtClean="0"/>
              <a:t>free </a:t>
            </a:r>
            <a:r>
              <a:rPr lang="hu-HU" b="1" dirty="0" err="1" smtClean="0"/>
              <a:t>publicity</a:t>
            </a:r>
            <a:r>
              <a:rPr lang="hu-HU" b="1" dirty="0" smtClean="0"/>
              <a:t> and </a:t>
            </a:r>
            <a:r>
              <a:rPr lang="hu-HU" b="1" dirty="0" err="1" smtClean="0"/>
              <a:t>promotion</a:t>
            </a:r>
            <a:r>
              <a:rPr lang="hu-HU" b="1" dirty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product</a:t>
            </a:r>
            <a:r>
              <a:rPr lang="hu-HU" b="1" dirty="0" smtClean="0"/>
              <a:t> </a:t>
            </a:r>
            <a:r>
              <a:rPr lang="hu-HU" dirty="0" err="1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b="1" dirty="0" err="1" smtClean="0"/>
              <a:t>themselves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2506439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The </a:t>
            </a:r>
            <a:r>
              <a:rPr lang="hu-HU" dirty="0" err="1"/>
              <a:t>Current</a:t>
            </a:r>
            <a:r>
              <a:rPr lang="hu-HU" dirty="0"/>
              <a:t> </a:t>
            </a:r>
            <a:r>
              <a:rPr lang="hu-HU" dirty="0" err="1"/>
              <a:t>State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Art </a:t>
            </a:r>
            <a:r>
              <a:rPr lang="hu-HU" dirty="0" err="1"/>
              <a:t>in</a:t>
            </a:r>
            <a:r>
              <a:rPr lang="hu-HU" dirty="0"/>
              <a:t> </a:t>
            </a:r>
            <a:r>
              <a:rPr lang="hu-HU" dirty="0" err="1"/>
              <a:t>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result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open</a:t>
            </a:r>
            <a:r>
              <a:rPr lang="hu-HU" dirty="0" smtClean="0"/>
              <a:t> </a:t>
            </a:r>
            <a:r>
              <a:rPr lang="hu-HU" dirty="0" err="1" smtClean="0"/>
              <a:t>knowledge</a:t>
            </a:r>
            <a:r>
              <a:rPr lang="hu-HU" dirty="0" smtClean="0"/>
              <a:t> </a:t>
            </a:r>
            <a:r>
              <a:rPr lang="hu-HU" dirty="0" err="1" smtClean="0"/>
              <a:t>sharing</a:t>
            </a:r>
            <a:r>
              <a:rPr lang="hu-HU" dirty="0" smtClean="0"/>
              <a:t>, </a:t>
            </a:r>
            <a:r>
              <a:rPr lang="hu-HU" dirty="0" err="1" smtClean="0"/>
              <a:t>it</a:t>
            </a:r>
            <a:r>
              <a:rPr lang="hu-HU" dirty="0" smtClean="0"/>
              <a:t> is </a:t>
            </a:r>
            <a:r>
              <a:rPr lang="hu-HU" dirty="0" err="1" smtClean="0"/>
              <a:t>known</a:t>
            </a:r>
            <a:r>
              <a:rPr lang="hu-HU" dirty="0" smtClean="0"/>
              <a:t> </a:t>
            </a:r>
            <a:r>
              <a:rPr lang="hu-HU" dirty="0" err="1" smtClean="0"/>
              <a:t>perfectly</a:t>
            </a:r>
            <a:r>
              <a:rPr lang="hu-HU" dirty="0" smtClean="0"/>
              <a:t> </a:t>
            </a:r>
            <a:r>
              <a:rPr lang="hu-HU" dirty="0" err="1" smtClean="0"/>
              <a:t>how</a:t>
            </a:r>
            <a:r>
              <a:rPr lang="hu-HU" dirty="0" smtClean="0"/>
              <a:t> an </a:t>
            </a:r>
            <a:r>
              <a:rPr lang="hu-HU" dirty="0" err="1" smtClean="0"/>
              <a:t>AI</a:t>
            </a:r>
            <a:r>
              <a:rPr lang="hu-HU" dirty="0" smtClean="0"/>
              <a:t> </a:t>
            </a:r>
            <a:r>
              <a:rPr lang="hu-HU" dirty="0" err="1" smtClean="0"/>
              <a:t>system</a:t>
            </a:r>
            <a:r>
              <a:rPr lang="hu-HU" dirty="0" smtClean="0"/>
              <a:t> </a:t>
            </a:r>
            <a:r>
              <a:rPr lang="hu-HU" dirty="0" err="1" smtClean="0"/>
              <a:t>works</a:t>
            </a:r>
            <a:r>
              <a:rPr lang="hu-HU" dirty="0" smtClean="0"/>
              <a:t>, </a:t>
            </a:r>
            <a:r>
              <a:rPr lang="hu-HU" b="1" dirty="0" err="1" smtClean="0"/>
              <a:t>there</a:t>
            </a:r>
            <a:r>
              <a:rPr lang="hu-HU" b="1" dirty="0" smtClean="0"/>
              <a:t> </a:t>
            </a:r>
            <a:r>
              <a:rPr lang="hu-HU" b="1" dirty="0" err="1" smtClean="0"/>
              <a:t>are</a:t>
            </a:r>
            <a:r>
              <a:rPr lang="hu-HU" b="1" dirty="0" smtClean="0"/>
              <a:t> no </a:t>
            </a:r>
            <a:r>
              <a:rPr lang="hu-HU" b="1" dirty="0" err="1" smtClean="0"/>
              <a:t>big</a:t>
            </a:r>
            <a:r>
              <a:rPr lang="hu-HU" b="1" dirty="0" smtClean="0"/>
              <a:t> </a:t>
            </a:r>
            <a:r>
              <a:rPr lang="hu-HU" b="1" dirty="0" err="1" smtClean="0"/>
              <a:t>company</a:t>
            </a:r>
            <a:r>
              <a:rPr lang="hu-HU" b="1" dirty="0" smtClean="0"/>
              <a:t> </a:t>
            </a:r>
            <a:r>
              <a:rPr lang="hu-HU" b="1" dirty="0" err="1" smtClean="0"/>
              <a:t>or</a:t>
            </a:r>
            <a:r>
              <a:rPr lang="hu-HU" b="1" dirty="0" smtClean="0"/>
              <a:t> </a:t>
            </a:r>
            <a:r>
              <a:rPr lang="hu-HU" b="1" dirty="0" err="1" smtClean="0"/>
              <a:t>government</a:t>
            </a:r>
            <a:r>
              <a:rPr lang="hu-HU" b="1" dirty="0" smtClean="0"/>
              <a:t> </a:t>
            </a:r>
            <a:r>
              <a:rPr lang="hu-HU" b="1" dirty="0" err="1" smtClean="0"/>
              <a:t>secrets</a:t>
            </a:r>
            <a:endParaRPr lang="hu-HU" b="1" dirty="0" smtClean="0"/>
          </a:p>
          <a:p>
            <a:pPr lvl="1"/>
            <a:r>
              <a:rPr lang="hu-HU" dirty="0" err="1" smtClean="0"/>
              <a:t>what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architecture</a:t>
            </a:r>
            <a:r>
              <a:rPr lang="hu-HU" dirty="0" smtClean="0"/>
              <a:t> is (</a:t>
            </a:r>
            <a:r>
              <a:rPr lang="hu-HU" dirty="0" err="1" smtClean="0"/>
              <a:t>transformer</a:t>
            </a:r>
            <a:r>
              <a:rPr lang="hu-HU" dirty="0" smtClean="0"/>
              <a:t> etc.)</a:t>
            </a:r>
          </a:p>
          <a:p>
            <a:pPr lvl="2"/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exact</a:t>
            </a:r>
            <a:r>
              <a:rPr lang="hu-HU" dirty="0" smtClean="0"/>
              <a:t> </a:t>
            </a:r>
            <a:r>
              <a:rPr lang="hu-HU" dirty="0" err="1" smtClean="0"/>
              <a:t>implementation</a:t>
            </a:r>
            <a:r>
              <a:rPr lang="hu-HU" dirty="0" smtClean="0"/>
              <a:t> </a:t>
            </a:r>
            <a:r>
              <a:rPr lang="hu-HU" dirty="0" err="1" smtClean="0"/>
              <a:t>details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be </a:t>
            </a:r>
            <a:r>
              <a:rPr lang="hu-HU" dirty="0" err="1" smtClean="0"/>
              <a:t>kept</a:t>
            </a:r>
            <a:r>
              <a:rPr lang="hu-HU" dirty="0" smtClean="0"/>
              <a:t> </a:t>
            </a:r>
            <a:r>
              <a:rPr lang="hu-HU" dirty="0" err="1" smtClean="0"/>
              <a:t>secret</a:t>
            </a:r>
            <a:r>
              <a:rPr lang="hu-HU" dirty="0" smtClean="0"/>
              <a:t>,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amount</a:t>
            </a:r>
            <a:r>
              <a:rPr lang="hu-HU" dirty="0" smtClean="0"/>
              <a:t> and </a:t>
            </a:r>
            <a:r>
              <a:rPr lang="hu-HU" dirty="0" err="1" smtClean="0"/>
              <a:t>type</a:t>
            </a:r>
            <a:r>
              <a:rPr lang="hu-HU" dirty="0" smtClean="0"/>
              <a:t> of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, </a:t>
            </a:r>
            <a:r>
              <a:rPr lang="hu-HU" dirty="0" err="1" smtClean="0"/>
              <a:t>number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layers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transformer</a:t>
            </a:r>
            <a:r>
              <a:rPr lang="hu-HU" dirty="0" smtClean="0"/>
              <a:t> </a:t>
            </a:r>
            <a:r>
              <a:rPr lang="hu-HU" dirty="0" err="1" smtClean="0"/>
              <a:t>blocks</a:t>
            </a:r>
            <a:r>
              <a:rPr lang="hu-HU" dirty="0" smtClean="0"/>
              <a:t>, </a:t>
            </a:r>
            <a:r>
              <a:rPr lang="hu-HU" dirty="0" err="1" smtClean="0"/>
              <a:t>parameters</a:t>
            </a:r>
            <a:r>
              <a:rPr lang="hu-HU" dirty="0" smtClean="0"/>
              <a:t>, etc.</a:t>
            </a:r>
          </a:p>
          <a:p>
            <a:pPr lvl="1"/>
            <a:r>
              <a:rPr lang="hu-HU" dirty="0" err="1" smtClean="0"/>
              <a:t>what</a:t>
            </a:r>
            <a:r>
              <a:rPr lang="hu-HU" dirty="0" smtClean="0"/>
              <a:t> sort of hardware </a:t>
            </a:r>
            <a:r>
              <a:rPr lang="hu-HU" dirty="0" err="1" smtClean="0"/>
              <a:t>it</a:t>
            </a:r>
            <a:r>
              <a:rPr lang="hu-HU" dirty="0" smtClean="0"/>
              <a:t> </a:t>
            </a:r>
            <a:r>
              <a:rPr lang="hu-HU" dirty="0" err="1" smtClean="0"/>
              <a:t>runs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endParaRPr lang="hu-HU" dirty="0" smtClean="0"/>
          </a:p>
          <a:p>
            <a:pPr lvl="2"/>
            <a:r>
              <a:rPr lang="hu-HU" dirty="0" err="1" smtClean="0"/>
              <a:t>exact</a:t>
            </a:r>
            <a:r>
              <a:rPr lang="hu-HU" dirty="0" smtClean="0"/>
              <a:t> </a:t>
            </a:r>
            <a:r>
              <a:rPr lang="hu-HU" dirty="0" err="1" smtClean="0"/>
              <a:t>amount</a:t>
            </a:r>
            <a:r>
              <a:rPr lang="hu-HU" dirty="0" smtClean="0"/>
              <a:t> of </a:t>
            </a:r>
            <a:r>
              <a:rPr lang="hu-HU" dirty="0" err="1" smtClean="0"/>
              <a:t>GPUs</a:t>
            </a:r>
            <a:r>
              <a:rPr lang="hu-HU" dirty="0" smtClean="0"/>
              <a:t> etc. is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known</a:t>
            </a:r>
            <a:r>
              <a:rPr lang="hu-HU" dirty="0" smtClean="0"/>
              <a:t> and </a:t>
            </a:r>
            <a:r>
              <a:rPr lang="hu-HU" dirty="0" err="1" smtClean="0"/>
              <a:t>changes</a:t>
            </a:r>
            <a:r>
              <a:rPr lang="hu-HU" dirty="0" smtClean="0"/>
              <a:t> </a:t>
            </a:r>
            <a:r>
              <a:rPr lang="hu-HU" dirty="0" err="1" smtClean="0"/>
              <a:t>dynamically</a:t>
            </a:r>
            <a:r>
              <a:rPr lang="hu-HU" dirty="0" smtClean="0"/>
              <a:t> </a:t>
            </a:r>
            <a:r>
              <a:rPr lang="hu-HU" dirty="0" err="1" smtClean="0"/>
              <a:t>anyway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server </a:t>
            </a:r>
            <a:r>
              <a:rPr lang="hu-HU" dirty="0" err="1" smtClean="0"/>
              <a:t>loads</a:t>
            </a:r>
            <a:endParaRPr lang="hu-HU" dirty="0" smtClean="0"/>
          </a:p>
          <a:p>
            <a:r>
              <a:rPr lang="hu-HU" dirty="0" err="1" smtClean="0"/>
              <a:t>AI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r>
              <a:rPr lang="hu-HU" dirty="0" smtClean="0"/>
              <a:t> </a:t>
            </a:r>
            <a:r>
              <a:rPr lang="hu-HU" b="1" dirty="0" err="1" smtClean="0"/>
              <a:t>that</a:t>
            </a:r>
            <a:r>
              <a:rPr lang="hu-HU" b="1" dirty="0" smtClean="0"/>
              <a:t> </a:t>
            </a:r>
            <a:r>
              <a:rPr lang="hu-HU" b="1" dirty="0" err="1" smtClean="0"/>
              <a:t>do</a:t>
            </a:r>
            <a:r>
              <a:rPr lang="hu-HU" b="1" dirty="0" smtClean="0"/>
              <a:t> almost </a:t>
            </a:r>
            <a:r>
              <a:rPr lang="hu-HU" b="1" dirty="0" err="1" smtClean="0"/>
              <a:t>exactly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same</a:t>
            </a:r>
            <a:r>
              <a:rPr lang="hu-HU" b="1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one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proprietary</a:t>
            </a:r>
            <a:r>
              <a:rPr lang="hu-HU" dirty="0" smtClean="0"/>
              <a:t> </a:t>
            </a:r>
            <a:r>
              <a:rPr lang="hu-HU" dirty="0" err="1" smtClean="0"/>
              <a:t>systems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b="1" dirty="0" err="1" smtClean="0"/>
              <a:t>reproduced</a:t>
            </a:r>
            <a:r>
              <a:rPr lang="hu-HU" b="1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r>
              <a:rPr lang="hu-HU" dirty="0" smtClean="0"/>
              <a:t>’s </a:t>
            </a:r>
            <a:r>
              <a:rPr lang="hu-HU" b="1" dirty="0" err="1" smtClean="0"/>
              <a:t>own</a:t>
            </a:r>
            <a:r>
              <a:rPr lang="hu-HU" b="1" dirty="0" smtClean="0"/>
              <a:t> hardware</a:t>
            </a:r>
            <a:r>
              <a:rPr lang="hu-HU" dirty="0" smtClean="0"/>
              <a:t>,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hardware</a:t>
            </a:r>
            <a:r>
              <a:rPr lang="hu-HU" dirty="0" smtClean="0"/>
              <a:t> </a:t>
            </a:r>
            <a:r>
              <a:rPr lang="hu-HU" dirty="0" err="1" smtClean="0"/>
              <a:t>borrowed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a </a:t>
            </a:r>
            <a:r>
              <a:rPr lang="hu-HU" dirty="0" err="1" smtClean="0"/>
              <a:t>cloud</a:t>
            </a:r>
            <a:r>
              <a:rPr lang="hu-HU" dirty="0" smtClean="0"/>
              <a:t> </a:t>
            </a:r>
            <a:r>
              <a:rPr lang="hu-HU" dirty="0" err="1" smtClean="0"/>
              <a:t>infrastructure</a:t>
            </a:r>
            <a:r>
              <a:rPr lang="hu-HU" dirty="0" smtClean="0"/>
              <a:t> and platform </a:t>
            </a:r>
            <a:r>
              <a:rPr lang="hu-HU" dirty="0" err="1" smtClean="0"/>
              <a:t>provider</a:t>
            </a:r>
            <a:r>
              <a:rPr lang="hu-HU" dirty="0" smtClean="0"/>
              <a:t> (</a:t>
            </a:r>
            <a:r>
              <a:rPr lang="hu-HU" dirty="0" err="1" smtClean="0"/>
              <a:t>Google</a:t>
            </a:r>
            <a:r>
              <a:rPr lang="hu-HU" dirty="0" smtClean="0"/>
              <a:t> </a:t>
            </a:r>
            <a:r>
              <a:rPr lang="hu-HU" dirty="0" err="1" smtClean="0"/>
              <a:t>Cloud</a:t>
            </a:r>
            <a:r>
              <a:rPr lang="hu-HU" dirty="0" smtClean="0"/>
              <a:t>, Amazon </a:t>
            </a:r>
            <a:r>
              <a:rPr lang="hu-HU" dirty="0" err="1" smtClean="0"/>
              <a:t>AWS</a:t>
            </a:r>
            <a:r>
              <a:rPr lang="hu-HU" dirty="0" smtClean="0"/>
              <a:t>, Microsoft </a:t>
            </a:r>
            <a:r>
              <a:rPr lang="hu-HU" dirty="0" err="1" smtClean="0"/>
              <a:t>Azure</a:t>
            </a:r>
            <a:r>
              <a:rPr lang="hu-HU" dirty="0" smtClean="0"/>
              <a:t>)</a:t>
            </a:r>
          </a:p>
          <a:p>
            <a:pPr lvl="1"/>
            <a:r>
              <a:rPr lang="hu-HU" dirty="0" smtClean="0"/>
              <a:t>ML software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platform-specific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open-source</a:t>
            </a:r>
            <a:r>
              <a:rPr lang="hu-HU" dirty="0" smtClean="0"/>
              <a:t> </a:t>
            </a:r>
            <a:r>
              <a:rPr lang="hu-HU" dirty="0" err="1" smtClean="0"/>
              <a:t>like</a:t>
            </a:r>
            <a:r>
              <a:rPr lang="hu-HU" dirty="0" smtClean="0"/>
              <a:t> </a:t>
            </a:r>
            <a:r>
              <a:rPr lang="hu-HU" dirty="0" err="1" smtClean="0"/>
              <a:t>TensorFlow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Pytorch</a:t>
            </a:r>
            <a:endParaRPr lang="hu-HU" dirty="0" smtClean="0"/>
          </a:p>
          <a:p>
            <a:pPr lvl="1"/>
            <a:r>
              <a:rPr lang="hu-HU" dirty="0" smtClean="0"/>
              <a:t>performance and </a:t>
            </a:r>
            <a:r>
              <a:rPr lang="hu-HU" dirty="0" err="1" smtClean="0"/>
              <a:t>prediction</a:t>
            </a:r>
            <a:r>
              <a:rPr lang="hu-HU" dirty="0" smtClean="0"/>
              <a:t> </a:t>
            </a:r>
            <a:r>
              <a:rPr lang="hu-HU" dirty="0" err="1" smtClean="0"/>
              <a:t>accuracy</a:t>
            </a:r>
            <a:r>
              <a:rPr lang="hu-HU" dirty="0" smtClean="0"/>
              <a:t> </a:t>
            </a:r>
            <a:r>
              <a:rPr lang="hu-HU" dirty="0" err="1" smtClean="0"/>
              <a:t>will</a:t>
            </a:r>
            <a:r>
              <a:rPr lang="hu-HU" dirty="0" smtClean="0"/>
              <a:t> be </a:t>
            </a:r>
            <a:r>
              <a:rPr lang="hu-HU" dirty="0" err="1" smtClean="0"/>
              <a:t>likely</a:t>
            </a:r>
            <a:r>
              <a:rPr lang="hu-HU" dirty="0" smtClean="0"/>
              <a:t> </a:t>
            </a:r>
            <a:r>
              <a:rPr lang="hu-HU" dirty="0" err="1" smtClean="0"/>
              <a:t>poorer</a:t>
            </a:r>
            <a:r>
              <a:rPr lang="hu-HU" dirty="0" smtClean="0"/>
              <a:t> </a:t>
            </a:r>
            <a:r>
              <a:rPr lang="hu-HU" dirty="0" err="1" smtClean="0"/>
              <a:t>due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scale</a:t>
            </a:r>
            <a:r>
              <a:rPr lang="hu-HU" dirty="0" smtClean="0"/>
              <a:t> </a:t>
            </a:r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user</a:t>
            </a:r>
            <a:r>
              <a:rPr lang="hu-HU" dirty="0" smtClean="0"/>
              <a:t> is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consumer</a:t>
            </a:r>
            <a:r>
              <a:rPr lang="hu-HU" dirty="0" smtClean="0"/>
              <a:t> hardware</a:t>
            </a:r>
          </a:p>
          <a:p>
            <a:r>
              <a:rPr lang="hu-HU" dirty="0" smtClean="0"/>
              <a:t>The </a:t>
            </a:r>
            <a:r>
              <a:rPr lang="hu-HU" dirty="0" err="1" smtClean="0"/>
              <a:t>user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b="1" dirty="0" err="1" smtClean="0"/>
              <a:t>adapt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model</a:t>
            </a:r>
            <a:r>
              <a:rPr lang="hu-HU" b="1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dirty="0" err="1" smtClean="0"/>
              <a:t>own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b="1" dirty="0" err="1" smtClean="0"/>
              <a:t>adding</a:t>
            </a:r>
            <a:r>
              <a:rPr lang="hu-HU" b="1" dirty="0" smtClean="0"/>
              <a:t> </a:t>
            </a:r>
            <a:r>
              <a:rPr lang="hu-HU" b="1" dirty="0" err="1" smtClean="0"/>
              <a:t>on</a:t>
            </a:r>
            <a:r>
              <a:rPr lang="hu-HU" b="1" dirty="0" smtClean="0"/>
              <a:t> </a:t>
            </a:r>
            <a:r>
              <a:rPr lang="hu-HU" b="1" dirty="0" err="1" smtClean="0"/>
              <a:t>parts</a:t>
            </a:r>
            <a:r>
              <a:rPr lang="hu-HU" b="1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b="1" dirty="0" err="1" smtClean="0"/>
              <a:t>fine-tuning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existing</a:t>
            </a:r>
            <a:r>
              <a:rPr lang="hu-HU" b="1" dirty="0" smtClean="0"/>
              <a:t> </a:t>
            </a:r>
            <a:r>
              <a:rPr lang="hu-HU" b="1" dirty="0" err="1" smtClean="0"/>
              <a:t>model</a:t>
            </a:r>
            <a:r>
              <a:rPr lang="hu-HU" b="1" dirty="0" smtClean="0"/>
              <a:t> </a:t>
            </a:r>
            <a:r>
              <a:rPr lang="hu-HU" b="1" dirty="0" err="1" smtClean="0"/>
              <a:t>weights</a:t>
            </a:r>
            <a:r>
              <a:rPr lang="hu-HU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7339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Deep </a:t>
            </a:r>
            <a:r>
              <a:rPr lang="hu-HU" dirty="0" err="1" smtClean="0"/>
              <a:t>Learning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Deep </a:t>
            </a:r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refers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b="1" dirty="0" err="1" smtClean="0"/>
              <a:t>machine</a:t>
            </a:r>
            <a:r>
              <a:rPr lang="hu-HU" b="1" dirty="0" smtClean="0"/>
              <a:t> </a:t>
            </a:r>
            <a:r>
              <a:rPr lang="hu-HU" b="1" dirty="0" err="1" smtClean="0"/>
              <a:t>learning</a:t>
            </a:r>
            <a:r>
              <a:rPr lang="hu-HU" b="1" dirty="0" smtClean="0"/>
              <a:t> </a:t>
            </a:r>
            <a:r>
              <a:rPr lang="hu-HU" b="1" dirty="0" err="1" smtClean="0"/>
              <a:t>using</a:t>
            </a:r>
            <a:r>
              <a:rPr lang="hu-HU" b="1" dirty="0" smtClean="0"/>
              <a:t> </a:t>
            </a:r>
            <a:r>
              <a:rPr lang="hu-HU" b="1" dirty="0" err="1" smtClean="0"/>
              <a:t>deep</a:t>
            </a:r>
            <a:r>
              <a:rPr lang="hu-HU" b="1" dirty="0" smtClean="0"/>
              <a:t> </a:t>
            </a:r>
            <a:r>
              <a:rPr lang="hu-HU" b="1" dirty="0" err="1" smtClean="0"/>
              <a:t>neural</a:t>
            </a:r>
            <a:r>
              <a:rPr lang="hu-HU" b="1" dirty="0" smtClean="0"/>
              <a:t> </a:t>
            </a:r>
            <a:r>
              <a:rPr lang="hu-HU" b="1" dirty="0" err="1" smtClean="0"/>
              <a:t>networks</a:t>
            </a:r>
            <a:endParaRPr lang="hu-HU" b="1" dirty="0" smtClean="0"/>
          </a:p>
          <a:p>
            <a:pPr lvl="1"/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: a </a:t>
            </a:r>
            <a:r>
              <a:rPr lang="hu-HU" dirty="0" err="1" smtClean="0"/>
              <a:t>mathematical</a:t>
            </a:r>
            <a:r>
              <a:rPr lang="hu-HU" dirty="0" smtClean="0"/>
              <a:t> </a:t>
            </a:r>
            <a:r>
              <a:rPr lang="hu-HU" dirty="0" err="1" smtClean="0"/>
              <a:t>function</a:t>
            </a:r>
            <a:r>
              <a:rPr lang="hu-HU" dirty="0" smtClean="0"/>
              <a:t> </a:t>
            </a:r>
            <a:r>
              <a:rPr lang="hu-HU" dirty="0" err="1" smtClean="0"/>
              <a:t>consisting</a:t>
            </a:r>
            <a:r>
              <a:rPr lang="hu-HU" dirty="0" smtClean="0"/>
              <a:t> of </a:t>
            </a:r>
            <a:r>
              <a:rPr lang="hu-HU" dirty="0" err="1" smtClean="0"/>
              <a:t>vector</a:t>
            </a:r>
            <a:r>
              <a:rPr lang="hu-HU" dirty="0" smtClean="0"/>
              <a:t> and </a:t>
            </a:r>
            <a:r>
              <a:rPr lang="hu-HU" dirty="0" err="1" smtClean="0"/>
              <a:t>matrix</a:t>
            </a:r>
            <a:r>
              <a:rPr lang="hu-HU" dirty="0" smtClean="0"/>
              <a:t> </a:t>
            </a:r>
            <a:r>
              <a:rPr lang="hu-HU" dirty="0" err="1" smtClean="0"/>
              <a:t>multiplications</a:t>
            </a:r>
            <a:r>
              <a:rPr lang="hu-HU" dirty="0" smtClean="0"/>
              <a:t> </a:t>
            </a:r>
            <a:r>
              <a:rPr lang="hu-HU" dirty="0" err="1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of </a:t>
            </a:r>
            <a:r>
              <a:rPr lang="hu-HU" dirty="0" err="1"/>
              <a:t>nonlinear</a:t>
            </a:r>
            <a:r>
              <a:rPr lang="hu-HU" dirty="0"/>
              <a:t> </a:t>
            </a:r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their</a:t>
            </a:r>
            <a:r>
              <a:rPr lang="hu-HU" dirty="0" smtClean="0"/>
              <a:t> </a:t>
            </a:r>
            <a:r>
              <a:rPr lang="hu-HU" dirty="0" err="1" smtClean="0"/>
              <a:t>products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is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has </a:t>
            </a:r>
            <a:r>
              <a:rPr lang="hu-HU" b="1" dirty="0" smtClean="0"/>
              <a:t>more </a:t>
            </a:r>
            <a:r>
              <a:rPr lang="hu-HU" b="1" dirty="0" err="1" smtClean="0"/>
              <a:t>than</a:t>
            </a:r>
            <a:r>
              <a:rPr lang="hu-HU" b="1" dirty="0" smtClean="0"/>
              <a:t> </a:t>
            </a:r>
            <a:r>
              <a:rPr lang="hu-HU" b="1" dirty="0" err="1" smtClean="0"/>
              <a:t>two</a:t>
            </a:r>
            <a:r>
              <a:rPr lang="hu-HU" b="1" dirty="0" smtClean="0"/>
              <a:t> </a:t>
            </a:r>
            <a:r>
              <a:rPr lang="hu-HU" b="1" dirty="0" err="1" smtClean="0"/>
              <a:t>hidden</a:t>
            </a:r>
            <a:r>
              <a:rPr lang="hu-HU" b="1" dirty="0" smtClean="0"/>
              <a:t> </a:t>
            </a:r>
            <a:r>
              <a:rPr lang="hu-HU" b="1" dirty="0" err="1" smtClean="0"/>
              <a:t>layers</a:t>
            </a:r>
            <a:endParaRPr lang="hu-HU" b="1" dirty="0" smtClean="0"/>
          </a:p>
          <a:p>
            <a:pPr lvl="1"/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typical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is </a:t>
            </a:r>
            <a:r>
              <a:rPr lang="hu-HU" dirty="0" err="1"/>
              <a:t>between</a:t>
            </a:r>
            <a:r>
              <a:rPr lang="hu-HU" dirty="0"/>
              <a:t> less </a:t>
            </a:r>
            <a:r>
              <a:rPr lang="hu-HU" dirty="0" err="1"/>
              <a:t>than</a:t>
            </a:r>
            <a:r>
              <a:rPr lang="hu-HU" dirty="0"/>
              <a:t> 10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few</a:t>
            </a:r>
            <a:r>
              <a:rPr lang="hu-HU" dirty="0"/>
              <a:t> </a:t>
            </a:r>
            <a:r>
              <a:rPr lang="hu-HU" dirty="0" err="1"/>
              <a:t>dozen</a:t>
            </a:r>
            <a:endParaRPr lang="hu-HU" dirty="0"/>
          </a:p>
          <a:p>
            <a:pPr lvl="1"/>
            <a:r>
              <a:rPr lang="hu-HU" dirty="0" err="1" smtClean="0"/>
              <a:t>layer</a:t>
            </a:r>
            <a:r>
              <a:rPr lang="hu-HU" dirty="0" smtClean="0"/>
              <a:t>:</a:t>
            </a:r>
          </a:p>
          <a:p>
            <a:pPr lvl="1"/>
            <a:r>
              <a:rPr lang="hu-HU" dirty="0" err="1" smtClean="0"/>
              <a:t>hidden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2693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Deep </a:t>
            </a:r>
            <a:r>
              <a:rPr lang="hu-HU" dirty="0" err="1" smtClean="0"/>
              <a:t>Learning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Deep </a:t>
            </a:r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refers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b="1" dirty="0" err="1" smtClean="0"/>
              <a:t>machine</a:t>
            </a:r>
            <a:r>
              <a:rPr lang="hu-HU" b="1" dirty="0" smtClean="0"/>
              <a:t> </a:t>
            </a:r>
            <a:r>
              <a:rPr lang="hu-HU" b="1" dirty="0" err="1" smtClean="0"/>
              <a:t>learning</a:t>
            </a:r>
            <a:r>
              <a:rPr lang="hu-HU" b="1" dirty="0" smtClean="0"/>
              <a:t> </a:t>
            </a:r>
            <a:r>
              <a:rPr lang="hu-HU" b="1" dirty="0" err="1" smtClean="0"/>
              <a:t>using</a:t>
            </a:r>
            <a:r>
              <a:rPr lang="hu-HU" b="1" dirty="0" smtClean="0"/>
              <a:t> </a:t>
            </a:r>
            <a:r>
              <a:rPr lang="hu-HU" b="1" dirty="0" err="1" smtClean="0"/>
              <a:t>deep</a:t>
            </a:r>
            <a:r>
              <a:rPr lang="hu-HU" b="1" dirty="0" smtClean="0"/>
              <a:t> </a:t>
            </a:r>
            <a:r>
              <a:rPr lang="hu-HU" b="1" dirty="0" err="1" smtClean="0"/>
              <a:t>neural</a:t>
            </a:r>
            <a:r>
              <a:rPr lang="hu-HU" b="1" dirty="0" smtClean="0"/>
              <a:t> </a:t>
            </a:r>
            <a:r>
              <a:rPr lang="hu-HU" b="1" dirty="0" err="1" smtClean="0"/>
              <a:t>networks</a:t>
            </a:r>
            <a:endParaRPr lang="hu-HU" b="1" dirty="0" smtClean="0"/>
          </a:p>
          <a:p>
            <a:pPr lvl="1"/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: a </a:t>
            </a:r>
            <a:r>
              <a:rPr lang="hu-HU" dirty="0" err="1" smtClean="0"/>
              <a:t>mathematical</a:t>
            </a:r>
            <a:r>
              <a:rPr lang="hu-HU" dirty="0" smtClean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consisting</a:t>
            </a:r>
            <a:r>
              <a:rPr lang="hu-HU" dirty="0"/>
              <a:t> </a:t>
            </a:r>
            <a:r>
              <a:rPr lang="hu-HU" dirty="0" smtClean="0"/>
              <a:t>of </a:t>
            </a:r>
            <a:r>
              <a:rPr lang="hu-HU" dirty="0" err="1" smtClean="0"/>
              <a:t>vector</a:t>
            </a:r>
            <a:r>
              <a:rPr lang="hu-HU" dirty="0" smtClean="0"/>
              <a:t> and </a:t>
            </a:r>
            <a:r>
              <a:rPr lang="hu-HU" dirty="0" err="1" smtClean="0"/>
              <a:t>matrix</a:t>
            </a:r>
            <a:r>
              <a:rPr lang="hu-HU" dirty="0" smtClean="0"/>
              <a:t> </a:t>
            </a:r>
            <a:r>
              <a:rPr lang="hu-HU" dirty="0" err="1" smtClean="0"/>
              <a:t>multiplications</a:t>
            </a:r>
            <a:r>
              <a:rPr lang="hu-HU" dirty="0" smtClean="0"/>
              <a:t> </a:t>
            </a:r>
            <a:r>
              <a:rPr lang="hu-HU" dirty="0" err="1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of </a:t>
            </a:r>
            <a:r>
              <a:rPr lang="hu-HU" dirty="0" err="1"/>
              <a:t>nonlinear</a:t>
            </a:r>
            <a:r>
              <a:rPr lang="hu-HU" dirty="0"/>
              <a:t> </a:t>
            </a:r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products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is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has </a:t>
            </a:r>
            <a:r>
              <a:rPr lang="hu-HU" b="1" dirty="0" smtClean="0"/>
              <a:t>more </a:t>
            </a:r>
            <a:r>
              <a:rPr lang="hu-HU" b="1" dirty="0" err="1" smtClean="0"/>
              <a:t>than</a:t>
            </a:r>
            <a:r>
              <a:rPr lang="hu-HU" b="1" dirty="0" smtClean="0"/>
              <a:t> </a:t>
            </a:r>
            <a:r>
              <a:rPr lang="hu-HU" b="1" dirty="0" err="1" smtClean="0"/>
              <a:t>two</a:t>
            </a:r>
            <a:r>
              <a:rPr lang="hu-HU" b="1" dirty="0" smtClean="0"/>
              <a:t> </a:t>
            </a:r>
            <a:r>
              <a:rPr lang="hu-HU" b="1" dirty="0" err="1" smtClean="0"/>
              <a:t>hidden</a:t>
            </a:r>
            <a:r>
              <a:rPr lang="hu-HU" b="1" dirty="0" smtClean="0"/>
              <a:t> </a:t>
            </a:r>
            <a:r>
              <a:rPr lang="hu-HU" b="1" dirty="0" err="1" smtClean="0"/>
              <a:t>layers</a:t>
            </a:r>
            <a:endParaRPr lang="hu-HU" b="1" dirty="0" smtClean="0"/>
          </a:p>
          <a:p>
            <a:pPr lvl="1"/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typical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is </a:t>
            </a:r>
            <a:r>
              <a:rPr lang="hu-HU" dirty="0" err="1"/>
              <a:t>between</a:t>
            </a:r>
            <a:r>
              <a:rPr lang="hu-HU" dirty="0"/>
              <a:t> less </a:t>
            </a:r>
            <a:r>
              <a:rPr lang="hu-HU" dirty="0" err="1"/>
              <a:t>than</a:t>
            </a:r>
            <a:r>
              <a:rPr lang="hu-HU" dirty="0"/>
              <a:t> 10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few</a:t>
            </a:r>
            <a:r>
              <a:rPr lang="hu-HU" dirty="0"/>
              <a:t> </a:t>
            </a:r>
            <a:r>
              <a:rPr lang="hu-HU" dirty="0" err="1"/>
              <a:t>dozen</a:t>
            </a:r>
            <a:endParaRPr lang="hu-HU" dirty="0"/>
          </a:p>
          <a:p>
            <a:pPr lvl="1"/>
            <a:r>
              <a:rPr lang="hu-HU" dirty="0" err="1" smtClean="0"/>
              <a:t>layer</a:t>
            </a:r>
            <a:r>
              <a:rPr lang="hu-HU" dirty="0" smtClean="0"/>
              <a:t>: a </a:t>
            </a:r>
            <a:r>
              <a:rPr lang="hu-HU" dirty="0" err="1" smtClean="0"/>
              <a:t>set</a:t>
            </a:r>
            <a:r>
              <a:rPr lang="hu-HU" dirty="0" smtClean="0"/>
              <a:t> of </a:t>
            </a:r>
            <a:r>
              <a:rPr lang="hu-HU" dirty="0" err="1" smtClean="0"/>
              <a:t>nodes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’s </a:t>
            </a:r>
            <a:r>
              <a:rPr lang="hu-HU" dirty="0" err="1" smtClean="0"/>
              <a:t>computation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edges</a:t>
            </a:r>
            <a:r>
              <a:rPr lang="hu-HU" dirty="0" smtClean="0"/>
              <a:t> of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come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r>
              <a:rPr lang="hu-HU" dirty="0" smtClean="0"/>
              <a:t> (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lower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hidden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6134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Deep </a:t>
            </a:r>
            <a:r>
              <a:rPr lang="hu-HU" dirty="0" err="1" smtClean="0"/>
              <a:t>Learning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Deep </a:t>
            </a:r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refers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b="1" dirty="0" err="1" smtClean="0"/>
              <a:t>machine</a:t>
            </a:r>
            <a:r>
              <a:rPr lang="hu-HU" b="1" dirty="0" smtClean="0"/>
              <a:t> </a:t>
            </a:r>
            <a:r>
              <a:rPr lang="hu-HU" b="1" dirty="0" err="1" smtClean="0"/>
              <a:t>learning</a:t>
            </a:r>
            <a:r>
              <a:rPr lang="hu-HU" b="1" dirty="0" smtClean="0"/>
              <a:t> </a:t>
            </a:r>
            <a:r>
              <a:rPr lang="hu-HU" b="1" dirty="0" err="1" smtClean="0"/>
              <a:t>using</a:t>
            </a:r>
            <a:r>
              <a:rPr lang="hu-HU" b="1" dirty="0" smtClean="0"/>
              <a:t> </a:t>
            </a:r>
            <a:r>
              <a:rPr lang="hu-HU" b="1" dirty="0" err="1" smtClean="0"/>
              <a:t>deep</a:t>
            </a:r>
            <a:r>
              <a:rPr lang="hu-HU" b="1" dirty="0" smtClean="0"/>
              <a:t> </a:t>
            </a:r>
            <a:r>
              <a:rPr lang="hu-HU" b="1" dirty="0" err="1" smtClean="0"/>
              <a:t>neural</a:t>
            </a:r>
            <a:r>
              <a:rPr lang="hu-HU" b="1" dirty="0" smtClean="0"/>
              <a:t> </a:t>
            </a:r>
            <a:r>
              <a:rPr lang="hu-HU" b="1" dirty="0" err="1" smtClean="0"/>
              <a:t>networks</a:t>
            </a:r>
            <a:endParaRPr lang="hu-HU" b="1" dirty="0" smtClean="0"/>
          </a:p>
          <a:p>
            <a:pPr lvl="1"/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: a </a:t>
            </a:r>
            <a:r>
              <a:rPr lang="hu-HU" dirty="0" err="1" smtClean="0"/>
              <a:t>mathematical</a:t>
            </a:r>
            <a:r>
              <a:rPr lang="hu-HU" dirty="0" smtClean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consisting</a:t>
            </a:r>
            <a:r>
              <a:rPr lang="hu-HU" dirty="0"/>
              <a:t> </a:t>
            </a:r>
            <a:r>
              <a:rPr lang="hu-HU" dirty="0" smtClean="0"/>
              <a:t>of </a:t>
            </a:r>
            <a:r>
              <a:rPr lang="hu-HU" dirty="0" err="1" smtClean="0"/>
              <a:t>vector</a:t>
            </a:r>
            <a:r>
              <a:rPr lang="hu-HU" dirty="0" smtClean="0"/>
              <a:t> and </a:t>
            </a:r>
            <a:r>
              <a:rPr lang="hu-HU" dirty="0" err="1" smtClean="0"/>
              <a:t>matrix</a:t>
            </a:r>
            <a:r>
              <a:rPr lang="hu-HU" dirty="0" smtClean="0"/>
              <a:t> </a:t>
            </a:r>
            <a:r>
              <a:rPr lang="hu-HU" dirty="0" err="1" smtClean="0"/>
              <a:t>multiplications</a:t>
            </a:r>
            <a:r>
              <a:rPr lang="hu-HU" dirty="0" smtClean="0"/>
              <a:t> </a:t>
            </a:r>
            <a:r>
              <a:rPr lang="hu-HU" dirty="0" err="1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application</a:t>
            </a:r>
            <a:r>
              <a:rPr lang="hu-HU" dirty="0" smtClean="0"/>
              <a:t> of </a:t>
            </a:r>
            <a:r>
              <a:rPr lang="hu-HU" dirty="0" err="1"/>
              <a:t>nonlinear</a:t>
            </a:r>
            <a:r>
              <a:rPr lang="hu-HU" dirty="0"/>
              <a:t> </a:t>
            </a:r>
            <a:r>
              <a:rPr lang="hu-HU" dirty="0" err="1" smtClean="0"/>
              <a:t>functions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products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is </a:t>
            </a:r>
            <a:r>
              <a:rPr lang="hu-HU" dirty="0" err="1" smtClean="0"/>
              <a:t>one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has </a:t>
            </a:r>
            <a:r>
              <a:rPr lang="hu-HU" b="1" dirty="0" smtClean="0"/>
              <a:t>more </a:t>
            </a:r>
            <a:r>
              <a:rPr lang="hu-HU" b="1" dirty="0" err="1" smtClean="0"/>
              <a:t>than</a:t>
            </a:r>
            <a:r>
              <a:rPr lang="hu-HU" b="1" dirty="0" smtClean="0"/>
              <a:t> </a:t>
            </a:r>
            <a:r>
              <a:rPr lang="hu-HU" b="1" dirty="0" err="1" smtClean="0"/>
              <a:t>two</a:t>
            </a:r>
            <a:r>
              <a:rPr lang="hu-HU" b="1" dirty="0" smtClean="0"/>
              <a:t> </a:t>
            </a:r>
            <a:r>
              <a:rPr lang="hu-HU" b="1" dirty="0" err="1" smtClean="0"/>
              <a:t>hidden</a:t>
            </a:r>
            <a:r>
              <a:rPr lang="hu-HU" b="1" dirty="0" smtClean="0"/>
              <a:t> </a:t>
            </a:r>
            <a:r>
              <a:rPr lang="hu-HU" b="1" dirty="0" err="1" smtClean="0"/>
              <a:t>layers</a:t>
            </a:r>
            <a:endParaRPr lang="hu-HU" b="1" dirty="0" smtClean="0"/>
          </a:p>
          <a:p>
            <a:pPr lvl="1"/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typical</a:t>
            </a:r>
            <a:r>
              <a:rPr lang="hu-HU" dirty="0"/>
              <a:t> </a:t>
            </a:r>
            <a:r>
              <a:rPr lang="hu-HU" dirty="0" err="1"/>
              <a:t>number</a:t>
            </a:r>
            <a:r>
              <a:rPr lang="hu-HU" dirty="0"/>
              <a:t> is </a:t>
            </a:r>
            <a:r>
              <a:rPr lang="hu-HU" dirty="0" err="1"/>
              <a:t>between</a:t>
            </a:r>
            <a:r>
              <a:rPr lang="hu-HU" dirty="0"/>
              <a:t> less </a:t>
            </a:r>
            <a:r>
              <a:rPr lang="hu-HU" dirty="0" err="1"/>
              <a:t>than</a:t>
            </a:r>
            <a:r>
              <a:rPr lang="hu-HU" dirty="0"/>
              <a:t> 10 </a:t>
            </a:r>
            <a:r>
              <a:rPr lang="hu-HU" dirty="0" err="1"/>
              <a:t>to</a:t>
            </a:r>
            <a:r>
              <a:rPr lang="hu-HU" dirty="0"/>
              <a:t> a </a:t>
            </a:r>
            <a:r>
              <a:rPr lang="hu-HU" dirty="0" err="1"/>
              <a:t>few</a:t>
            </a:r>
            <a:r>
              <a:rPr lang="hu-HU" dirty="0"/>
              <a:t> </a:t>
            </a:r>
            <a:r>
              <a:rPr lang="hu-HU" dirty="0" err="1"/>
              <a:t>dozen</a:t>
            </a:r>
            <a:endParaRPr lang="hu-HU" dirty="0"/>
          </a:p>
          <a:p>
            <a:pPr lvl="1"/>
            <a:r>
              <a:rPr lang="hu-HU" dirty="0" err="1" smtClean="0"/>
              <a:t>layer</a:t>
            </a:r>
            <a:r>
              <a:rPr lang="hu-HU" dirty="0" smtClean="0"/>
              <a:t>: a </a:t>
            </a:r>
            <a:r>
              <a:rPr lang="hu-HU" dirty="0" err="1" smtClean="0"/>
              <a:t>set</a:t>
            </a:r>
            <a:r>
              <a:rPr lang="hu-HU" dirty="0" smtClean="0"/>
              <a:t> of </a:t>
            </a:r>
            <a:r>
              <a:rPr lang="hu-HU" dirty="0" err="1" smtClean="0"/>
              <a:t>nodes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’s </a:t>
            </a:r>
            <a:r>
              <a:rPr lang="hu-HU" dirty="0" err="1" smtClean="0"/>
              <a:t>computation</a:t>
            </a:r>
            <a:r>
              <a:rPr lang="hu-HU" dirty="0" smtClean="0"/>
              <a:t> </a:t>
            </a:r>
            <a:r>
              <a:rPr lang="hu-HU" dirty="0" err="1" smtClean="0"/>
              <a:t>graph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edges</a:t>
            </a:r>
            <a:r>
              <a:rPr lang="hu-HU" dirty="0" smtClean="0"/>
              <a:t> of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come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same</a:t>
            </a:r>
            <a:r>
              <a:rPr lang="hu-HU" dirty="0" smtClean="0"/>
              <a:t> </a:t>
            </a:r>
            <a:r>
              <a:rPr lang="hu-HU" dirty="0" err="1" smtClean="0"/>
              <a:t>set</a:t>
            </a:r>
            <a:r>
              <a:rPr lang="hu-HU" dirty="0" smtClean="0"/>
              <a:t> </a:t>
            </a:r>
            <a:r>
              <a:rPr lang="hu-HU" dirty="0" err="1" smtClean="0"/>
              <a:t>of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nodes</a:t>
            </a:r>
            <a:r>
              <a:rPr lang="hu-HU" dirty="0" smtClean="0"/>
              <a:t> (</a:t>
            </a:r>
            <a:r>
              <a:rPr lang="hu-HU" dirty="0" err="1" smtClean="0"/>
              <a:t>usually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next</a:t>
            </a:r>
            <a:r>
              <a:rPr lang="hu-HU" dirty="0" smtClean="0"/>
              <a:t> </a:t>
            </a:r>
            <a:r>
              <a:rPr lang="hu-HU" dirty="0" err="1" smtClean="0"/>
              <a:t>lower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)</a:t>
            </a:r>
          </a:p>
          <a:p>
            <a:pPr lvl="1"/>
            <a:r>
              <a:rPr lang="hu-HU" dirty="0" err="1" smtClean="0"/>
              <a:t>hidden</a:t>
            </a:r>
            <a:r>
              <a:rPr lang="hu-HU" dirty="0" smtClean="0"/>
              <a:t> </a:t>
            </a:r>
            <a:r>
              <a:rPr lang="hu-HU" dirty="0" err="1" smtClean="0"/>
              <a:t>layer</a:t>
            </a:r>
            <a:r>
              <a:rPr lang="hu-HU" dirty="0" smtClean="0"/>
              <a:t>: a </a:t>
            </a:r>
            <a:r>
              <a:rPr lang="hu-HU" dirty="0" err="1" smtClean="0"/>
              <a:t>layer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is </a:t>
            </a:r>
            <a:r>
              <a:rPr lang="hu-HU" dirty="0" err="1" smtClean="0"/>
              <a:t>neither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input </a:t>
            </a:r>
            <a:r>
              <a:rPr lang="hu-HU" dirty="0" err="1" smtClean="0"/>
              <a:t>nor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output </a:t>
            </a:r>
            <a:r>
              <a:rPr lang="hu-HU" dirty="0" err="1" smtClean="0"/>
              <a:t>layer</a:t>
            </a:r>
            <a:endParaRPr lang="hu-HU" dirty="0" smtClean="0"/>
          </a:p>
          <a:p>
            <a:pPr lvl="2"/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activation</a:t>
            </a:r>
            <a:r>
              <a:rPr lang="hu-HU" dirty="0" smtClean="0"/>
              <a:t> of </a:t>
            </a:r>
            <a:r>
              <a:rPr lang="hu-HU" dirty="0" err="1" smtClean="0"/>
              <a:t>its</a:t>
            </a:r>
            <a:r>
              <a:rPr lang="hu-HU" dirty="0" smtClean="0"/>
              <a:t> </a:t>
            </a:r>
            <a:r>
              <a:rPr lang="hu-HU" dirty="0" err="1" smtClean="0"/>
              <a:t>neurons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calculated</a:t>
            </a:r>
            <a:r>
              <a:rPr lang="hu-HU" dirty="0" smtClean="0"/>
              <a:t>, </a:t>
            </a:r>
            <a:r>
              <a:rPr lang="hu-HU" dirty="0" err="1" smtClean="0"/>
              <a:t>directly</a:t>
            </a:r>
            <a:r>
              <a:rPr lang="hu-HU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dirty="0" err="1" smtClean="0"/>
              <a:t>indirectly</a:t>
            </a:r>
            <a:r>
              <a:rPr lang="hu-HU" dirty="0" smtClean="0"/>
              <a:t>,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input </a:t>
            </a:r>
            <a:r>
              <a:rPr lang="hu-HU" dirty="0" err="1" smtClean="0"/>
              <a:t>layer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161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Deep </a:t>
            </a:r>
            <a:r>
              <a:rPr lang="hu-HU" dirty="0" err="1" smtClean="0"/>
              <a:t>Learning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 smtClean="0"/>
              <a:t>Although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follow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layers</a:t>
            </a:r>
            <a:r>
              <a:rPr lang="hu-HU" dirty="0" smtClean="0"/>
              <a:t>,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tend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b="1" dirty="0" err="1" smtClean="0"/>
              <a:t>large</a:t>
            </a:r>
            <a:r>
              <a:rPr lang="hu-HU" b="1" dirty="0"/>
              <a:t> </a:t>
            </a:r>
            <a:r>
              <a:rPr lang="hu-HU" b="1" dirty="0" err="1" smtClean="0"/>
              <a:t>number</a:t>
            </a:r>
            <a:r>
              <a:rPr lang="hu-HU" b="1" dirty="0" smtClean="0"/>
              <a:t> of </a:t>
            </a:r>
            <a:r>
              <a:rPr lang="hu-HU" b="1" dirty="0" err="1" smtClean="0"/>
              <a:t>parameters</a:t>
            </a:r>
            <a:endParaRPr lang="hu-HU" b="1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tends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b="1" dirty="0" err="1" smtClean="0"/>
              <a:t>a</a:t>
            </a:r>
            <a:r>
              <a:rPr lang="hu-HU" b="1" dirty="0" smtClean="0"/>
              <a:t> </a:t>
            </a:r>
            <a:r>
              <a:rPr lang="hu-HU" b="1" dirty="0" err="1" smtClean="0"/>
              <a:t>few</a:t>
            </a:r>
            <a:r>
              <a:rPr lang="hu-HU" b="1" dirty="0" smtClean="0"/>
              <a:t> </a:t>
            </a:r>
            <a:r>
              <a:rPr lang="hu-HU" b="1" dirty="0" err="1" smtClean="0"/>
              <a:t>million</a:t>
            </a:r>
            <a:r>
              <a:rPr lang="hu-HU" b="1" dirty="0" smtClean="0"/>
              <a:t> </a:t>
            </a:r>
            <a:r>
              <a:rPr lang="hu-HU" dirty="0" err="1" smtClean="0"/>
              <a:t>parameters</a:t>
            </a:r>
            <a:endParaRPr lang="hu-HU" dirty="0" smtClean="0"/>
          </a:p>
          <a:p>
            <a:pPr lvl="1"/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largest</a:t>
            </a:r>
            <a:r>
              <a:rPr lang="hu-HU" dirty="0" smtClean="0"/>
              <a:t>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r>
              <a:rPr lang="hu-HU" dirty="0" smtClean="0"/>
              <a:t> </a:t>
            </a:r>
            <a:r>
              <a:rPr lang="hu-HU" dirty="0" err="1" smtClean="0"/>
              <a:t>today</a:t>
            </a:r>
            <a:r>
              <a:rPr lang="hu-HU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believed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somewhere</a:t>
            </a:r>
            <a:r>
              <a:rPr lang="hu-HU" dirty="0" smtClean="0"/>
              <a:t> </a:t>
            </a:r>
            <a:r>
              <a:rPr lang="hu-HU" b="1" dirty="0" err="1" smtClean="0"/>
              <a:t>around</a:t>
            </a:r>
            <a:r>
              <a:rPr lang="hu-HU" b="1" dirty="0" smtClean="0"/>
              <a:t> 2000 </a:t>
            </a:r>
            <a:r>
              <a:rPr lang="hu-HU" b="1" dirty="0" err="1" smtClean="0"/>
              <a:t>billion</a:t>
            </a:r>
            <a:r>
              <a:rPr lang="hu-HU" b="1" dirty="0" smtClean="0"/>
              <a:t> </a:t>
            </a:r>
            <a:r>
              <a:rPr lang="hu-HU" dirty="0" err="1" smtClean="0"/>
              <a:t>parameters</a:t>
            </a:r>
            <a:endParaRPr lang="hu-HU" dirty="0" smtClean="0"/>
          </a:p>
          <a:p>
            <a:pPr lvl="1"/>
            <a:r>
              <a:rPr lang="hu-HU" dirty="0" err="1" smtClean="0"/>
              <a:t>parameters</a:t>
            </a:r>
            <a:r>
              <a:rPr lang="hu-HU" dirty="0" smtClean="0"/>
              <a:t>: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227756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Deep </a:t>
            </a:r>
            <a:r>
              <a:rPr lang="hu-HU" dirty="0" err="1" smtClean="0"/>
              <a:t>Learning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err="1" smtClean="0"/>
              <a:t>Although</a:t>
            </a:r>
            <a:r>
              <a:rPr lang="hu-HU" dirty="0" smtClean="0"/>
              <a:t> </a:t>
            </a:r>
            <a:r>
              <a:rPr lang="hu-HU" dirty="0" err="1" smtClean="0"/>
              <a:t>this</a:t>
            </a:r>
            <a:r>
              <a:rPr lang="hu-HU" dirty="0" smtClean="0"/>
              <a:t> </a:t>
            </a:r>
            <a:r>
              <a:rPr lang="hu-HU" dirty="0" err="1" smtClean="0"/>
              <a:t>does</a:t>
            </a:r>
            <a:r>
              <a:rPr lang="hu-HU" dirty="0" smtClean="0"/>
              <a:t>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follow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number</a:t>
            </a:r>
            <a:r>
              <a:rPr lang="hu-HU" dirty="0" smtClean="0"/>
              <a:t> of </a:t>
            </a:r>
            <a:r>
              <a:rPr lang="hu-HU" dirty="0" err="1" smtClean="0"/>
              <a:t>layers</a:t>
            </a:r>
            <a:r>
              <a:rPr lang="hu-HU" dirty="0" smtClean="0"/>
              <a:t>,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r>
              <a:rPr lang="hu-HU" dirty="0" smtClean="0"/>
              <a:t> </a:t>
            </a:r>
            <a:r>
              <a:rPr lang="hu-HU" dirty="0" err="1" smtClean="0"/>
              <a:t>also</a:t>
            </a:r>
            <a:r>
              <a:rPr lang="hu-HU" dirty="0" smtClean="0"/>
              <a:t> </a:t>
            </a:r>
            <a:r>
              <a:rPr lang="hu-HU" dirty="0" err="1" smtClean="0"/>
              <a:t>tend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a </a:t>
            </a:r>
            <a:r>
              <a:rPr lang="hu-HU" b="1" dirty="0" err="1" smtClean="0"/>
              <a:t>large</a:t>
            </a:r>
            <a:r>
              <a:rPr lang="hu-HU" b="1" dirty="0"/>
              <a:t> </a:t>
            </a:r>
            <a:r>
              <a:rPr lang="hu-HU" b="1" dirty="0" err="1" smtClean="0"/>
              <a:t>number</a:t>
            </a:r>
            <a:r>
              <a:rPr lang="hu-HU" b="1" dirty="0" smtClean="0"/>
              <a:t> of </a:t>
            </a:r>
            <a:r>
              <a:rPr lang="hu-HU" b="1" dirty="0" err="1" smtClean="0"/>
              <a:t>parameters</a:t>
            </a:r>
            <a:endParaRPr lang="hu-HU" b="1" dirty="0" smtClean="0"/>
          </a:p>
          <a:p>
            <a:pPr lvl="1"/>
            <a:r>
              <a:rPr lang="hu-HU" dirty="0" smtClean="0"/>
              <a:t>a </a:t>
            </a:r>
            <a:r>
              <a:rPr lang="hu-HU" dirty="0" err="1" smtClean="0"/>
              <a:t>small</a:t>
            </a:r>
            <a:r>
              <a:rPr lang="hu-HU" dirty="0" smtClean="0"/>
              <a:t>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dirty="0" err="1" smtClean="0"/>
              <a:t>tends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b="1" dirty="0" err="1" smtClean="0"/>
              <a:t>a</a:t>
            </a:r>
            <a:r>
              <a:rPr lang="hu-HU" b="1" dirty="0" smtClean="0"/>
              <a:t> </a:t>
            </a:r>
            <a:r>
              <a:rPr lang="hu-HU" b="1" dirty="0" err="1" smtClean="0"/>
              <a:t>few</a:t>
            </a:r>
            <a:r>
              <a:rPr lang="hu-HU" b="1" dirty="0" smtClean="0"/>
              <a:t> </a:t>
            </a:r>
            <a:r>
              <a:rPr lang="hu-HU" b="1" dirty="0" err="1" smtClean="0"/>
              <a:t>million</a:t>
            </a:r>
            <a:r>
              <a:rPr lang="hu-HU" b="1" dirty="0" smtClean="0"/>
              <a:t> </a:t>
            </a:r>
            <a:r>
              <a:rPr lang="hu-HU" dirty="0" err="1" smtClean="0"/>
              <a:t>parameters</a:t>
            </a:r>
            <a:endParaRPr lang="hu-HU" dirty="0" smtClean="0"/>
          </a:p>
          <a:p>
            <a:pPr lvl="1"/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largest</a:t>
            </a:r>
            <a:r>
              <a:rPr lang="hu-HU" dirty="0" smtClean="0"/>
              <a:t>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r>
              <a:rPr lang="hu-HU" dirty="0" smtClean="0"/>
              <a:t> </a:t>
            </a:r>
            <a:r>
              <a:rPr lang="hu-HU" dirty="0" err="1" smtClean="0"/>
              <a:t>today</a:t>
            </a:r>
            <a:r>
              <a:rPr lang="hu-HU" dirty="0" smtClean="0"/>
              <a:t>, </a:t>
            </a:r>
            <a:r>
              <a:rPr lang="hu-HU" dirty="0" err="1" smtClean="0"/>
              <a:t>which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large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,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believed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have</a:t>
            </a:r>
            <a:r>
              <a:rPr lang="hu-HU" dirty="0" smtClean="0"/>
              <a:t> </a:t>
            </a:r>
            <a:r>
              <a:rPr lang="hu-HU" dirty="0" err="1" smtClean="0"/>
              <a:t>somewhere</a:t>
            </a:r>
            <a:r>
              <a:rPr lang="hu-HU" dirty="0" smtClean="0"/>
              <a:t> </a:t>
            </a:r>
            <a:r>
              <a:rPr lang="hu-HU" b="1" dirty="0" err="1" smtClean="0"/>
              <a:t>around</a:t>
            </a:r>
            <a:r>
              <a:rPr lang="hu-HU" b="1" dirty="0" smtClean="0"/>
              <a:t> 2000 </a:t>
            </a:r>
            <a:r>
              <a:rPr lang="hu-HU" b="1" dirty="0" err="1" smtClean="0"/>
              <a:t>billion</a:t>
            </a:r>
            <a:r>
              <a:rPr lang="hu-HU" b="1" dirty="0" smtClean="0"/>
              <a:t> </a:t>
            </a:r>
            <a:r>
              <a:rPr lang="hu-HU" dirty="0" err="1" smtClean="0"/>
              <a:t>parameters</a:t>
            </a:r>
            <a:endParaRPr lang="hu-HU" dirty="0" smtClean="0"/>
          </a:p>
          <a:p>
            <a:pPr lvl="1"/>
            <a:r>
              <a:rPr lang="hu-HU" dirty="0" err="1" smtClean="0"/>
              <a:t>parameters</a:t>
            </a:r>
            <a:r>
              <a:rPr lang="hu-HU" dirty="0" smtClean="0"/>
              <a:t>: </a:t>
            </a:r>
            <a:r>
              <a:rPr lang="hu-HU" dirty="0" err="1"/>
              <a:t>weights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activations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previous</a:t>
            </a:r>
            <a:r>
              <a:rPr lang="hu-HU" dirty="0"/>
              <a:t> </a:t>
            </a:r>
            <a:r>
              <a:rPr lang="hu-HU" dirty="0" err="1"/>
              <a:t>layer</a:t>
            </a:r>
            <a:r>
              <a:rPr lang="hu-HU" dirty="0"/>
              <a:t> </a:t>
            </a:r>
            <a:r>
              <a:rPr lang="hu-HU" dirty="0" err="1"/>
              <a:t>of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multiplied</a:t>
            </a:r>
            <a:r>
              <a:rPr lang="hu-HU" dirty="0"/>
              <a:t> </a:t>
            </a:r>
            <a:r>
              <a:rPr lang="hu-HU" dirty="0" err="1"/>
              <a:t>by</a:t>
            </a:r>
            <a:endParaRPr lang="hu-HU" dirty="0"/>
          </a:p>
          <a:p>
            <a:pPr lvl="2"/>
            <a:r>
              <a:rPr lang="hu-HU" dirty="0" err="1"/>
              <a:t>the</a:t>
            </a:r>
            <a:r>
              <a:rPr lang="hu-HU" dirty="0"/>
              <a:t> input </a:t>
            </a:r>
            <a:r>
              <a:rPr lang="hu-HU" dirty="0" err="1"/>
              <a:t>features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variables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model</a:t>
            </a:r>
            <a:endParaRPr lang="hu-HU" dirty="0"/>
          </a:p>
          <a:p>
            <a:pPr lvl="2"/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parameters</a:t>
            </a:r>
            <a:r>
              <a:rPr lang="hu-HU" dirty="0"/>
              <a:t> </a:t>
            </a:r>
            <a:r>
              <a:rPr lang="hu-HU" dirty="0" err="1"/>
              <a:t>are</a:t>
            </a:r>
            <a:r>
              <a:rPr lang="hu-HU" dirty="0"/>
              <a:t> </a:t>
            </a:r>
            <a:r>
              <a:rPr lang="hu-HU" dirty="0" err="1"/>
              <a:t>constant</a:t>
            </a:r>
            <a:r>
              <a:rPr lang="hu-HU" dirty="0"/>
              <a:t> </a:t>
            </a:r>
            <a:r>
              <a:rPr lang="hu-HU" dirty="0" err="1"/>
              <a:t>parts</a:t>
            </a:r>
            <a:r>
              <a:rPr lang="hu-HU" dirty="0"/>
              <a:t> of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function</a:t>
            </a:r>
            <a:r>
              <a:rPr lang="hu-HU" dirty="0"/>
              <a:t> </a:t>
            </a:r>
            <a:r>
              <a:rPr lang="hu-HU" dirty="0" err="1"/>
              <a:t>that</a:t>
            </a:r>
            <a:r>
              <a:rPr lang="hu-HU" dirty="0"/>
              <a:t> is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neural</a:t>
            </a:r>
            <a:r>
              <a:rPr lang="hu-HU" dirty="0"/>
              <a:t> </a:t>
            </a:r>
            <a:r>
              <a:rPr lang="hu-HU" dirty="0" err="1" smtClean="0"/>
              <a:t>network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0403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Deep </a:t>
            </a:r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vs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 smtClean="0"/>
              <a:t>Traditional</a:t>
            </a:r>
            <a:r>
              <a:rPr lang="hu-HU" dirty="0" smtClean="0"/>
              <a:t> ML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 err="1" smtClean="0"/>
              <a:t>Traditional</a:t>
            </a:r>
            <a:r>
              <a:rPr lang="hu-HU" b="1" dirty="0" smtClean="0"/>
              <a:t> </a:t>
            </a:r>
            <a:r>
              <a:rPr lang="hu-HU" b="1" dirty="0" err="1" smtClean="0"/>
              <a:t>machine</a:t>
            </a:r>
            <a:r>
              <a:rPr lang="hu-HU" b="1" dirty="0" smtClean="0"/>
              <a:t> </a:t>
            </a:r>
            <a:r>
              <a:rPr lang="hu-HU" b="1" dirty="0" err="1" smtClean="0"/>
              <a:t>learning</a:t>
            </a:r>
            <a:endParaRPr lang="hu-HU" b="1" dirty="0" smtClean="0"/>
          </a:p>
          <a:p>
            <a:pPr lvl="1"/>
            <a:r>
              <a:rPr lang="hu-HU" dirty="0" smtClean="0"/>
              <a:t>is </a:t>
            </a:r>
            <a:r>
              <a:rPr lang="hu-HU" dirty="0" err="1" smtClean="0"/>
              <a:t>only</a:t>
            </a:r>
            <a:r>
              <a:rPr lang="hu-HU" dirty="0" smtClean="0"/>
              <a:t> </a:t>
            </a:r>
            <a:r>
              <a:rPr lang="hu-HU" dirty="0" err="1" smtClean="0"/>
              <a:t>suitable</a:t>
            </a:r>
            <a:r>
              <a:rPr lang="hu-HU" dirty="0" smtClean="0"/>
              <a:t>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working</a:t>
            </a:r>
            <a:r>
              <a:rPr lang="hu-HU" dirty="0" smtClean="0"/>
              <a:t> </a:t>
            </a:r>
            <a:r>
              <a:rPr lang="hu-HU" dirty="0" err="1" smtClean="0"/>
              <a:t>with</a:t>
            </a:r>
            <a:r>
              <a:rPr lang="hu-HU" dirty="0" smtClean="0"/>
              <a:t> a </a:t>
            </a:r>
            <a:r>
              <a:rPr lang="hu-HU" b="1" dirty="0" err="1" smtClean="0"/>
              <a:t>small</a:t>
            </a:r>
            <a:r>
              <a:rPr lang="hu-HU" b="1" dirty="0" smtClean="0"/>
              <a:t> </a:t>
            </a:r>
            <a:r>
              <a:rPr lang="hu-HU" b="1" dirty="0" err="1" smtClean="0"/>
              <a:t>number</a:t>
            </a:r>
            <a:r>
              <a:rPr lang="hu-HU" b="1" dirty="0" smtClean="0"/>
              <a:t> of </a:t>
            </a:r>
            <a:r>
              <a:rPr lang="hu-HU" b="1" dirty="0" err="1" smtClean="0"/>
              <a:t>features</a:t>
            </a:r>
            <a:r>
              <a:rPr lang="hu-HU" b="1" dirty="0" smtClean="0"/>
              <a:t> </a:t>
            </a:r>
            <a:r>
              <a:rPr lang="hu-HU" dirty="0" smtClean="0"/>
              <a:t>per input</a:t>
            </a:r>
          </a:p>
          <a:p>
            <a:pPr lvl="1"/>
            <a:r>
              <a:rPr lang="hu-HU" dirty="0" err="1" smtClean="0"/>
              <a:t>high-dimensional</a:t>
            </a:r>
            <a:r>
              <a:rPr lang="hu-HU" dirty="0" smtClean="0"/>
              <a:t> input </a:t>
            </a:r>
            <a:r>
              <a:rPr lang="hu-HU" dirty="0" err="1" smtClean="0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needs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be </a:t>
            </a:r>
            <a:r>
              <a:rPr lang="hu-HU" dirty="0" err="1" smtClean="0"/>
              <a:t>reduced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a </a:t>
            </a:r>
            <a:r>
              <a:rPr lang="hu-HU" b="1" dirty="0" err="1" smtClean="0"/>
              <a:t>small</a:t>
            </a:r>
            <a:r>
              <a:rPr lang="hu-HU" b="1" dirty="0" smtClean="0"/>
              <a:t> </a:t>
            </a:r>
            <a:r>
              <a:rPr lang="hu-HU" b="1" dirty="0" err="1" smtClean="0"/>
              <a:t>number</a:t>
            </a:r>
            <a:r>
              <a:rPr lang="hu-HU" b="1" dirty="0" smtClean="0"/>
              <a:t> of </a:t>
            </a:r>
            <a:r>
              <a:rPr lang="hu-HU" b="1" dirty="0" err="1" smtClean="0"/>
              <a:t>dimensions</a:t>
            </a:r>
            <a:endParaRPr lang="hu-HU" b="1" dirty="0" smtClean="0"/>
          </a:p>
          <a:p>
            <a:pPr lvl="2"/>
            <a:r>
              <a:rPr lang="hu-HU" dirty="0" err="1" smtClean="0"/>
              <a:t>example</a:t>
            </a:r>
            <a:r>
              <a:rPr lang="hu-HU" dirty="0" smtClean="0"/>
              <a:t>: OCR (</a:t>
            </a:r>
            <a:r>
              <a:rPr lang="hu-HU" dirty="0" err="1" smtClean="0"/>
              <a:t>optical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recognition</a:t>
            </a:r>
            <a:r>
              <a:rPr lang="hu-HU" dirty="0" smtClean="0"/>
              <a:t>)</a:t>
            </a:r>
          </a:p>
          <a:p>
            <a:pPr lvl="3"/>
            <a:r>
              <a:rPr lang="hu-HU" dirty="0" err="1" smtClean="0"/>
              <a:t>the</a:t>
            </a:r>
            <a:r>
              <a:rPr lang="hu-HU" dirty="0" smtClean="0"/>
              <a:t> image is </a:t>
            </a:r>
            <a:r>
              <a:rPr lang="hu-HU" dirty="0" err="1" smtClean="0"/>
              <a:t>segmented</a:t>
            </a:r>
            <a:r>
              <a:rPr lang="hu-HU" dirty="0" smtClean="0"/>
              <a:t> </a:t>
            </a:r>
            <a:r>
              <a:rPr lang="hu-HU" dirty="0" err="1" smtClean="0"/>
              <a:t>into</a:t>
            </a:r>
            <a:r>
              <a:rPr lang="hu-HU" dirty="0" smtClean="0"/>
              <a:t> </a:t>
            </a:r>
            <a:r>
              <a:rPr lang="hu-HU" dirty="0" err="1" smtClean="0"/>
              <a:t>lines</a:t>
            </a:r>
            <a:r>
              <a:rPr lang="hu-HU" dirty="0" smtClean="0"/>
              <a:t> and </a:t>
            </a:r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based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horizontal</a:t>
            </a:r>
            <a:r>
              <a:rPr lang="hu-HU" dirty="0" smtClean="0"/>
              <a:t> </a:t>
            </a:r>
            <a:r>
              <a:rPr lang="hu-HU" dirty="0" err="1" smtClean="0"/>
              <a:t>and</a:t>
            </a:r>
            <a:r>
              <a:rPr lang="hu-HU" dirty="0" smtClean="0"/>
              <a:t> </a:t>
            </a:r>
            <a:r>
              <a:rPr lang="hu-HU" dirty="0" err="1" smtClean="0"/>
              <a:t>vertical</a:t>
            </a:r>
            <a:r>
              <a:rPr lang="hu-HU" dirty="0" smtClean="0"/>
              <a:t> </a:t>
            </a:r>
            <a:r>
              <a:rPr lang="hu-HU" dirty="0" err="1" smtClean="0"/>
              <a:t>regions</a:t>
            </a:r>
            <a:r>
              <a:rPr lang="hu-HU" dirty="0" smtClean="0"/>
              <a:t> </a:t>
            </a:r>
            <a:r>
              <a:rPr lang="hu-HU" dirty="0" err="1" smtClean="0"/>
              <a:t>stripes</a:t>
            </a:r>
            <a:r>
              <a:rPr lang="hu-HU" dirty="0" smtClean="0"/>
              <a:t>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relatively</a:t>
            </a:r>
            <a:r>
              <a:rPr lang="hu-HU" dirty="0" smtClean="0"/>
              <a:t> </a:t>
            </a:r>
            <a:r>
              <a:rPr lang="hu-HU" dirty="0" err="1" smtClean="0"/>
              <a:t>empty</a:t>
            </a:r>
            <a:endParaRPr lang="hu-HU" dirty="0" smtClean="0"/>
          </a:p>
          <a:p>
            <a:pPr lvl="3"/>
            <a:r>
              <a:rPr lang="hu-HU" dirty="0" err="1" smtClean="0"/>
              <a:t>characters</a:t>
            </a:r>
            <a:r>
              <a:rPr lang="hu-HU" dirty="0" smtClean="0"/>
              <a:t> </a:t>
            </a:r>
            <a:r>
              <a:rPr lang="hu-HU" dirty="0" err="1" smtClean="0"/>
              <a:t>might</a:t>
            </a:r>
            <a:r>
              <a:rPr lang="hu-HU" dirty="0" smtClean="0"/>
              <a:t> be </a:t>
            </a:r>
            <a:r>
              <a:rPr lang="hu-HU" dirty="0" err="1" smtClean="0"/>
              <a:t>straightened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handle</a:t>
            </a:r>
            <a:r>
              <a:rPr lang="hu-HU" dirty="0" smtClean="0"/>
              <a:t> </a:t>
            </a:r>
            <a:r>
              <a:rPr lang="hu-HU" dirty="0" err="1" smtClean="0"/>
              <a:t>italics</a:t>
            </a:r>
            <a:endParaRPr lang="hu-HU" dirty="0" smtClean="0"/>
          </a:p>
          <a:p>
            <a:pPr lvl="3"/>
            <a:r>
              <a:rPr lang="hu-HU" dirty="0" err="1" smtClean="0"/>
              <a:t>within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bounding</a:t>
            </a:r>
            <a:r>
              <a:rPr lang="hu-HU" dirty="0" smtClean="0"/>
              <a:t> </a:t>
            </a:r>
            <a:r>
              <a:rPr lang="hu-HU" dirty="0" err="1" smtClean="0"/>
              <a:t>box</a:t>
            </a:r>
            <a:r>
              <a:rPr lang="hu-HU" dirty="0" smtClean="0"/>
              <a:t>, </a:t>
            </a:r>
            <a:r>
              <a:rPr lang="hu-HU" dirty="0" err="1" smtClean="0"/>
              <a:t>black</a:t>
            </a:r>
            <a:r>
              <a:rPr lang="hu-HU" dirty="0" smtClean="0"/>
              <a:t> </a:t>
            </a:r>
            <a:r>
              <a:rPr lang="hu-HU" dirty="0" err="1" smtClean="0"/>
              <a:t>pixels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dirty="0" err="1" smtClean="0"/>
              <a:t>vertical</a:t>
            </a:r>
            <a:r>
              <a:rPr lang="hu-HU" dirty="0" smtClean="0"/>
              <a:t> and </a:t>
            </a:r>
            <a:r>
              <a:rPr lang="hu-HU" dirty="0" err="1" smtClean="0"/>
              <a:t>horizontal</a:t>
            </a:r>
            <a:r>
              <a:rPr lang="hu-HU" dirty="0" smtClean="0"/>
              <a:t> </a:t>
            </a:r>
            <a:r>
              <a:rPr lang="hu-HU" dirty="0" err="1" smtClean="0"/>
              <a:t>scan</a:t>
            </a:r>
            <a:r>
              <a:rPr lang="hu-HU" dirty="0" smtClean="0"/>
              <a:t> </a:t>
            </a:r>
            <a:r>
              <a:rPr lang="hu-HU" dirty="0" err="1" smtClean="0"/>
              <a:t>lines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counted</a:t>
            </a:r>
            <a:r>
              <a:rPr lang="hu-HU" dirty="0" smtClean="0"/>
              <a:t>, </a:t>
            </a:r>
            <a:r>
              <a:rPr lang="hu-HU" dirty="0" err="1" smtClean="0"/>
              <a:t>reducing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dimensionality</a:t>
            </a:r>
            <a:r>
              <a:rPr lang="hu-HU" dirty="0" smtClean="0"/>
              <a:t> </a:t>
            </a:r>
            <a:r>
              <a:rPr lang="hu-HU" dirty="0" err="1" smtClean="0"/>
              <a:t>from</a:t>
            </a:r>
            <a:r>
              <a:rPr lang="hu-HU" dirty="0" smtClean="0"/>
              <a:t> </a:t>
            </a:r>
            <a:r>
              <a:rPr lang="hu-HU" dirty="0" err="1" smtClean="0"/>
              <a:t>width</a:t>
            </a:r>
            <a:r>
              <a:rPr lang="hu-HU" dirty="0" smtClean="0"/>
              <a:t> </a:t>
            </a:r>
            <a:r>
              <a:rPr lang="hu-HU" dirty="0" err="1" smtClean="0"/>
              <a:t>times</a:t>
            </a:r>
            <a:r>
              <a:rPr lang="hu-HU" dirty="0" smtClean="0"/>
              <a:t> </a:t>
            </a:r>
            <a:r>
              <a:rPr lang="hu-HU" dirty="0" err="1" smtClean="0"/>
              <a:t>height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width</a:t>
            </a:r>
            <a:r>
              <a:rPr lang="hu-HU" dirty="0" smtClean="0"/>
              <a:t> plus </a:t>
            </a:r>
            <a:r>
              <a:rPr lang="hu-HU" dirty="0" err="1" smtClean="0"/>
              <a:t>height</a:t>
            </a:r>
            <a:endParaRPr lang="hu-HU" dirty="0" smtClean="0"/>
          </a:p>
          <a:p>
            <a:pPr lvl="2"/>
            <a:r>
              <a:rPr lang="hu-HU" dirty="0" err="1" smtClean="0"/>
              <a:t>example</a:t>
            </a:r>
            <a:r>
              <a:rPr lang="hu-HU" dirty="0" smtClean="0"/>
              <a:t>: </a:t>
            </a:r>
            <a:r>
              <a:rPr lang="hu-HU" dirty="0" err="1" smtClean="0"/>
              <a:t>NLP</a:t>
            </a:r>
            <a:r>
              <a:rPr lang="hu-HU" dirty="0" smtClean="0"/>
              <a:t> (</a:t>
            </a:r>
            <a:r>
              <a:rPr lang="hu-HU" dirty="0" err="1" smtClean="0"/>
              <a:t>natural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)</a:t>
            </a:r>
          </a:p>
          <a:p>
            <a:pPr lvl="3"/>
            <a:r>
              <a:rPr lang="hu-HU" dirty="0" err="1" smtClean="0"/>
              <a:t>when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a text </a:t>
            </a:r>
            <a:r>
              <a:rPr lang="hu-HU" dirty="0" err="1" smtClean="0"/>
              <a:t>classifier</a:t>
            </a:r>
            <a:r>
              <a:rPr lang="hu-HU" dirty="0" smtClean="0"/>
              <a:t>, </a:t>
            </a:r>
            <a:r>
              <a:rPr lang="hu-HU" dirty="0" err="1" smtClean="0"/>
              <a:t>words</a:t>
            </a:r>
            <a:r>
              <a:rPr lang="hu-HU" dirty="0" smtClean="0"/>
              <a:t> </a:t>
            </a:r>
            <a:r>
              <a:rPr lang="hu-HU" dirty="0" err="1" smtClean="0"/>
              <a:t>contained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text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filtered (</a:t>
            </a:r>
            <a:r>
              <a:rPr lang="hu-HU" dirty="0" err="1" smtClean="0"/>
              <a:t>punctuation</a:t>
            </a:r>
            <a:r>
              <a:rPr lang="hu-HU" dirty="0" smtClean="0"/>
              <a:t>, </a:t>
            </a:r>
            <a:r>
              <a:rPr lang="hu-HU" dirty="0" err="1" smtClean="0"/>
              <a:t>stopwords</a:t>
            </a:r>
            <a:r>
              <a:rPr lang="hu-HU" dirty="0" smtClean="0"/>
              <a:t>, </a:t>
            </a:r>
            <a:r>
              <a:rPr lang="hu-HU" dirty="0" err="1" smtClean="0"/>
              <a:t>unique</a:t>
            </a:r>
            <a:r>
              <a:rPr lang="hu-HU" dirty="0" smtClean="0"/>
              <a:t> </a:t>
            </a:r>
            <a:r>
              <a:rPr lang="hu-HU" dirty="0" err="1" smtClean="0"/>
              <a:t>words</a:t>
            </a:r>
            <a:r>
              <a:rPr lang="hu-HU" dirty="0" smtClean="0"/>
              <a:t> </a:t>
            </a:r>
            <a:r>
              <a:rPr lang="hu-HU" dirty="0" err="1" smtClean="0"/>
              <a:t>removed</a:t>
            </a:r>
            <a:r>
              <a:rPr lang="hu-HU" dirty="0" smtClean="0"/>
              <a:t>, </a:t>
            </a:r>
            <a:r>
              <a:rPr lang="hu-HU" dirty="0" err="1" smtClean="0"/>
              <a:t>words</a:t>
            </a:r>
            <a:r>
              <a:rPr lang="hu-HU" dirty="0" smtClean="0"/>
              <a:t> </a:t>
            </a:r>
            <a:r>
              <a:rPr lang="hu-HU" dirty="0" err="1" smtClean="0"/>
              <a:t>lower-cased</a:t>
            </a:r>
            <a:r>
              <a:rPr lang="hu-HU" dirty="0" smtClean="0"/>
              <a:t> and </a:t>
            </a:r>
            <a:r>
              <a:rPr lang="hu-HU" dirty="0" err="1" smtClean="0"/>
              <a:t>lemmatised</a:t>
            </a:r>
            <a:r>
              <a:rPr lang="hu-HU" dirty="0" smtClean="0"/>
              <a:t>)</a:t>
            </a:r>
          </a:p>
          <a:p>
            <a:pPr lvl="2"/>
            <a:r>
              <a:rPr lang="hu-HU" dirty="0" smtClean="0"/>
              <a:t>more </a:t>
            </a:r>
            <a:r>
              <a:rPr lang="hu-HU" dirty="0" err="1" smtClean="0"/>
              <a:t>general</a:t>
            </a:r>
            <a:r>
              <a:rPr lang="hu-HU" dirty="0" smtClean="0"/>
              <a:t> </a:t>
            </a:r>
            <a:r>
              <a:rPr lang="hu-HU" dirty="0" err="1" smtClean="0"/>
              <a:t>approach</a:t>
            </a:r>
            <a:r>
              <a:rPr lang="hu-HU" dirty="0" smtClean="0"/>
              <a:t>: </a:t>
            </a:r>
            <a:r>
              <a:rPr lang="hu-HU" dirty="0" err="1" smtClean="0"/>
              <a:t>dimensionality</a:t>
            </a:r>
            <a:r>
              <a:rPr lang="hu-HU" dirty="0" smtClean="0"/>
              <a:t> </a:t>
            </a:r>
            <a:r>
              <a:rPr lang="hu-HU" dirty="0" err="1" smtClean="0"/>
              <a:t>reduction</a:t>
            </a:r>
            <a:r>
              <a:rPr lang="hu-HU" dirty="0" smtClean="0"/>
              <a:t> </a:t>
            </a:r>
            <a:r>
              <a:rPr lang="hu-HU" dirty="0" err="1" smtClean="0"/>
              <a:t>using</a:t>
            </a:r>
            <a:r>
              <a:rPr lang="hu-HU" dirty="0" smtClean="0"/>
              <a:t> </a:t>
            </a:r>
            <a:r>
              <a:rPr lang="hu-HU" dirty="0" err="1" smtClean="0"/>
              <a:t>mathematical</a:t>
            </a:r>
            <a:r>
              <a:rPr lang="hu-HU" dirty="0" smtClean="0"/>
              <a:t> </a:t>
            </a:r>
            <a:r>
              <a:rPr lang="hu-HU" dirty="0" err="1" smtClean="0"/>
              <a:t>methods</a:t>
            </a:r>
            <a:r>
              <a:rPr lang="hu-HU" dirty="0" smtClean="0"/>
              <a:t> </a:t>
            </a:r>
            <a:r>
              <a:rPr lang="hu-HU" dirty="0" err="1" smtClean="0"/>
              <a:t>such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dirty="0" err="1" smtClean="0"/>
              <a:t>principal</a:t>
            </a:r>
            <a:r>
              <a:rPr lang="hu-HU" dirty="0" smtClean="0"/>
              <a:t> </a:t>
            </a:r>
            <a:r>
              <a:rPr lang="hu-HU" dirty="0" err="1" smtClean="0"/>
              <a:t>component</a:t>
            </a:r>
            <a:r>
              <a:rPr lang="hu-HU" dirty="0" smtClean="0"/>
              <a:t> </a:t>
            </a:r>
            <a:r>
              <a:rPr lang="hu-HU" dirty="0" err="1" smtClean="0"/>
              <a:t>analysis</a:t>
            </a:r>
            <a:r>
              <a:rPr lang="hu-HU" dirty="0" smtClean="0"/>
              <a:t> (</a:t>
            </a:r>
            <a:r>
              <a:rPr lang="hu-HU" dirty="0" err="1" smtClean="0"/>
              <a:t>PCA</a:t>
            </a:r>
            <a:r>
              <a:rPr lang="hu-HU" dirty="0" smtClean="0"/>
              <a:t>)</a:t>
            </a:r>
          </a:p>
          <a:p>
            <a:pPr lvl="1"/>
            <a:r>
              <a:rPr lang="hu-HU" b="1" dirty="0" err="1" smtClean="0"/>
              <a:t>feature</a:t>
            </a:r>
            <a:r>
              <a:rPr lang="hu-HU" b="1" dirty="0" smtClean="0"/>
              <a:t> </a:t>
            </a:r>
            <a:r>
              <a:rPr lang="hu-HU" b="1" dirty="0" err="1" smtClean="0"/>
              <a:t>extraction</a:t>
            </a:r>
            <a:r>
              <a:rPr lang="hu-HU" b="1" dirty="0" smtClean="0"/>
              <a:t> </a:t>
            </a:r>
            <a:r>
              <a:rPr lang="hu-HU" dirty="0" err="1" smtClean="0"/>
              <a:t>or</a:t>
            </a:r>
            <a:r>
              <a:rPr lang="hu-HU" dirty="0" smtClean="0"/>
              <a:t> </a:t>
            </a:r>
            <a:r>
              <a:rPr lang="hu-HU" b="1" dirty="0" err="1" smtClean="0"/>
              <a:t>feature</a:t>
            </a:r>
            <a:r>
              <a:rPr lang="hu-HU" b="1" dirty="0" smtClean="0"/>
              <a:t> </a:t>
            </a:r>
            <a:r>
              <a:rPr lang="hu-HU" b="1" dirty="0" err="1" smtClean="0"/>
              <a:t>engineering</a:t>
            </a:r>
            <a:r>
              <a:rPr lang="hu-HU" b="1" dirty="0" smtClean="0"/>
              <a:t> </a:t>
            </a:r>
            <a:r>
              <a:rPr lang="hu-HU" dirty="0" err="1" smtClean="0"/>
              <a:t>precedes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endParaRPr lang="hu-HU" dirty="0" smtClean="0"/>
          </a:p>
          <a:p>
            <a:pPr lvl="1"/>
            <a:r>
              <a:rPr lang="hu-HU" dirty="0" smtClean="0"/>
              <a:t>input </a:t>
            </a:r>
            <a:r>
              <a:rPr lang="hu-HU" dirty="0" err="1" smtClean="0"/>
              <a:t>should</a:t>
            </a:r>
            <a:r>
              <a:rPr lang="hu-HU" dirty="0" smtClean="0"/>
              <a:t> be </a:t>
            </a:r>
            <a:r>
              <a:rPr lang="hu-HU" b="1" dirty="0" err="1" smtClean="0"/>
              <a:t>clean</a:t>
            </a:r>
            <a:r>
              <a:rPr lang="hu-HU" dirty="0" smtClean="0"/>
              <a:t>, </a:t>
            </a:r>
            <a:r>
              <a:rPr lang="hu-HU" dirty="0" err="1" smtClean="0"/>
              <a:t>extreme</a:t>
            </a:r>
            <a:r>
              <a:rPr lang="hu-HU" dirty="0" smtClean="0"/>
              <a:t> </a:t>
            </a:r>
            <a:r>
              <a:rPr lang="hu-HU" dirty="0" err="1" smtClean="0"/>
              <a:t>outliers</a:t>
            </a:r>
            <a:r>
              <a:rPr lang="hu-HU" dirty="0" smtClean="0"/>
              <a:t>, </a:t>
            </a:r>
            <a:r>
              <a:rPr lang="hu-HU" dirty="0" err="1"/>
              <a:t>incorrect</a:t>
            </a:r>
            <a:r>
              <a:rPr lang="hu-HU" dirty="0"/>
              <a:t> </a:t>
            </a:r>
            <a:r>
              <a:rPr lang="hu-HU" dirty="0" err="1"/>
              <a:t>data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removed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07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Deep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vs</a:t>
            </a:r>
            <a:r>
              <a:rPr lang="hu-HU" dirty="0"/>
              <a:t/>
            </a:r>
            <a:br>
              <a:rPr lang="hu-HU" dirty="0"/>
            </a:br>
            <a:r>
              <a:rPr lang="hu-HU" dirty="0" err="1"/>
              <a:t>Traditional</a:t>
            </a:r>
            <a:r>
              <a:rPr lang="hu-HU" dirty="0"/>
              <a:t> ML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Deep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r>
              <a:rPr lang="hu-HU" dirty="0" smtClean="0"/>
              <a:t>, </a:t>
            </a:r>
            <a:r>
              <a:rPr lang="hu-HU" dirty="0" err="1" smtClean="0"/>
              <a:t>by</a:t>
            </a:r>
            <a:r>
              <a:rPr lang="hu-HU" dirty="0" smtClean="0"/>
              <a:t> </a:t>
            </a:r>
            <a:r>
              <a:rPr lang="hu-HU" dirty="0" err="1" smtClean="0"/>
              <a:t>contrast</a:t>
            </a:r>
            <a:r>
              <a:rPr lang="hu-HU" dirty="0" smtClean="0"/>
              <a:t>, </a:t>
            </a:r>
            <a:r>
              <a:rPr lang="hu-HU" b="1" dirty="0" err="1" smtClean="0"/>
              <a:t>do</a:t>
            </a:r>
            <a:r>
              <a:rPr lang="hu-HU" b="1" dirty="0" smtClean="0"/>
              <a:t> </a:t>
            </a:r>
            <a:r>
              <a:rPr lang="hu-HU" b="1" dirty="0" err="1" smtClean="0"/>
              <a:t>not</a:t>
            </a:r>
            <a:r>
              <a:rPr lang="hu-HU" b="1" dirty="0" smtClean="0"/>
              <a:t> </a:t>
            </a:r>
            <a:r>
              <a:rPr lang="hu-HU" b="1" dirty="0" err="1" smtClean="0"/>
              <a:t>require</a:t>
            </a:r>
            <a:r>
              <a:rPr lang="hu-HU" b="1" dirty="0" smtClean="0"/>
              <a:t> </a:t>
            </a:r>
            <a:r>
              <a:rPr lang="hu-HU" b="1" dirty="0" err="1" smtClean="0"/>
              <a:t>feature</a:t>
            </a:r>
            <a:r>
              <a:rPr lang="hu-HU" b="1" dirty="0" smtClean="0"/>
              <a:t> </a:t>
            </a:r>
            <a:r>
              <a:rPr lang="hu-HU" b="1" dirty="0" err="1" smtClean="0"/>
              <a:t>engineering</a:t>
            </a:r>
            <a:r>
              <a:rPr lang="hu-HU" b="1" dirty="0" smtClean="0"/>
              <a:t> </a:t>
            </a:r>
            <a:r>
              <a:rPr lang="hu-HU" b="1" dirty="0" err="1" smtClean="0"/>
              <a:t>or</a:t>
            </a:r>
            <a:r>
              <a:rPr lang="hu-HU" b="1" dirty="0" smtClean="0"/>
              <a:t> </a:t>
            </a:r>
            <a:r>
              <a:rPr lang="hu-HU" b="1" dirty="0" err="1" smtClean="0"/>
              <a:t>extraction</a:t>
            </a:r>
            <a:endParaRPr lang="hu-HU" b="1" dirty="0" smtClean="0"/>
          </a:p>
          <a:p>
            <a:pPr lvl="1"/>
            <a:r>
              <a:rPr lang="hu-HU" dirty="0" smtClean="0"/>
              <a:t>OCR: </a:t>
            </a:r>
            <a:r>
              <a:rPr lang="hu-HU" dirty="0" err="1"/>
              <a:t>i</a:t>
            </a:r>
            <a:r>
              <a:rPr lang="hu-HU" dirty="0" err="1" smtClean="0"/>
              <a:t>nstead</a:t>
            </a:r>
            <a:r>
              <a:rPr lang="hu-HU" dirty="0" smtClean="0"/>
              <a:t> of </a:t>
            </a:r>
            <a:r>
              <a:rPr lang="hu-HU" dirty="0" err="1" smtClean="0"/>
              <a:t>pre-processing</a:t>
            </a:r>
            <a:r>
              <a:rPr lang="hu-HU" dirty="0" smtClean="0"/>
              <a:t> an image </a:t>
            </a:r>
            <a:r>
              <a:rPr lang="hu-HU" dirty="0" err="1" smtClean="0"/>
              <a:t>before</a:t>
            </a:r>
            <a:r>
              <a:rPr lang="hu-HU" dirty="0" smtClean="0"/>
              <a:t> </a:t>
            </a:r>
            <a:r>
              <a:rPr lang="hu-HU" dirty="0" err="1" smtClean="0"/>
              <a:t>recognition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raw</a:t>
            </a:r>
            <a:r>
              <a:rPr lang="hu-HU" b="1" dirty="0" smtClean="0"/>
              <a:t> image’s pixel </a:t>
            </a:r>
            <a:r>
              <a:rPr lang="hu-HU" b="1" dirty="0" err="1" smtClean="0"/>
              <a:t>values</a:t>
            </a:r>
            <a:r>
              <a:rPr lang="hu-HU" b="1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passed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input</a:t>
            </a:r>
          </a:p>
          <a:p>
            <a:pPr lvl="2"/>
            <a:r>
              <a:rPr lang="hu-HU" dirty="0" err="1" smtClean="0"/>
              <a:t>there</a:t>
            </a:r>
            <a:r>
              <a:rPr lang="hu-HU" dirty="0" smtClean="0"/>
              <a:t> </a:t>
            </a:r>
            <a:r>
              <a:rPr lang="hu-HU" dirty="0" err="1" smtClean="0"/>
              <a:t>may</a:t>
            </a:r>
            <a:r>
              <a:rPr lang="hu-HU" dirty="0" smtClean="0"/>
              <a:t> be </a:t>
            </a:r>
            <a:r>
              <a:rPr lang="hu-HU" dirty="0" err="1" smtClean="0"/>
              <a:t>some</a:t>
            </a:r>
            <a:r>
              <a:rPr lang="hu-HU" dirty="0" smtClean="0"/>
              <a:t> </a:t>
            </a:r>
            <a:r>
              <a:rPr lang="hu-HU" dirty="0" err="1" smtClean="0"/>
              <a:t>partial</a:t>
            </a:r>
            <a:r>
              <a:rPr lang="hu-HU" dirty="0" smtClean="0"/>
              <a:t> </a:t>
            </a:r>
            <a:r>
              <a:rPr lang="hu-HU" dirty="0" err="1" smtClean="0"/>
              <a:t>preprocessing</a:t>
            </a:r>
            <a:r>
              <a:rPr lang="hu-HU" dirty="0" smtClean="0"/>
              <a:t>, </a:t>
            </a:r>
            <a:r>
              <a:rPr lang="hu-HU" dirty="0" err="1" smtClean="0"/>
              <a:t>for</a:t>
            </a:r>
            <a:r>
              <a:rPr lang="hu-HU" dirty="0" smtClean="0"/>
              <a:t> </a:t>
            </a:r>
            <a:r>
              <a:rPr lang="hu-HU" dirty="0" err="1" smtClean="0"/>
              <a:t>example</a:t>
            </a:r>
            <a:r>
              <a:rPr lang="hu-HU" dirty="0" smtClean="0"/>
              <a:t>, </a:t>
            </a:r>
            <a:r>
              <a:rPr lang="hu-HU" b="1" dirty="0" err="1" smtClean="0"/>
              <a:t>identifying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lines</a:t>
            </a:r>
            <a:r>
              <a:rPr lang="hu-HU" b="1" dirty="0" smtClean="0"/>
              <a:t> </a:t>
            </a:r>
            <a:r>
              <a:rPr lang="hu-HU" dirty="0" smtClean="0"/>
              <a:t>and </a:t>
            </a:r>
            <a:r>
              <a:rPr lang="hu-HU" dirty="0" err="1" smtClean="0"/>
              <a:t>only</a:t>
            </a:r>
            <a:r>
              <a:rPr lang="hu-HU" dirty="0" smtClean="0"/>
              <a:t> a </a:t>
            </a:r>
            <a:r>
              <a:rPr lang="hu-HU" dirty="0" err="1" smtClean="0"/>
              <a:t>single</a:t>
            </a:r>
            <a:r>
              <a:rPr lang="hu-HU" dirty="0" smtClean="0"/>
              <a:t> line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recognition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; </a:t>
            </a:r>
            <a:r>
              <a:rPr lang="hu-HU" dirty="0" err="1" smtClean="0"/>
              <a:t>this</a:t>
            </a:r>
            <a:r>
              <a:rPr lang="hu-HU" dirty="0" smtClean="0"/>
              <a:t> is </a:t>
            </a:r>
            <a:r>
              <a:rPr lang="hu-HU" dirty="0" err="1" smtClean="0"/>
              <a:t>how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Tesseract</a:t>
            </a:r>
            <a:r>
              <a:rPr lang="hu-HU" dirty="0" smtClean="0"/>
              <a:t> </a:t>
            </a:r>
            <a:r>
              <a:rPr lang="hu-HU" dirty="0" err="1" smtClean="0"/>
              <a:t>open-source</a:t>
            </a:r>
            <a:r>
              <a:rPr lang="hu-HU" dirty="0" smtClean="0"/>
              <a:t> OCR software </a:t>
            </a:r>
            <a:r>
              <a:rPr lang="hu-HU" dirty="0" err="1" smtClean="0"/>
              <a:t>works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Linux</a:t>
            </a:r>
          </a:p>
          <a:p>
            <a:pPr lvl="2"/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each</a:t>
            </a:r>
            <a:r>
              <a:rPr lang="hu-HU" dirty="0" smtClean="0"/>
              <a:t> line is fed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model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matrix</a:t>
            </a:r>
            <a:r>
              <a:rPr lang="hu-HU" dirty="0" smtClean="0"/>
              <a:t> of </a:t>
            </a:r>
            <a:r>
              <a:rPr lang="hu-HU" dirty="0" err="1" smtClean="0"/>
              <a:t>pixels</a:t>
            </a:r>
            <a:endParaRPr lang="hu-HU" dirty="0" smtClean="0"/>
          </a:p>
          <a:p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essence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neuron </a:t>
            </a:r>
            <a:r>
              <a:rPr lang="hu-HU" dirty="0" err="1" smtClean="0"/>
              <a:t>activations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b="1" dirty="0" err="1" smtClean="0"/>
              <a:t>hidden</a:t>
            </a:r>
            <a:r>
              <a:rPr lang="hu-HU" b="1" dirty="0" smtClean="0"/>
              <a:t> </a:t>
            </a:r>
            <a:r>
              <a:rPr lang="hu-HU" b="1" dirty="0" err="1" smtClean="0"/>
              <a:t>layers</a:t>
            </a:r>
            <a:r>
              <a:rPr lang="hu-HU" b="1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be </a:t>
            </a:r>
            <a:r>
              <a:rPr lang="hu-HU" dirty="0" err="1" smtClean="0"/>
              <a:t>understood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b="1" dirty="0" err="1" smtClean="0"/>
              <a:t>automatically</a:t>
            </a:r>
            <a:r>
              <a:rPr lang="hu-HU" dirty="0" smtClean="0"/>
              <a:t> </a:t>
            </a:r>
            <a:r>
              <a:rPr lang="hu-HU" b="1" dirty="0" err="1" smtClean="0"/>
              <a:t>extracted</a:t>
            </a:r>
            <a:r>
              <a:rPr lang="hu-HU" b="1" dirty="0" smtClean="0"/>
              <a:t> </a:t>
            </a:r>
            <a:r>
              <a:rPr lang="hu-HU" b="1" dirty="0" err="1" smtClean="0"/>
              <a:t>features</a:t>
            </a:r>
            <a:endParaRPr lang="hu-HU" b="1" dirty="0" smtClean="0"/>
          </a:p>
          <a:p>
            <a:r>
              <a:rPr lang="hu-HU" dirty="0" err="1" smtClean="0"/>
              <a:t>These</a:t>
            </a:r>
            <a:r>
              <a:rPr lang="hu-HU" dirty="0" smtClean="0"/>
              <a:t> </a:t>
            </a:r>
            <a:r>
              <a:rPr lang="hu-HU" dirty="0" err="1" smtClean="0"/>
              <a:t>features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b="1" dirty="0" err="1" smtClean="0"/>
              <a:t>not</a:t>
            </a:r>
            <a:r>
              <a:rPr lang="hu-HU" b="1" dirty="0" smtClean="0"/>
              <a:t> </a:t>
            </a:r>
            <a:r>
              <a:rPr lang="hu-HU" b="1" dirty="0" err="1" smtClean="0"/>
              <a:t>interpretable</a:t>
            </a:r>
            <a:r>
              <a:rPr lang="hu-HU" b="1" dirty="0" smtClean="0"/>
              <a:t> </a:t>
            </a:r>
            <a:r>
              <a:rPr lang="hu-HU" dirty="0" err="1" smtClean="0"/>
              <a:t>directly</a:t>
            </a:r>
            <a:r>
              <a:rPr lang="hu-HU" dirty="0" smtClean="0"/>
              <a:t> and </a:t>
            </a:r>
            <a:r>
              <a:rPr lang="hu-HU" dirty="0" err="1" smtClean="0"/>
              <a:t>not</a:t>
            </a:r>
            <a:r>
              <a:rPr lang="hu-HU" dirty="0" smtClean="0"/>
              <a:t> </a:t>
            </a:r>
            <a:r>
              <a:rPr lang="hu-HU" dirty="0" err="1" smtClean="0"/>
              <a:t>discrete</a:t>
            </a:r>
            <a:r>
              <a:rPr lang="hu-HU" dirty="0" smtClean="0"/>
              <a:t>, </a:t>
            </a:r>
            <a:r>
              <a:rPr lang="hu-HU" dirty="0" err="1" smtClean="0"/>
              <a:t>but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rather</a:t>
            </a:r>
            <a:r>
              <a:rPr lang="hu-HU" dirty="0" smtClean="0"/>
              <a:t> </a:t>
            </a:r>
            <a:r>
              <a:rPr lang="hu-HU" b="1" dirty="0" err="1" smtClean="0"/>
              <a:t>distributed</a:t>
            </a:r>
            <a:r>
              <a:rPr lang="hu-HU" b="1" dirty="0" smtClean="0"/>
              <a:t> </a:t>
            </a:r>
            <a:r>
              <a:rPr lang="hu-HU" b="1" dirty="0" err="1" smtClean="0"/>
              <a:t>representations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recall</a:t>
            </a:r>
            <a:r>
              <a:rPr lang="hu-HU" dirty="0" smtClean="0"/>
              <a:t> </a:t>
            </a:r>
            <a:r>
              <a:rPr lang="hu-HU" dirty="0" err="1" smtClean="0"/>
              <a:t>connectionism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This</a:t>
            </a:r>
            <a:r>
              <a:rPr lang="hu-HU" dirty="0" smtClean="0"/>
              <a:t> idea </a:t>
            </a:r>
            <a:r>
              <a:rPr lang="hu-HU" dirty="0" err="1" smtClean="0"/>
              <a:t>that</a:t>
            </a:r>
            <a:r>
              <a:rPr lang="hu-HU" dirty="0" smtClean="0"/>
              <a:t>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learning</a:t>
            </a:r>
            <a:r>
              <a:rPr lang="hu-HU" dirty="0" smtClean="0"/>
              <a:t> </a:t>
            </a:r>
            <a:r>
              <a:rPr lang="hu-HU" dirty="0" err="1" smtClean="0"/>
              <a:t>models</a:t>
            </a:r>
            <a:r>
              <a:rPr lang="hu-HU" dirty="0" smtClean="0"/>
              <a:t> </a:t>
            </a:r>
            <a:r>
              <a:rPr lang="hu-HU" dirty="0" err="1" smtClean="0"/>
              <a:t>learn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b="1" dirty="0" err="1" smtClean="0"/>
              <a:t>extract</a:t>
            </a:r>
            <a:r>
              <a:rPr lang="hu-HU" b="1" dirty="0" smtClean="0"/>
              <a:t> </a:t>
            </a:r>
            <a:r>
              <a:rPr lang="hu-HU" b="1" dirty="0" err="1" smtClean="0"/>
              <a:t>useful</a:t>
            </a:r>
            <a:r>
              <a:rPr lang="hu-HU" b="1" dirty="0" smtClean="0"/>
              <a:t> </a:t>
            </a:r>
            <a:r>
              <a:rPr lang="hu-HU" b="1" dirty="0" err="1" smtClean="0"/>
              <a:t>patterns</a:t>
            </a:r>
            <a:r>
              <a:rPr lang="hu-HU" b="1" dirty="0" smtClean="0"/>
              <a:t> </a:t>
            </a:r>
            <a:r>
              <a:rPr lang="hu-HU" b="1" dirty="0" err="1" smtClean="0"/>
              <a:t>from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input </a:t>
            </a:r>
            <a:r>
              <a:rPr lang="hu-HU" dirty="0" err="1" smtClean="0"/>
              <a:t>spontaneously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a </a:t>
            </a:r>
            <a:r>
              <a:rPr lang="hu-HU" dirty="0" err="1" smtClean="0"/>
              <a:t>result</a:t>
            </a:r>
            <a:r>
              <a:rPr lang="hu-HU" dirty="0" smtClean="0"/>
              <a:t> of </a:t>
            </a:r>
            <a:r>
              <a:rPr lang="hu-HU" dirty="0" err="1" smtClean="0"/>
              <a:t>training</a:t>
            </a:r>
            <a:r>
              <a:rPr lang="hu-HU" dirty="0" smtClean="0"/>
              <a:t> is </a:t>
            </a:r>
            <a:r>
              <a:rPr lang="hu-HU" dirty="0" err="1" smtClean="0"/>
              <a:t>referred</a:t>
            </a:r>
            <a:r>
              <a:rPr lang="hu-HU" dirty="0" smtClean="0"/>
              <a:t> </a:t>
            </a:r>
            <a:r>
              <a:rPr lang="hu-HU" dirty="0" err="1" smtClean="0"/>
              <a:t>to</a:t>
            </a:r>
            <a:r>
              <a:rPr lang="hu-HU" dirty="0" smtClean="0"/>
              <a:t> </a:t>
            </a:r>
            <a:r>
              <a:rPr lang="hu-HU" dirty="0" err="1" smtClean="0"/>
              <a:t>as</a:t>
            </a:r>
            <a:r>
              <a:rPr lang="hu-HU" dirty="0" smtClean="0"/>
              <a:t> </a:t>
            </a:r>
            <a:r>
              <a:rPr lang="hu-HU" b="1" dirty="0" err="1" smtClean="0"/>
              <a:t>representation</a:t>
            </a:r>
            <a:r>
              <a:rPr lang="hu-HU" b="1" dirty="0" smtClean="0"/>
              <a:t> </a:t>
            </a:r>
            <a:r>
              <a:rPr lang="hu-HU" b="1" dirty="0" err="1" smtClean="0"/>
              <a:t>learning</a:t>
            </a:r>
            <a:endParaRPr lang="hu-HU" b="1" dirty="0" smtClean="0"/>
          </a:p>
          <a:p>
            <a:r>
              <a:rPr lang="hu-HU" dirty="0" smtClean="0"/>
              <a:t>Data </a:t>
            </a:r>
            <a:r>
              <a:rPr lang="hu-HU" b="1" dirty="0" err="1" smtClean="0"/>
              <a:t>need</a:t>
            </a:r>
            <a:r>
              <a:rPr lang="hu-HU" b="1" dirty="0" smtClean="0"/>
              <a:t> </a:t>
            </a:r>
            <a:r>
              <a:rPr lang="hu-HU" b="1" dirty="0" err="1" smtClean="0"/>
              <a:t>not</a:t>
            </a:r>
            <a:r>
              <a:rPr lang="hu-HU" b="1" dirty="0" smtClean="0"/>
              <a:t> be </a:t>
            </a:r>
            <a:r>
              <a:rPr lang="hu-HU" b="1" dirty="0" err="1" smtClean="0"/>
              <a:t>clean</a:t>
            </a:r>
            <a:r>
              <a:rPr lang="hu-HU" b="1" dirty="0" smtClean="0"/>
              <a:t>,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be</a:t>
            </a:r>
            <a:r>
              <a:rPr lang="hu-HU" dirty="0" smtClean="0"/>
              <a:t> </a:t>
            </a:r>
            <a:r>
              <a:rPr lang="hu-HU" dirty="0" err="1" smtClean="0"/>
              <a:t>trained</a:t>
            </a:r>
            <a:r>
              <a:rPr lang="hu-HU" dirty="0" smtClean="0"/>
              <a:t> </a:t>
            </a:r>
            <a:r>
              <a:rPr lang="hu-HU" dirty="0" err="1" smtClean="0"/>
              <a:t>well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</a:t>
            </a:r>
            <a:r>
              <a:rPr lang="hu-HU" b="1" dirty="0" err="1" smtClean="0"/>
              <a:t>noisy</a:t>
            </a:r>
            <a:r>
              <a:rPr lang="hu-HU" b="1" dirty="0" smtClean="0"/>
              <a:t> </a:t>
            </a:r>
            <a:r>
              <a:rPr lang="hu-HU" b="1" dirty="0" err="1" smtClean="0"/>
              <a:t>data</a:t>
            </a:r>
            <a:endParaRPr lang="hu-HU" dirty="0" smtClean="0"/>
          </a:p>
          <a:p>
            <a:pPr lvl="1"/>
            <a:r>
              <a:rPr lang="hu-HU" dirty="0" smtClean="0"/>
              <a:t>Deep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trained</a:t>
            </a:r>
            <a:r>
              <a:rPr lang="hu-HU" dirty="0" smtClean="0"/>
              <a:t> </a:t>
            </a:r>
            <a:r>
              <a:rPr lang="hu-HU" dirty="0" err="1" smtClean="0"/>
              <a:t>on</a:t>
            </a:r>
            <a:r>
              <a:rPr lang="hu-HU" dirty="0" smtClean="0"/>
              <a:t> a </a:t>
            </a:r>
            <a:r>
              <a:rPr lang="hu-HU" b="1" dirty="0" err="1" smtClean="0"/>
              <a:t>huge</a:t>
            </a:r>
            <a:r>
              <a:rPr lang="hu-HU" b="1" dirty="0" smtClean="0"/>
              <a:t> </a:t>
            </a:r>
            <a:r>
              <a:rPr lang="hu-HU" b="1" dirty="0" err="1" smtClean="0"/>
              <a:t>amount</a:t>
            </a:r>
            <a:r>
              <a:rPr lang="hu-HU" b="1" dirty="0" smtClean="0"/>
              <a:t> </a:t>
            </a:r>
            <a:r>
              <a:rPr lang="hu-HU" dirty="0" smtClean="0"/>
              <a:t>of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examples</a:t>
            </a:r>
            <a:endParaRPr lang="hu-HU" dirty="0"/>
          </a:p>
          <a:p>
            <a:pPr lvl="1"/>
            <a:r>
              <a:rPr lang="hu-HU" dirty="0" err="1" smtClean="0"/>
              <a:t>If</a:t>
            </a:r>
            <a:r>
              <a:rPr lang="hu-HU" dirty="0" smtClean="0"/>
              <a:t> </a:t>
            </a:r>
            <a:r>
              <a:rPr lang="hu-HU" dirty="0" err="1" smtClean="0"/>
              <a:t>many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examples</a:t>
            </a:r>
            <a:r>
              <a:rPr lang="hu-HU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broken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various</a:t>
            </a:r>
            <a:r>
              <a:rPr lang="hu-HU" dirty="0" smtClean="0"/>
              <a:t> </a:t>
            </a:r>
            <a:r>
              <a:rPr lang="hu-HU" dirty="0" err="1" smtClean="0"/>
              <a:t>ways</a:t>
            </a:r>
            <a:r>
              <a:rPr lang="hu-HU" dirty="0" smtClean="0"/>
              <a:t>,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general</a:t>
            </a:r>
            <a:r>
              <a:rPr lang="hu-HU" dirty="0" smtClean="0"/>
              <a:t> </a:t>
            </a:r>
            <a:r>
              <a:rPr lang="hu-HU" dirty="0" err="1" smtClean="0"/>
              <a:t>statistical</a:t>
            </a:r>
            <a:r>
              <a:rPr lang="hu-HU" dirty="0" smtClean="0"/>
              <a:t> </a:t>
            </a:r>
            <a:r>
              <a:rPr lang="hu-HU" dirty="0" err="1" smtClean="0"/>
              <a:t>patterns</a:t>
            </a:r>
            <a:r>
              <a:rPr lang="hu-HU" dirty="0" smtClean="0"/>
              <a:t> of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population</a:t>
            </a:r>
            <a:r>
              <a:rPr lang="hu-HU" dirty="0" smtClean="0"/>
              <a:t> </a:t>
            </a:r>
            <a:r>
              <a:rPr lang="hu-HU" dirty="0" err="1" smtClean="0"/>
              <a:t>can</a:t>
            </a:r>
            <a:r>
              <a:rPr lang="hu-HU" dirty="0" smtClean="0"/>
              <a:t> </a:t>
            </a:r>
            <a:r>
              <a:rPr lang="hu-HU" dirty="0" err="1" smtClean="0"/>
              <a:t>still</a:t>
            </a:r>
            <a:r>
              <a:rPr lang="hu-HU" dirty="0" smtClean="0"/>
              <a:t> be </a:t>
            </a:r>
            <a:r>
              <a:rPr lang="hu-HU" dirty="0" err="1" smtClean="0"/>
              <a:t>extracted</a:t>
            </a:r>
            <a:endParaRPr lang="hu-HU" dirty="0" smtClean="0"/>
          </a:p>
          <a:p>
            <a:pPr lvl="1"/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other</a:t>
            </a:r>
            <a:r>
              <a:rPr lang="hu-HU" dirty="0" smtClean="0"/>
              <a:t> </a:t>
            </a:r>
            <a:r>
              <a:rPr lang="hu-HU" dirty="0" err="1" smtClean="0"/>
              <a:t>words</a:t>
            </a:r>
            <a:r>
              <a:rPr lang="hu-HU" dirty="0" smtClean="0"/>
              <a:t>, a (</a:t>
            </a:r>
            <a:r>
              <a:rPr lang="hu-HU" dirty="0" err="1" smtClean="0"/>
              <a:t>deep</a:t>
            </a:r>
            <a:r>
              <a:rPr lang="hu-HU" dirty="0" smtClean="0"/>
              <a:t>) 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 </a:t>
            </a:r>
            <a:r>
              <a:rPr lang="hu-HU" b="1" dirty="0" err="1" smtClean="0"/>
              <a:t>learns</a:t>
            </a:r>
            <a:r>
              <a:rPr lang="hu-HU" b="1" dirty="0" smtClean="0"/>
              <a:t> </a:t>
            </a:r>
            <a:r>
              <a:rPr lang="hu-HU" b="1" dirty="0" err="1" smtClean="0"/>
              <a:t>to</a:t>
            </a:r>
            <a:r>
              <a:rPr lang="hu-HU" b="1" dirty="0" smtClean="0"/>
              <a:t> </a:t>
            </a:r>
            <a:r>
              <a:rPr lang="hu-HU" b="1" dirty="0" err="1" smtClean="0"/>
              <a:t>ignore</a:t>
            </a:r>
            <a:r>
              <a:rPr lang="hu-HU" b="1" dirty="0" smtClean="0"/>
              <a:t> </a:t>
            </a:r>
            <a:r>
              <a:rPr lang="hu-HU" b="1" dirty="0" err="1" smtClean="0"/>
              <a:t>the</a:t>
            </a:r>
            <a:r>
              <a:rPr lang="hu-HU" b="1" dirty="0" smtClean="0"/>
              <a:t> </a:t>
            </a:r>
            <a:r>
              <a:rPr lang="hu-HU" b="1" dirty="0" err="1" smtClean="0"/>
              <a:t>noise</a:t>
            </a:r>
            <a:r>
              <a:rPr lang="hu-HU" b="1" dirty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the</a:t>
            </a:r>
            <a:r>
              <a:rPr lang="hu-HU" dirty="0" smtClean="0"/>
              <a:t> </a:t>
            </a:r>
            <a:r>
              <a:rPr lang="hu-HU" dirty="0" err="1" smtClean="0"/>
              <a:t>training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r>
              <a:rPr lang="hu-HU" b="1" dirty="0" err="1" smtClean="0"/>
              <a:t>Noise</a:t>
            </a:r>
            <a:r>
              <a:rPr lang="hu-HU" b="1" dirty="0" smtClean="0"/>
              <a:t> </a:t>
            </a:r>
            <a:r>
              <a:rPr lang="hu-HU" dirty="0" smtClean="0"/>
              <a:t>and </a:t>
            </a:r>
            <a:r>
              <a:rPr lang="hu-HU" b="1" dirty="0" err="1" smtClean="0"/>
              <a:t>representation</a:t>
            </a:r>
            <a:r>
              <a:rPr lang="hu-HU" b="1" dirty="0" smtClean="0"/>
              <a:t> </a:t>
            </a:r>
            <a:r>
              <a:rPr lang="hu-HU" b="1" dirty="0" err="1" smtClean="0"/>
              <a:t>learning</a:t>
            </a:r>
            <a:r>
              <a:rPr lang="hu-HU" b="1" dirty="0" smtClean="0"/>
              <a:t> </a:t>
            </a:r>
            <a:r>
              <a:rPr lang="hu-HU" dirty="0" err="1" smtClean="0"/>
              <a:t>are</a:t>
            </a:r>
            <a:r>
              <a:rPr lang="hu-HU" dirty="0" smtClean="0"/>
              <a:t> </a:t>
            </a:r>
            <a:r>
              <a:rPr lang="hu-HU" dirty="0" err="1" smtClean="0"/>
              <a:t>closely</a:t>
            </a:r>
            <a:r>
              <a:rPr lang="hu-HU" dirty="0" smtClean="0"/>
              <a:t> </a:t>
            </a:r>
            <a:r>
              <a:rPr lang="hu-HU" dirty="0" err="1" smtClean="0"/>
              <a:t>connected</a:t>
            </a:r>
            <a:r>
              <a:rPr lang="hu-HU" dirty="0" smtClean="0"/>
              <a:t> </a:t>
            </a:r>
            <a:r>
              <a:rPr lang="hu-HU" dirty="0" err="1" smtClean="0"/>
              <a:t>in</a:t>
            </a:r>
            <a:r>
              <a:rPr lang="hu-HU" dirty="0" smtClean="0"/>
              <a:t> 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learning</a:t>
            </a:r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323415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5260</TotalTime>
  <Words>3336</Words>
  <Application>Microsoft Office PowerPoint</Application>
  <PresentationFormat>Diavetítés a képernyőre (4:3 oldalarány)</PresentationFormat>
  <Paragraphs>256</Paragraphs>
  <Slides>26</Slides>
  <Notes>2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27" baseType="lpstr">
      <vt:lpstr>Office-téma</vt:lpstr>
      <vt:lpstr>Generative Artificial Intelligence Deep Learning and the State of the Art in AI Today</vt:lpstr>
      <vt:lpstr>Deep Learning</vt:lpstr>
      <vt:lpstr>Deep Learning</vt:lpstr>
      <vt:lpstr>Deep Learning</vt:lpstr>
      <vt:lpstr>Deep Learning</vt:lpstr>
      <vt:lpstr>Deep Learning</vt:lpstr>
      <vt:lpstr>Deep Learning</vt:lpstr>
      <vt:lpstr>Deep Learning vs Traditional ML</vt:lpstr>
      <vt:lpstr>Deep Learning vs Traditional ML</vt:lpstr>
      <vt:lpstr>Noise</vt:lpstr>
      <vt:lpstr>Noise</vt:lpstr>
      <vt:lpstr>Representation Learning</vt:lpstr>
      <vt:lpstr>PowerPoint bemutató</vt:lpstr>
      <vt:lpstr>Representation Learning</vt:lpstr>
      <vt:lpstr>The Rise of Generative Models</vt:lpstr>
      <vt:lpstr>The Rise of Generative Models</vt:lpstr>
      <vt:lpstr>The Rise of Generative Models</vt:lpstr>
      <vt:lpstr>Foundation Models</vt:lpstr>
      <vt:lpstr>Foundation Models</vt:lpstr>
      <vt:lpstr>The Current State of the Art in AI</vt:lpstr>
      <vt:lpstr>The Current State of the Art in AI</vt:lpstr>
      <vt:lpstr>The Current State of the Art in AI</vt:lpstr>
      <vt:lpstr>The Current State of the Art in AI</vt:lpstr>
      <vt:lpstr>The Current State of the Art in AI</vt:lpstr>
      <vt:lpstr>The Current State of the Art in AI</vt:lpstr>
      <vt:lpstr>The Current State of the Art in AI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Generatív mesterséges intelligencia</dc:title>
  <dc:creator>Anonim</dc:creator>
  <cp:lastModifiedBy>Anonim</cp:lastModifiedBy>
  <cp:revision>152</cp:revision>
  <dcterms:created xsi:type="dcterms:W3CDTF">2025-09-30T21:12:38Z</dcterms:created>
  <dcterms:modified xsi:type="dcterms:W3CDTF">2025-10-16T13:44:24Z</dcterms:modified>
</cp:coreProperties>
</file>