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70" r:id="rId16"/>
    <p:sldId id="269" r:id="rId17"/>
    <p:sldId id="272" r:id="rId18"/>
    <p:sldId id="273" r:id="rId19"/>
    <p:sldId id="274" r:id="rId20"/>
    <p:sldId id="271"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0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30D12C-FE87-4E48-B292-C077140C16DE}" type="datetimeFigureOut">
              <a:rPr lang="en-GB" smtClean="0"/>
              <a:t>06/09/2025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8B979-4353-4667-BFE0-3913738A8EE7}" type="slidenum">
              <a:rPr lang="en-GB" smtClean="0"/>
              <a:t>‹#›</a:t>
            </a:fld>
            <a:endParaRPr lang="en-GB"/>
          </a:p>
        </p:txBody>
      </p:sp>
    </p:spTree>
    <p:extLst>
      <p:ext uri="{BB962C8B-B14F-4D97-AF65-F5344CB8AC3E}">
        <p14:creationId xmlns:p14="http://schemas.microsoft.com/office/powerpoint/2010/main" val="52431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3B38B979-4353-4667-BFE0-3913738A8EE7}" type="slidenum">
              <a:rPr lang="en-GB" smtClean="0"/>
              <a:t>9</a:t>
            </a:fld>
            <a:endParaRPr lang="en-GB"/>
          </a:p>
        </p:txBody>
      </p:sp>
    </p:spTree>
    <p:extLst>
      <p:ext uri="{BB962C8B-B14F-4D97-AF65-F5344CB8AC3E}">
        <p14:creationId xmlns:p14="http://schemas.microsoft.com/office/powerpoint/2010/main" val="256546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06/09/2025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414716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06/09/2025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281782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06/09/2025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53179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06/09/2025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418298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10BA952B-BBE5-4122-BDFE-5F8356C7F307}" type="datetimeFigureOut">
              <a:rPr lang="en-GB" smtClean="0"/>
              <a:t>06/09/2025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29120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10BA952B-BBE5-4122-BDFE-5F8356C7F307}" type="datetimeFigureOut">
              <a:rPr lang="en-GB" smtClean="0"/>
              <a:t>06/09/2025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30834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10BA952B-BBE5-4122-BDFE-5F8356C7F307}" type="datetimeFigureOut">
              <a:rPr lang="en-GB" smtClean="0"/>
              <a:t>06/09/2025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42723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10BA952B-BBE5-4122-BDFE-5F8356C7F307}" type="datetimeFigureOut">
              <a:rPr lang="en-GB" smtClean="0"/>
              <a:t>06/09/2025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57462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10BA952B-BBE5-4122-BDFE-5F8356C7F307}" type="datetimeFigureOut">
              <a:rPr lang="en-GB" smtClean="0"/>
              <a:t>06/09/2025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194680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10BA952B-BBE5-4122-BDFE-5F8356C7F307}" type="datetimeFigureOut">
              <a:rPr lang="en-GB" smtClean="0"/>
              <a:t>06/09/2025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5092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10BA952B-BBE5-4122-BDFE-5F8356C7F307}" type="datetimeFigureOut">
              <a:rPr lang="en-GB" smtClean="0"/>
              <a:t>06/09/2025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218943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A952B-BBE5-4122-BDFE-5F8356C7F307}" type="datetimeFigureOut">
              <a:rPr lang="en-GB" smtClean="0"/>
              <a:t>06/09/2025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74DE1-D634-4C50-B1B3-E726B4473D14}" type="slidenum">
              <a:rPr lang="en-GB" smtClean="0"/>
              <a:t>‹#›</a:t>
            </a:fld>
            <a:endParaRPr lang="en-GB"/>
          </a:p>
        </p:txBody>
      </p:sp>
    </p:spTree>
    <p:extLst>
      <p:ext uri="{BB962C8B-B14F-4D97-AF65-F5344CB8AC3E}">
        <p14:creationId xmlns:p14="http://schemas.microsoft.com/office/powerpoint/2010/main" val="3901101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Natural</a:t>
            </a:r>
            <a:r>
              <a:rPr lang="hu-HU" dirty="0" smtClean="0"/>
              <a:t> </a:t>
            </a:r>
            <a:r>
              <a:rPr lang="hu-HU" dirty="0" err="1" smtClean="0"/>
              <a:t>Language</a:t>
            </a:r>
            <a:r>
              <a:rPr lang="hu-HU" dirty="0" smtClean="0"/>
              <a:t> </a:t>
            </a:r>
            <a:r>
              <a:rPr lang="hu-HU" dirty="0" err="1" smtClean="0"/>
              <a:t>Processing</a:t>
            </a:r>
            <a:endParaRPr lang="en-GB" dirty="0"/>
          </a:p>
        </p:txBody>
      </p:sp>
      <p:sp>
        <p:nvSpPr>
          <p:cNvPr id="3" name="Alcím 2"/>
          <p:cNvSpPr>
            <a:spLocks noGrp="1"/>
          </p:cNvSpPr>
          <p:nvPr>
            <p:ph type="subTitle" idx="1"/>
          </p:nvPr>
        </p:nvSpPr>
        <p:spPr/>
        <p:txBody>
          <a:bodyPr/>
          <a:lstStyle/>
          <a:p>
            <a:r>
              <a:rPr lang="hu-HU" dirty="0" smtClean="0"/>
              <a:t>Pethő Gergely</a:t>
            </a:r>
          </a:p>
          <a:p>
            <a:r>
              <a:rPr lang="hu-HU" dirty="0" smtClean="0"/>
              <a:t>09/</a:t>
            </a:r>
            <a:r>
              <a:rPr lang="hu-HU" dirty="0" err="1" smtClean="0"/>
              <a:t>09</a:t>
            </a:r>
            <a:r>
              <a:rPr lang="hu-HU" dirty="0" smtClean="0"/>
              <a:t>/2025</a:t>
            </a:r>
          </a:p>
          <a:p>
            <a:r>
              <a:rPr lang="hu-HU" dirty="0" err="1" smtClean="0"/>
              <a:t>UD</a:t>
            </a:r>
            <a:r>
              <a:rPr lang="hu-HU" dirty="0" smtClean="0"/>
              <a:t> </a:t>
            </a:r>
            <a:r>
              <a:rPr lang="hu-HU" dirty="0" err="1" smtClean="0"/>
              <a:t>Faculty</a:t>
            </a:r>
            <a:r>
              <a:rPr lang="hu-HU" dirty="0" smtClean="0"/>
              <a:t> of Health Science</a:t>
            </a:r>
            <a:endParaRPr lang="en-GB" dirty="0"/>
          </a:p>
        </p:txBody>
      </p:sp>
    </p:spTree>
    <p:extLst>
      <p:ext uri="{BB962C8B-B14F-4D97-AF65-F5344CB8AC3E}">
        <p14:creationId xmlns:p14="http://schemas.microsoft.com/office/powerpoint/2010/main" val="420802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is a </a:t>
            </a:r>
            <a:r>
              <a:rPr lang="hu-HU" dirty="0" err="1" smtClean="0"/>
              <a:t>natural</a:t>
            </a:r>
            <a:r>
              <a:rPr lang="hu-HU" dirty="0" smtClean="0"/>
              <a:t> </a:t>
            </a:r>
            <a:r>
              <a:rPr lang="hu-HU" dirty="0" err="1" smtClean="0"/>
              <a:t>language</a:t>
            </a:r>
            <a:r>
              <a:rPr lang="hu-HU" dirty="0" smtClean="0"/>
              <a:t>?</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In</a:t>
            </a:r>
            <a:r>
              <a:rPr lang="hu-HU" dirty="0" smtClean="0"/>
              <a:t> </a:t>
            </a:r>
            <a:r>
              <a:rPr lang="hu-HU" dirty="0" err="1" smtClean="0"/>
              <a:t>the</a:t>
            </a:r>
            <a:r>
              <a:rPr lang="hu-HU" dirty="0" smtClean="0"/>
              <a:t> </a:t>
            </a:r>
            <a:r>
              <a:rPr lang="hu-HU" dirty="0" err="1" smtClean="0"/>
              <a:t>context</a:t>
            </a:r>
            <a:r>
              <a:rPr lang="hu-HU" dirty="0" smtClean="0"/>
              <a:t> of </a:t>
            </a:r>
            <a:r>
              <a:rPr lang="hu-HU" dirty="0" err="1" smtClean="0"/>
              <a:t>NLP</a:t>
            </a:r>
            <a:r>
              <a:rPr lang="hu-HU" dirty="0" smtClean="0"/>
              <a:t>, and </a:t>
            </a:r>
            <a:r>
              <a:rPr lang="hu-HU" dirty="0" err="1" smtClean="0"/>
              <a:t>computation</a:t>
            </a:r>
            <a:r>
              <a:rPr lang="hu-HU" dirty="0" smtClean="0"/>
              <a:t> more </a:t>
            </a:r>
            <a:r>
              <a:rPr lang="hu-HU" dirty="0" err="1" smtClean="0"/>
              <a:t>generally</a:t>
            </a:r>
            <a:r>
              <a:rPr lang="hu-HU" dirty="0" smtClean="0"/>
              <a:t>, a </a:t>
            </a:r>
            <a:r>
              <a:rPr lang="hu-HU" b="1" dirty="0" err="1" smtClean="0"/>
              <a:t>natural</a:t>
            </a:r>
            <a:r>
              <a:rPr lang="hu-HU" b="1" dirty="0" smtClean="0"/>
              <a:t> </a:t>
            </a:r>
            <a:r>
              <a:rPr lang="hu-HU" b="1" dirty="0" err="1" smtClean="0"/>
              <a:t>language</a:t>
            </a:r>
            <a:r>
              <a:rPr lang="hu-HU" b="1" dirty="0" smtClean="0"/>
              <a:t> </a:t>
            </a:r>
            <a:r>
              <a:rPr lang="hu-HU" dirty="0" err="1" smtClean="0"/>
              <a:t>can</a:t>
            </a:r>
            <a:r>
              <a:rPr lang="hu-HU" dirty="0" smtClean="0"/>
              <a:t> be </a:t>
            </a:r>
            <a:r>
              <a:rPr lang="hu-HU" dirty="0" err="1" smtClean="0"/>
              <a:t>defined</a:t>
            </a:r>
            <a:r>
              <a:rPr lang="hu-HU" dirty="0" smtClean="0"/>
              <a:t> </a:t>
            </a:r>
            <a:r>
              <a:rPr lang="hu-HU" dirty="0" err="1" smtClean="0"/>
              <a:t>as</a:t>
            </a:r>
            <a:r>
              <a:rPr lang="hu-HU" dirty="0" smtClean="0"/>
              <a:t> a </a:t>
            </a:r>
            <a:r>
              <a:rPr lang="hu-HU" dirty="0" err="1" smtClean="0"/>
              <a:t>language</a:t>
            </a:r>
            <a:r>
              <a:rPr lang="hu-HU" dirty="0" smtClean="0"/>
              <a:t> </a:t>
            </a:r>
            <a:r>
              <a:rPr lang="hu-HU" dirty="0" err="1" smtClean="0"/>
              <a:t>spoken</a:t>
            </a:r>
            <a:r>
              <a:rPr lang="hu-HU" dirty="0" smtClean="0"/>
              <a:t>, </a:t>
            </a:r>
            <a:r>
              <a:rPr lang="hu-HU" dirty="0" err="1" smtClean="0"/>
              <a:t>written</a:t>
            </a:r>
            <a:r>
              <a:rPr lang="hu-HU" dirty="0" smtClean="0"/>
              <a:t>, </a:t>
            </a:r>
            <a:r>
              <a:rPr lang="hu-HU" dirty="0" err="1" smtClean="0"/>
              <a:t>read</a:t>
            </a:r>
            <a:r>
              <a:rPr lang="hu-HU" dirty="0" smtClean="0"/>
              <a:t> and </a:t>
            </a:r>
            <a:r>
              <a:rPr lang="hu-HU" dirty="0" err="1" smtClean="0"/>
              <a:t>generally</a:t>
            </a:r>
            <a:r>
              <a:rPr lang="hu-HU" dirty="0" smtClean="0"/>
              <a:t> </a:t>
            </a:r>
            <a:r>
              <a:rPr lang="hu-HU" dirty="0" err="1" smtClean="0"/>
              <a:t>used</a:t>
            </a:r>
            <a:r>
              <a:rPr lang="hu-HU" dirty="0" smtClean="0"/>
              <a:t> </a:t>
            </a:r>
            <a:r>
              <a:rPr lang="hu-HU" dirty="0" err="1" smtClean="0"/>
              <a:t>for</a:t>
            </a:r>
            <a:r>
              <a:rPr lang="hu-HU" dirty="0" smtClean="0"/>
              <a:t> </a:t>
            </a:r>
            <a:r>
              <a:rPr lang="hu-HU" dirty="0" err="1" smtClean="0"/>
              <a:t>communication</a:t>
            </a:r>
            <a:r>
              <a:rPr lang="hu-HU" dirty="0" smtClean="0"/>
              <a:t> </a:t>
            </a:r>
            <a:r>
              <a:rPr lang="hu-HU" dirty="0" err="1" smtClean="0"/>
              <a:t>by</a:t>
            </a:r>
            <a:r>
              <a:rPr lang="hu-HU" dirty="0" smtClean="0"/>
              <a:t> </a:t>
            </a:r>
            <a:r>
              <a:rPr lang="hu-HU" dirty="0" err="1" smtClean="0"/>
              <a:t>humans</a:t>
            </a:r>
            <a:r>
              <a:rPr lang="hu-HU" dirty="0" smtClean="0"/>
              <a:t>, </a:t>
            </a:r>
            <a:r>
              <a:rPr lang="hu-HU" dirty="0" err="1" smtClean="0"/>
              <a:t>such</a:t>
            </a:r>
            <a:r>
              <a:rPr lang="hu-HU" dirty="0" smtClean="0"/>
              <a:t> </a:t>
            </a:r>
            <a:r>
              <a:rPr lang="hu-HU" dirty="0" err="1" smtClean="0"/>
              <a:t>as</a:t>
            </a:r>
            <a:r>
              <a:rPr lang="hu-HU" dirty="0" smtClean="0"/>
              <a:t> English, </a:t>
            </a:r>
            <a:r>
              <a:rPr lang="hu-HU" dirty="0" err="1" smtClean="0"/>
              <a:t>Hungarian</a:t>
            </a:r>
            <a:r>
              <a:rPr lang="hu-HU" dirty="0" smtClean="0"/>
              <a:t> and </a:t>
            </a:r>
            <a:r>
              <a:rPr lang="hu-HU" dirty="0" err="1" smtClean="0"/>
              <a:t>Sanskrit</a:t>
            </a:r>
            <a:r>
              <a:rPr lang="hu-HU" dirty="0" smtClean="0"/>
              <a:t>.</a:t>
            </a:r>
          </a:p>
          <a:p>
            <a:pPr lvl="1"/>
            <a:r>
              <a:rPr lang="hu-HU" dirty="0"/>
              <a:t>A</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may</a:t>
            </a:r>
            <a:r>
              <a:rPr lang="hu-HU" dirty="0" smtClean="0"/>
              <a:t> </a:t>
            </a:r>
            <a:r>
              <a:rPr lang="hu-HU" dirty="0" err="1" smtClean="0"/>
              <a:t>or</a:t>
            </a:r>
            <a:r>
              <a:rPr lang="hu-HU" dirty="0" smtClean="0"/>
              <a:t> </a:t>
            </a:r>
            <a:r>
              <a:rPr lang="hu-HU" dirty="0" err="1" smtClean="0"/>
              <a:t>may</a:t>
            </a:r>
            <a:r>
              <a:rPr lang="hu-HU" dirty="0" smtClean="0"/>
              <a:t> </a:t>
            </a:r>
            <a:r>
              <a:rPr lang="hu-HU" dirty="0" err="1" smtClean="0"/>
              <a:t>not</a:t>
            </a:r>
            <a:r>
              <a:rPr lang="hu-HU" dirty="0" smtClean="0"/>
              <a:t> </a:t>
            </a:r>
            <a:r>
              <a:rPr lang="hu-HU" dirty="0" err="1" smtClean="0"/>
              <a:t>have</a:t>
            </a:r>
            <a:r>
              <a:rPr lang="hu-HU" dirty="0" smtClean="0"/>
              <a:t> </a:t>
            </a:r>
            <a:r>
              <a:rPr lang="hu-HU" dirty="0" err="1" smtClean="0"/>
              <a:t>any</a:t>
            </a:r>
            <a:r>
              <a:rPr lang="hu-HU" dirty="0" smtClean="0"/>
              <a:t> </a:t>
            </a:r>
            <a:r>
              <a:rPr lang="hu-HU" dirty="0" err="1" smtClean="0"/>
              <a:t>living</a:t>
            </a:r>
            <a:r>
              <a:rPr lang="hu-HU" dirty="0" smtClean="0"/>
              <a:t> </a:t>
            </a:r>
            <a:r>
              <a:rPr lang="hu-HU" dirty="0" err="1" smtClean="0"/>
              <a:t>native</a:t>
            </a:r>
            <a:r>
              <a:rPr lang="hu-HU" dirty="0" smtClean="0"/>
              <a:t> </a:t>
            </a:r>
            <a:r>
              <a:rPr lang="hu-HU" dirty="0" err="1" smtClean="0"/>
              <a:t>speakers</a:t>
            </a:r>
            <a:r>
              <a:rPr lang="hu-HU" dirty="0" smtClean="0"/>
              <a:t>.</a:t>
            </a:r>
          </a:p>
          <a:p>
            <a:pPr lvl="1"/>
            <a:r>
              <a:rPr lang="hu-HU" dirty="0" err="1" smtClean="0"/>
              <a:t>Esperanto</a:t>
            </a:r>
            <a:r>
              <a:rPr lang="hu-HU" dirty="0" smtClean="0"/>
              <a:t> and </a:t>
            </a:r>
            <a:r>
              <a:rPr lang="hu-HU" dirty="0" err="1" smtClean="0"/>
              <a:t>Klingon</a:t>
            </a:r>
            <a:r>
              <a:rPr lang="hu-HU" dirty="0" smtClean="0"/>
              <a:t> </a:t>
            </a:r>
            <a:r>
              <a:rPr lang="hu-HU" dirty="0" err="1" smtClean="0"/>
              <a:t>are</a:t>
            </a:r>
            <a:r>
              <a:rPr lang="hu-HU" dirty="0" smtClean="0"/>
              <a:t> </a:t>
            </a:r>
            <a:r>
              <a:rPr lang="hu-HU" dirty="0" err="1" smtClean="0"/>
              <a:t>edge</a:t>
            </a:r>
            <a:r>
              <a:rPr lang="hu-HU" dirty="0" smtClean="0"/>
              <a:t> </a:t>
            </a:r>
            <a:r>
              <a:rPr lang="hu-HU" dirty="0" err="1" smtClean="0"/>
              <a:t>cases</a:t>
            </a:r>
            <a:r>
              <a:rPr lang="hu-HU" dirty="0" smtClean="0"/>
              <a:t>, </a:t>
            </a:r>
            <a:r>
              <a:rPr lang="hu-HU" dirty="0" err="1" smtClean="0"/>
              <a:t>they</a:t>
            </a:r>
            <a:r>
              <a:rPr lang="hu-HU" dirty="0" smtClean="0"/>
              <a:t> </a:t>
            </a:r>
            <a:r>
              <a:rPr lang="hu-HU" dirty="0" err="1" smtClean="0"/>
              <a:t>are</a:t>
            </a:r>
            <a:r>
              <a:rPr lang="hu-HU" dirty="0" smtClean="0"/>
              <a:t> </a:t>
            </a:r>
            <a:r>
              <a:rPr lang="hu-HU" dirty="0" err="1" smtClean="0"/>
              <a:t>artificially</a:t>
            </a:r>
            <a:r>
              <a:rPr lang="hu-HU" dirty="0" smtClean="0"/>
              <a:t> </a:t>
            </a:r>
            <a:r>
              <a:rPr lang="hu-HU" dirty="0" err="1" smtClean="0"/>
              <a:t>created</a:t>
            </a:r>
            <a:r>
              <a:rPr lang="hu-HU" dirty="0" smtClean="0"/>
              <a:t> </a:t>
            </a:r>
            <a:r>
              <a:rPr lang="hu-HU" dirty="0" err="1" smtClean="0"/>
              <a:t>natural</a:t>
            </a:r>
            <a:r>
              <a:rPr lang="hu-HU" dirty="0" smtClean="0"/>
              <a:t> </a:t>
            </a:r>
            <a:r>
              <a:rPr lang="hu-HU" dirty="0" err="1" smtClean="0"/>
              <a:t>languages</a:t>
            </a:r>
            <a:r>
              <a:rPr lang="hu-HU" dirty="0" smtClean="0"/>
              <a:t>.</a:t>
            </a:r>
          </a:p>
          <a:p>
            <a:pPr lvl="1"/>
            <a:r>
              <a:rPr lang="hu-HU" dirty="0" err="1" smtClean="0"/>
              <a:t>Emojis</a:t>
            </a:r>
            <a:r>
              <a:rPr lang="hu-HU" dirty="0" smtClean="0"/>
              <a:t> and </a:t>
            </a:r>
            <a:r>
              <a:rPr lang="hu-HU" dirty="0" err="1" smtClean="0"/>
              <a:t>Pig</a:t>
            </a:r>
            <a:r>
              <a:rPr lang="hu-HU" dirty="0" smtClean="0"/>
              <a:t> Latin, </a:t>
            </a:r>
            <a:r>
              <a:rPr lang="hu-HU" dirty="0" err="1" smtClean="0"/>
              <a:t>for</a:t>
            </a:r>
            <a:r>
              <a:rPr lang="hu-HU" dirty="0" smtClean="0"/>
              <a:t> </a:t>
            </a:r>
            <a:r>
              <a:rPr lang="hu-HU" dirty="0" err="1" smtClean="0"/>
              <a:t>example</a:t>
            </a:r>
            <a:r>
              <a:rPr lang="hu-HU" dirty="0" smtClean="0"/>
              <a:t>, </a:t>
            </a:r>
            <a:r>
              <a:rPr lang="hu-HU" dirty="0" err="1" smtClean="0"/>
              <a:t>are</a:t>
            </a:r>
            <a:r>
              <a:rPr lang="hu-HU" dirty="0" smtClean="0"/>
              <a:t> </a:t>
            </a:r>
            <a:r>
              <a:rPr lang="hu-HU" dirty="0" err="1" smtClean="0"/>
              <a:t>not</a:t>
            </a:r>
            <a:r>
              <a:rPr lang="hu-HU" dirty="0" smtClean="0"/>
              <a:t> </a:t>
            </a:r>
            <a:r>
              <a:rPr lang="hu-HU" dirty="0" err="1" smtClean="0"/>
              <a:t>languages</a:t>
            </a:r>
            <a:r>
              <a:rPr lang="hu-HU" dirty="0" smtClean="0"/>
              <a:t> </a:t>
            </a:r>
            <a:r>
              <a:rPr lang="hu-HU" dirty="0" err="1" smtClean="0"/>
              <a:t>at</a:t>
            </a:r>
            <a:r>
              <a:rPr lang="hu-HU" dirty="0" smtClean="0"/>
              <a:t> </a:t>
            </a:r>
            <a:r>
              <a:rPr lang="hu-HU" dirty="0" err="1" smtClean="0"/>
              <a:t>all</a:t>
            </a:r>
            <a:r>
              <a:rPr lang="hu-HU" dirty="0"/>
              <a:t> </a:t>
            </a:r>
            <a:r>
              <a:rPr lang="hu-HU" dirty="0" err="1" smtClean="0"/>
              <a:t>in</a:t>
            </a:r>
            <a:r>
              <a:rPr lang="hu-HU" dirty="0" smtClean="0"/>
              <a:t> </a:t>
            </a:r>
            <a:r>
              <a:rPr lang="hu-HU" dirty="0" err="1" smtClean="0"/>
              <a:t>any</a:t>
            </a:r>
            <a:r>
              <a:rPr lang="hu-HU" dirty="0" smtClean="0"/>
              <a:t> </a:t>
            </a:r>
            <a:r>
              <a:rPr lang="hu-HU" dirty="0" err="1" smtClean="0"/>
              <a:t>proper</a:t>
            </a:r>
            <a:r>
              <a:rPr lang="hu-HU" dirty="0" smtClean="0"/>
              <a:t> </a:t>
            </a:r>
            <a:r>
              <a:rPr lang="hu-HU" dirty="0" err="1" smtClean="0"/>
              <a:t>sense</a:t>
            </a:r>
            <a:r>
              <a:rPr lang="hu-HU" dirty="0" smtClean="0"/>
              <a:t>.</a:t>
            </a:r>
          </a:p>
        </p:txBody>
      </p:sp>
    </p:spTree>
    <p:extLst>
      <p:ext uri="{BB962C8B-B14F-4D97-AF65-F5344CB8AC3E}">
        <p14:creationId xmlns:p14="http://schemas.microsoft.com/office/powerpoint/2010/main" val="337287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is a </a:t>
            </a:r>
            <a:r>
              <a:rPr lang="hu-HU" dirty="0" err="1" smtClean="0"/>
              <a:t>natural</a:t>
            </a:r>
            <a:r>
              <a:rPr lang="hu-HU" dirty="0" smtClean="0"/>
              <a:t> </a:t>
            </a:r>
            <a:r>
              <a:rPr lang="hu-HU" dirty="0" err="1" smtClean="0"/>
              <a:t>language</a:t>
            </a:r>
            <a:r>
              <a:rPr lang="hu-HU" dirty="0" smtClean="0"/>
              <a:t>?</a:t>
            </a:r>
            <a:endParaRPr lang="en-GB" dirty="0"/>
          </a:p>
        </p:txBody>
      </p:sp>
      <p:sp>
        <p:nvSpPr>
          <p:cNvPr id="3" name="Tartalom helye 2"/>
          <p:cNvSpPr>
            <a:spLocks noGrp="1"/>
          </p:cNvSpPr>
          <p:nvPr>
            <p:ph idx="1"/>
          </p:nvPr>
        </p:nvSpPr>
        <p:spPr/>
        <p:txBody>
          <a:bodyPr>
            <a:noAutofit/>
          </a:bodyPr>
          <a:lstStyle/>
          <a:p>
            <a:r>
              <a:rPr lang="hu-HU" sz="1800" dirty="0" err="1" smtClean="0"/>
              <a:t>Natural</a:t>
            </a:r>
            <a:r>
              <a:rPr lang="hu-HU" sz="1800" dirty="0" smtClean="0"/>
              <a:t> </a:t>
            </a:r>
            <a:r>
              <a:rPr lang="hu-HU" sz="1800" dirty="0" err="1" smtClean="0"/>
              <a:t>languages</a:t>
            </a:r>
            <a:r>
              <a:rPr lang="hu-HU" sz="1800" dirty="0" smtClean="0"/>
              <a:t> </a:t>
            </a:r>
            <a:r>
              <a:rPr lang="hu-HU" sz="1800" dirty="0" err="1" smtClean="0"/>
              <a:t>are</a:t>
            </a:r>
            <a:r>
              <a:rPr lang="hu-HU" sz="1800" dirty="0" smtClean="0"/>
              <a:t> </a:t>
            </a:r>
            <a:r>
              <a:rPr lang="hu-HU" sz="1800" dirty="0" err="1" smtClean="0"/>
              <a:t>distinguished</a:t>
            </a:r>
            <a:r>
              <a:rPr lang="hu-HU" sz="1800" dirty="0" smtClean="0"/>
              <a:t> </a:t>
            </a:r>
            <a:r>
              <a:rPr lang="hu-HU" sz="1800" dirty="0" err="1" smtClean="0"/>
              <a:t>from</a:t>
            </a:r>
            <a:r>
              <a:rPr lang="hu-HU" sz="1800" dirty="0" smtClean="0"/>
              <a:t> </a:t>
            </a:r>
            <a:r>
              <a:rPr lang="hu-HU" sz="1800" b="1" dirty="0" err="1" smtClean="0"/>
              <a:t>formal</a:t>
            </a:r>
            <a:r>
              <a:rPr lang="hu-HU" sz="1800" b="1" dirty="0" smtClean="0"/>
              <a:t> </a:t>
            </a:r>
            <a:r>
              <a:rPr lang="hu-HU" sz="1800" b="1" dirty="0" err="1" smtClean="0"/>
              <a:t>languages</a:t>
            </a:r>
            <a:r>
              <a:rPr lang="hu-HU" sz="1800" dirty="0" smtClean="0"/>
              <a:t>, </a:t>
            </a:r>
            <a:r>
              <a:rPr lang="hu-HU" sz="1800" dirty="0" err="1" smtClean="0"/>
              <a:t>as</a:t>
            </a:r>
            <a:r>
              <a:rPr lang="hu-HU" sz="1800" dirty="0" smtClean="0"/>
              <a:t> </a:t>
            </a:r>
            <a:r>
              <a:rPr lang="hu-HU" sz="1800" dirty="0" err="1" smtClean="0"/>
              <a:t>defined</a:t>
            </a:r>
            <a:r>
              <a:rPr lang="hu-HU" sz="1800" dirty="0" smtClean="0"/>
              <a:t> </a:t>
            </a:r>
            <a:r>
              <a:rPr lang="hu-HU" sz="1800" dirty="0" err="1" smtClean="0"/>
              <a:t>in</a:t>
            </a:r>
            <a:r>
              <a:rPr lang="hu-HU" sz="1800" dirty="0" smtClean="0"/>
              <a:t> </a:t>
            </a:r>
            <a:r>
              <a:rPr lang="hu-HU" sz="1800" dirty="0" err="1" smtClean="0"/>
              <a:t>the</a:t>
            </a:r>
            <a:r>
              <a:rPr lang="hu-HU" sz="1800" dirty="0" smtClean="0"/>
              <a:t> </a:t>
            </a:r>
            <a:r>
              <a:rPr lang="hu-HU" sz="1800" dirty="0" err="1" smtClean="0"/>
              <a:t>theory</a:t>
            </a:r>
            <a:r>
              <a:rPr lang="hu-HU" sz="1800" dirty="0" smtClean="0"/>
              <a:t> of </a:t>
            </a:r>
            <a:r>
              <a:rPr lang="hu-HU" sz="1800" dirty="0" err="1" smtClean="0"/>
              <a:t>formal</a:t>
            </a:r>
            <a:r>
              <a:rPr lang="hu-HU" sz="1800" dirty="0" smtClean="0"/>
              <a:t> </a:t>
            </a:r>
            <a:r>
              <a:rPr lang="hu-HU" sz="1800" dirty="0" err="1" smtClean="0"/>
              <a:t>languages</a:t>
            </a:r>
            <a:r>
              <a:rPr lang="hu-HU" sz="1800" dirty="0" smtClean="0"/>
              <a:t> and automata.</a:t>
            </a:r>
          </a:p>
          <a:p>
            <a:pPr lvl="1"/>
            <a:r>
              <a:rPr lang="hu-HU" sz="1400" dirty="0" smtClean="0"/>
              <a:t>A </a:t>
            </a:r>
            <a:r>
              <a:rPr lang="hu-HU" sz="1400" dirty="0" err="1" smtClean="0"/>
              <a:t>formal</a:t>
            </a:r>
            <a:r>
              <a:rPr lang="hu-HU" sz="1400" dirty="0" smtClean="0"/>
              <a:t> </a:t>
            </a:r>
            <a:r>
              <a:rPr lang="hu-HU" sz="1400" dirty="0" err="1" smtClean="0"/>
              <a:t>language</a:t>
            </a:r>
            <a:r>
              <a:rPr lang="hu-HU" sz="1400" dirty="0" smtClean="0"/>
              <a:t> has a </a:t>
            </a:r>
            <a:r>
              <a:rPr lang="hu-HU" sz="1400" b="1" dirty="0" err="1" smtClean="0"/>
              <a:t>grammar</a:t>
            </a:r>
            <a:r>
              <a:rPr lang="hu-HU" sz="1400" b="1" dirty="0" smtClean="0"/>
              <a:t>, </a:t>
            </a:r>
            <a:r>
              <a:rPr lang="hu-HU" sz="1400" dirty="0" err="1" smtClean="0"/>
              <a:t>consisting</a:t>
            </a:r>
            <a:r>
              <a:rPr lang="hu-HU" sz="1400" dirty="0" smtClean="0"/>
              <a:t> of </a:t>
            </a:r>
            <a:r>
              <a:rPr lang="hu-HU" sz="1400" dirty="0" err="1" smtClean="0"/>
              <a:t>vocabulary</a:t>
            </a:r>
            <a:r>
              <a:rPr lang="hu-HU" sz="1400" b="1" dirty="0" smtClean="0"/>
              <a:t> </a:t>
            </a:r>
            <a:r>
              <a:rPr lang="hu-HU" sz="1400" dirty="0" err="1" smtClean="0"/>
              <a:t>of</a:t>
            </a:r>
            <a:r>
              <a:rPr lang="hu-HU" sz="1400" dirty="0" smtClean="0"/>
              <a:t> </a:t>
            </a:r>
            <a:r>
              <a:rPr lang="hu-HU" sz="1400" b="1" dirty="0" err="1" smtClean="0"/>
              <a:t>symbols</a:t>
            </a:r>
            <a:r>
              <a:rPr lang="hu-HU" sz="1400" b="1" dirty="0" smtClean="0"/>
              <a:t> </a:t>
            </a:r>
            <a:r>
              <a:rPr lang="hu-HU" sz="1400" dirty="0" smtClean="0"/>
              <a:t>and a </a:t>
            </a:r>
            <a:r>
              <a:rPr lang="hu-HU" sz="1400" dirty="0" err="1" smtClean="0"/>
              <a:t>set</a:t>
            </a:r>
            <a:r>
              <a:rPr lang="hu-HU" sz="1400" dirty="0" smtClean="0"/>
              <a:t> of </a:t>
            </a:r>
            <a:r>
              <a:rPr lang="hu-HU" sz="1400" b="1" dirty="0" err="1" smtClean="0"/>
              <a:t>syntactic</a:t>
            </a:r>
            <a:r>
              <a:rPr lang="hu-HU" sz="1400" b="1" dirty="0" smtClean="0"/>
              <a:t> </a:t>
            </a:r>
            <a:r>
              <a:rPr lang="hu-HU" sz="1400" b="1" dirty="0" err="1" smtClean="0"/>
              <a:t>rules</a:t>
            </a:r>
            <a:r>
              <a:rPr lang="hu-HU" sz="1400" b="1" dirty="0" smtClean="0"/>
              <a:t> </a:t>
            </a:r>
            <a:r>
              <a:rPr lang="hu-HU" sz="1400" dirty="0" err="1" smtClean="0"/>
              <a:t>to</a:t>
            </a:r>
            <a:r>
              <a:rPr lang="hu-HU" sz="1400" dirty="0" smtClean="0"/>
              <a:t> </a:t>
            </a:r>
            <a:r>
              <a:rPr lang="hu-HU" sz="1400" dirty="0" err="1" smtClean="0"/>
              <a:t>derive</a:t>
            </a:r>
            <a:r>
              <a:rPr lang="hu-HU" sz="1400" dirty="0" smtClean="0"/>
              <a:t> </a:t>
            </a:r>
            <a:r>
              <a:rPr lang="hu-HU" sz="1400" dirty="0" err="1" smtClean="0"/>
              <a:t>expressions</a:t>
            </a:r>
            <a:r>
              <a:rPr lang="hu-HU" sz="1400" dirty="0" smtClean="0"/>
              <a:t> </a:t>
            </a:r>
            <a:r>
              <a:rPr lang="hu-HU" sz="1400" dirty="0" err="1" smtClean="0"/>
              <a:t>consisting</a:t>
            </a:r>
            <a:r>
              <a:rPr lang="hu-HU" sz="1400" dirty="0" smtClean="0"/>
              <a:t> </a:t>
            </a:r>
            <a:r>
              <a:rPr lang="hu-HU" sz="1400" dirty="0" err="1" smtClean="0"/>
              <a:t>of</a:t>
            </a:r>
            <a:r>
              <a:rPr lang="hu-HU" sz="1400" dirty="0" smtClean="0"/>
              <a:t> </a:t>
            </a:r>
            <a:r>
              <a:rPr lang="hu-HU" sz="1400" dirty="0" err="1" smtClean="0"/>
              <a:t>strings</a:t>
            </a:r>
            <a:r>
              <a:rPr lang="hu-HU" sz="1400" dirty="0" smtClean="0"/>
              <a:t> </a:t>
            </a:r>
            <a:r>
              <a:rPr lang="hu-HU" sz="1400" dirty="0" err="1" smtClean="0"/>
              <a:t>of</a:t>
            </a:r>
            <a:r>
              <a:rPr lang="hu-HU" sz="1400" dirty="0" smtClean="0"/>
              <a:t> </a:t>
            </a:r>
            <a:r>
              <a:rPr lang="hu-HU" sz="1400" dirty="0" err="1" smtClean="0"/>
              <a:t>vocabulary</a:t>
            </a:r>
            <a:r>
              <a:rPr lang="hu-HU" sz="1400" dirty="0" smtClean="0"/>
              <a:t> </a:t>
            </a:r>
            <a:r>
              <a:rPr lang="hu-HU" sz="1400" dirty="0" err="1" smtClean="0"/>
              <a:t>symbols</a:t>
            </a:r>
            <a:r>
              <a:rPr lang="hu-HU" sz="1400" dirty="0" smtClean="0"/>
              <a:t> (</a:t>
            </a:r>
            <a:r>
              <a:rPr lang="hu-HU" sz="1400" dirty="0" err="1" smtClean="0"/>
              <a:t>words</a:t>
            </a:r>
            <a:r>
              <a:rPr lang="hu-HU" sz="1400" dirty="0" smtClean="0"/>
              <a:t>).</a:t>
            </a:r>
          </a:p>
          <a:p>
            <a:pPr lvl="1"/>
            <a:r>
              <a:rPr lang="hu-HU" sz="1400" dirty="0" smtClean="0"/>
              <a:t>The </a:t>
            </a:r>
            <a:r>
              <a:rPr lang="hu-HU" sz="1400" dirty="0" err="1" smtClean="0"/>
              <a:t>formal</a:t>
            </a:r>
            <a:r>
              <a:rPr lang="hu-HU" sz="1400" dirty="0" smtClean="0"/>
              <a:t> </a:t>
            </a:r>
            <a:r>
              <a:rPr lang="hu-HU" sz="1400" dirty="0" err="1" smtClean="0"/>
              <a:t>language</a:t>
            </a:r>
            <a:r>
              <a:rPr lang="hu-HU" sz="1400" dirty="0" smtClean="0"/>
              <a:t> </a:t>
            </a:r>
            <a:r>
              <a:rPr lang="hu-HU" sz="1400" dirty="0" err="1" smtClean="0"/>
              <a:t>itself</a:t>
            </a:r>
            <a:r>
              <a:rPr lang="hu-HU" sz="1400" dirty="0" smtClean="0"/>
              <a:t> is </a:t>
            </a:r>
            <a:r>
              <a:rPr lang="hu-HU" sz="1400" dirty="0" err="1" smtClean="0"/>
              <a:t>defined</a:t>
            </a:r>
            <a:r>
              <a:rPr lang="hu-HU" sz="1400" dirty="0" smtClean="0"/>
              <a:t> </a:t>
            </a:r>
            <a:r>
              <a:rPr lang="hu-HU" sz="1400" dirty="0" err="1" smtClean="0"/>
              <a:t>by</a:t>
            </a:r>
            <a:r>
              <a:rPr lang="hu-HU" sz="1400" dirty="0" smtClean="0"/>
              <a:t> </a:t>
            </a:r>
            <a:r>
              <a:rPr lang="hu-HU" sz="1400" dirty="0" err="1" smtClean="0"/>
              <a:t>the</a:t>
            </a:r>
            <a:r>
              <a:rPr lang="hu-HU" sz="1400" dirty="0" smtClean="0"/>
              <a:t> </a:t>
            </a:r>
            <a:r>
              <a:rPr lang="hu-HU" sz="1400" dirty="0" err="1" smtClean="0"/>
              <a:t>set</a:t>
            </a:r>
            <a:r>
              <a:rPr lang="hu-HU" sz="1400" dirty="0" smtClean="0"/>
              <a:t> of </a:t>
            </a:r>
            <a:r>
              <a:rPr lang="hu-HU" sz="1400" dirty="0" err="1" smtClean="0"/>
              <a:t>strings</a:t>
            </a:r>
            <a:r>
              <a:rPr lang="hu-HU" sz="1400" dirty="0" smtClean="0"/>
              <a:t> </a:t>
            </a:r>
            <a:r>
              <a:rPr lang="hu-HU" sz="1400" dirty="0" err="1" smtClean="0"/>
              <a:t>of</a:t>
            </a:r>
            <a:r>
              <a:rPr lang="hu-HU" sz="1400" dirty="0" smtClean="0"/>
              <a:t> </a:t>
            </a:r>
            <a:r>
              <a:rPr lang="hu-HU" sz="1400" dirty="0" err="1" smtClean="0"/>
              <a:t>symbols</a:t>
            </a:r>
            <a:r>
              <a:rPr lang="hu-HU" sz="1400" dirty="0" smtClean="0"/>
              <a:t> </a:t>
            </a:r>
            <a:r>
              <a:rPr lang="hu-HU" sz="1400" dirty="0" err="1" smtClean="0"/>
              <a:t>generated</a:t>
            </a:r>
            <a:r>
              <a:rPr lang="hu-HU" sz="1400" dirty="0" smtClean="0"/>
              <a:t> </a:t>
            </a:r>
            <a:r>
              <a:rPr lang="hu-HU" sz="1400" dirty="0" err="1" smtClean="0"/>
              <a:t>by</a:t>
            </a:r>
            <a:r>
              <a:rPr lang="hu-HU" sz="1400" dirty="0" smtClean="0"/>
              <a:t> </a:t>
            </a:r>
            <a:r>
              <a:rPr lang="hu-HU" sz="1400" dirty="0" err="1" smtClean="0"/>
              <a:t>the</a:t>
            </a:r>
            <a:r>
              <a:rPr lang="hu-HU" sz="1400" dirty="0" smtClean="0"/>
              <a:t> </a:t>
            </a:r>
            <a:r>
              <a:rPr lang="hu-HU" sz="1400" dirty="0" err="1" smtClean="0"/>
              <a:t>language</a:t>
            </a:r>
            <a:r>
              <a:rPr lang="hu-HU" sz="1400" dirty="0" smtClean="0"/>
              <a:t>’s </a:t>
            </a:r>
            <a:r>
              <a:rPr lang="hu-HU" sz="1400" dirty="0" err="1" smtClean="0"/>
              <a:t>grammar</a:t>
            </a:r>
            <a:r>
              <a:rPr lang="hu-HU" sz="1400" dirty="0" smtClean="0"/>
              <a:t>.</a:t>
            </a:r>
          </a:p>
          <a:p>
            <a:pPr lvl="1"/>
            <a:r>
              <a:rPr lang="hu-HU" sz="1400" dirty="0" smtClean="0"/>
              <a:t>A </a:t>
            </a:r>
            <a:r>
              <a:rPr lang="hu-HU" sz="1400" dirty="0" err="1" smtClean="0"/>
              <a:t>formal</a:t>
            </a:r>
            <a:r>
              <a:rPr lang="hu-HU" sz="1400" dirty="0" smtClean="0"/>
              <a:t> </a:t>
            </a:r>
            <a:r>
              <a:rPr lang="hu-HU" sz="1400" dirty="0" err="1" smtClean="0"/>
              <a:t>language</a:t>
            </a:r>
            <a:r>
              <a:rPr lang="hu-HU" sz="1400" dirty="0" smtClean="0"/>
              <a:t>’s </a:t>
            </a:r>
            <a:r>
              <a:rPr lang="hu-HU" sz="1400" dirty="0" err="1" smtClean="0"/>
              <a:t>syntax</a:t>
            </a:r>
            <a:r>
              <a:rPr lang="hu-HU" sz="1400" dirty="0" smtClean="0"/>
              <a:t> </a:t>
            </a:r>
            <a:r>
              <a:rPr lang="hu-HU" sz="1400" dirty="0" err="1" smtClean="0"/>
              <a:t>may</a:t>
            </a:r>
            <a:r>
              <a:rPr lang="hu-HU" sz="1400" dirty="0" smtClean="0"/>
              <a:t> </a:t>
            </a:r>
            <a:r>
              <a:rPr lang="hu-HU" sz="1400" dirty="0" err="1" smtClean="0"/>
              <a:t>or</a:t>
            </a:r>
            <a:r>
              <a:rPr lang="hu-HU" sz="1400" dirty="0" smtClean="0"/>
              <a:t> </a:t>
            </a:r>
            <a:r>
              <a:rPr lang="hu-HU" sz="1400" dirty="0" err="1" smtClean="0"/>
              <a:t>may</a:t>
            </a:r>
            <a:r>
              <a:rPr lang="hu-HU" sz="1400" dirty="0" smtClean="0"/>
              <a:t> </a:t>
            </a:r>
            <a:r>
              <a:rPr lang="hu-HU" sz="1400" dirty="0" err="1" smtClean="0"/>
              <a:t>not</a:t>
            </a:r>
            <a:r>
              <a:rPr lang="hu-HU" sz="1400" dirty="0" smtClean="0"/>
              <a:t> </a:t>
            </a:r>
            <a:r>
              <a:rPr lang="hu-HU" sz="1400" dirty="0" err="1" smtClean="0"/>
              <a:t>have</a:t>
            </a:r>
            <a:r>
              <a:rPr lang="hu-HU" sz="1400" dirty="0" smtClean="0"/>
              <a:t> a </a:t>
            </a:r>
            <a:r>
              <a:rPr lang="hu-HU" sz="1400" b="1" dirty="0" err="1" smtClean="0"/>
              <a:t>semantics</a:t>
            </a:r>
            <a:r>
              <a:rPr lang="hu-HU" sz="1400" b="1" dirty="0" smtClean="0"/>
              <a:t> </a:t>
            </a:r>
            <a:r>
              <a:rPr lang="hu-HU" sz="1400" dirty="0" err="1" smtClean="0"/>
              <a:t>associated</a:t>
            </a:r>
            <a:r>
              <a:rPr lang="hu-HU" sz="1400" dirty="0" smtClean="0"/>
              <a:t> </a:t>
            </a:r>
            <a:r>
              <a:rPr lang="hu-HU" sz="1400" dirty="0" err="1" smtClean="0"/>
              <a:t>with</a:t>
            </a:r>
            <a:r>
              <a:rPr lang="hu-HU" sz="1400" dirty="0" smtClean="0"/>
              <a:t> </a:t>
            </a:r>
            <a:r>
              <a:rPr lang="hu-HU" sz="1400" dirty="0" err="1" smtClean="0"/>
              <a:t>it</a:t>
            </a:r>
            <a:r>
              <a:rPr lang="hu-HU" sz="1400" dirty="0" smtClean="0"/>
              <a:t> </a:t>
            </a:r>
            <a:r>
              <a:rPr lang="hu-HU" sz="1400" dirty="0" err="1" smtClean="0"/>
              <a:t>that</a:t>
            </a:r>
            <a:r>
              <a:rPr lang="hu-HU" sz="1400" dirty="0" smtClean="0"/>
              <a:t> </a:t>
            </a:r>
            <a:r>
              <a:rPr lang="hu-HU" sz="1400" dirty="0" err="1" smtClean="0"/>
              <a:t>defines</a:t>
            </a:r>
            <a:r>
              <a:rPr lang="hu-HU" sz="1400" dirty="0" smtClean="0"/>
              <a:t> </a:t>
            </a:r>
            <a:r>
              <a:rPr lang="hu-HU" sz="1400" dirty="0" err="1" smtClean="0"/>
              <a:t>how</a:t>
            </a:r>
            <a:r>
              <a:rPr lang="hu-HU" sz="1400" dirty="0" smtClean="0"/>
              <a:t> </a:t>
            </a:r>
            <a:r>
              <a:rPr lang="hu-HU" sz="1400" dirty="0" err="1" smtClean="0"/>
              <a:t>the</a:t>
            </a:r>
            <a:r>
              <a:rPr lang="hu-HU" sz="1400" dirty="0" smtClean="0"/>
              <a:t> </a:t>
            </a:r>
            <a:r>
              <a:rPr lang="hu-HU" sz="1400" dirty="0" err="1" smtClean="0"/>
              <a:t>strings</a:t>
            </a:r>
            <a:r>
              <a:rPr lang="hu-HU" sz="1400" dirty="0" smtClean="0"/>
              <a:t> of </a:t>
            </a:r>
            <a:r>
              <a:rPr lang="hu-HU" sz="1400" dirty="0" err="1" smtClean="0"/>
              <a:t>the</a:t>
            </a:r>
            <a:r>
              <a:rPr lang="hu-HU" sz="1400" dirty="0" smtClean="0"/>
              <a:t> </a:t>
            </a:r>
            <a:r>
              <a:rPr lang="hu-HU" sz="1400" dirty="0" err="1" smtClean="0"/>
              <a:t>language</a:t>
            </a:r>
            <a:r>
              <a:rPr lang="hu-HU" sz="1400" dirty="0" smtClean="0"/>
              <a:t> </a:t>
            </a:r>
            <a:r>
              <a:rPr lang="hu-HU" sz="1400" dirty="0" err="1" smtClean="0"/>
              <a:t>are</a:t>
            </a:r>
            <a:r>
              <a:rPr lang="hu-HU" sz="1400" dirty="0" smtClean="0"/>
              <a:t> </a:t>
            </a:r>
            <a:r>
              <a:rPr lang="hu-HU" sz="1400" dirty="0" err="1" smtClean="0"/>
              <a:t>interpreted</a:t>
            </a:r>
            <a:r>
              <a:rPr lang="hu-HU" sz="1400" dirty="0" smtClean="0"/>
              <a:t>.</a:t>
            </a:r>
          </a:p>
          <a:p>
            <a:pPr lvl="1"/>
            <a:r>
              <a:rPr lang="hu-HU" sz="1400" dirty="0" err="1" smtClean="0"/>
              <a:t>Notable</a:t>
            </a:r>
            <a:r>
              <a:rPr lang="hu-HU" sz="1400" dirty="0" smtClean="0"/>
              <a:t> </a:t>
            </a:r>
            <a:r>
              <a:rPr lang="hu-HU" sz="1400" dirty="0" err="1" smtClean="0"/>
              <a:t>formal</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b="1" dirty="0" err="1" smtClean="0"/>
              <a:t>programming</a:t>
            </a:r>
            <a:r>
              <a:rPr lang="hu-HU" sz="1400" b="1" dirty="0" smtClean="0"/>
              <a:t> </a:t>
            </a:r>
            <a:r>
              <a:rPr lang="hu-HU" sz="1400" b="1" dirty="0" err="1" smtClean="0"/>
              <a:t>languages</a:t>
            </a:r>
            <a:r>
              <a:rPr lang="hu-HU" sz="1400" b="1" dirty="0" smtClean="0"/>
              <a:t> </a:t>
            </a:r>
            <a:r>
              <a:rPr lang="hu-HU" sz="1400" dirty="0" err="1" smtClean="0"/>
              <a:t>or</a:t>
            </a:r>
            <a:r>
              <a:rPr lang="hu-HU" sz="1400" dirty="0" smtClean="0"/>
              <a:t> </a:t>
            </a:r>
            <a:r>
              <a:rPr lang="hu-HU" sz="1400" dirty="0" err="1" smtClean="0"/>
              <a:t>the</a:t>
            </a:r>
            <a:r>
              <a:rPr lang="hu-HU" sz="1400" dirty="0" smtClean="0"/>
              <a:t> </a:t>
            </a:r>
            <a:r>
              <a:rPr lang="hu-HU" sz="1400" dirty="0" err="1" smtClean="0"/>
              <a:t>languages</a:t>
            </a:r>
            <a:r>
              <a:rPr lang="hu-HU" sz="1400" dirty="0" smtClean="0"/>
              <a:t> of </a:t>
            </a:r>
            <a:r>
              <a:rPr lang="hu-HU" sz="1400" dirty="0" err="1" smtClean="0"/>
              <a:t>propositional</a:t>
            </a:r>
            <a:r>
              <a:rPr lang="hu-HU" sz="1400" dirty="0" smtClean="0"/>
              <a:t> and </a:t>
            </a:r>
            <a:r>
              <a:rPr lang="hu-HU" sz="1400" dirty="0" err="1" smtClean="0"/>
              <a:t>first-order</a:t>
            </a:r>
            <a:r>
              <a:rPr lang="hu-HU" sz="1400" dirty="0" smtClean="0"/>
              <a:t> </a:t>
            </a:r>
            <a:r>
              <a:rPr lang="hu-HU" sz="1400" b="1" dirty="0" err="1" smtClean="0"/>
              <a:t>logic</a:t>
            </a:r>
            <a:r>
              <a:rPr lang="hu-HU" sz="1400" dirty="0" smtClean="0"/>
              <a:t>. A </a:t>
            </a:r>
            <a:r>
              <a:rPr lang="hu-HU" sz="1400" dirty="0" err="1" smtClean="0"/>
              <a:t>formal</a:t>
            </a:r>
            <a:r>
              <a:rPr lang="hu-HU" sz="1400" dirty="0" smtClean="0"/>
              <a:t> </a:t>
            </a:r>
            <a:r>
              <a:rPr lang="hu-HU" sz="1400" dirty="0" err="1" smtClean="0"/>
              <a:t>language</a:t>
            </a:r>
            <a:r>
              <a:rPr lang="hu-HU" sz="1400" dirty="0" smtClean="0"/>
              <a:t> </a:t>
            </a:r>
            <a:r>
              <a:rPr lang="hu-HU" sz="1400" dirty="0" err="1" smtClean="0"/>
              <a:t>without</a:t>
            </a:r>
            <a:r>
              <a:rPr lang="hu-HU" sz="1400" dirty="0" smtClean="0"/>
              <a:t> </a:t>
            </a:r>
            <a:r>
              <a:rPr lang="hu-HU" sz="1400" dirty="0" err="1" smtClean="0"/>
              <a:t>a</a:t>
            </a:r>
            <a:r>
              <a:rPr lang="hu-HU" sz="1400" dirty="0" smtClean="0"/>
              <a:t> </a:t>
            </a:r>
            <a:r>
              <a:rPr lang="hu-HU" sz="1400" dirty="0" err="1" smtClean="0"/>
              <a:t>semantics</a:t>
            </a:r>
            <a:r>
              <a:rPr lang="hu-HU" sz="1400" dirty="0" smtClean="0"/>
              <a:t> is, </a:t>
            </a:r>
            <a:r>
              <a:rPr lang="hu-HU" sz="1400" dirty="0" err="1" smtClean="0"/>
              <a:t>for</a:t>
            </a:r>
            <a:r>
              <a:rPr lang="hu-HU" sz="1400" dirty="0" smtClean="0"/>
              <a:t> </a:t>
            </a:r>
            <a:r>
              <a:rPr lang="hu-HU" sz="1400" dirty="0" err="1" smtClean="0"/>
              <a:t>example</a:t>
            </a:r>
            <a:r>
              <a:rPr lang="hu-HU" sz="1400" dirty="0" smtClean="0"/>
              <a:t>, </a:t>
            </a:r>
            <a:r>
              <a:rPr lang="hu-HU" sz="1400" dirty="0" err="1" smtClean="0"/>
              <a:t>the</a:t>
            </a:r>
            <a:r>
              <a:rPr lang="hu-HU" sz="1400" dirty="0" smtClean="0"/>
              <a:t> </a:t>
            </a:r>
            <a:r>
              <a:rPr lang="hu-HU" sz="1400" dirty="0" err="1" smtClean="0"/>
              <a:t>language</a:t>
            </a:r>
            <a:r>
              <a:rPr lang="hu-HU" sz="1400" dirty="0" smtClean="0"/>
              <a:t> {(a | b)*}.</a:t>
            </a:r>
          </a:p>
          <a:p>
            <a:pPr lvl="1"/>
            <a:r>
              <a:rPr lang="hu-HU" sz="1400" dirty="0" err="1" smtClean="0"/>
              <a:t>Formal</a:t>
            </a:r>
            <a:r>
              <a:rPr lang="hu-HU" sz="1400" dirty="0" smtClean="0"/>
              <a:t> </a:t>
            </a:r>
            <a:r>
              <a:rPr lang="hu-HU" sz="1400" dirty="0" err="1" smtClean="0"/>
              <a:t>languages</a:t>
            </a:r>
            <a:r>
              <a:rPr lang="hu-HU" sz="1400" dirty="0" smtClean="0"/>
              <a:t> and automata </a:t>
            </a:r>
            <a:r>
              <a:rPr lang="hu-HU" sz="1400" dirty="0" err="1" smtClean="0"/>
              <a:t>belong</a:t>
            </a:r>
            <a:r>
              <a:rPr lang="hu-HU" sz="1400" dirty="0" smtClean="0"/>
              <a:t> </a:t>
            </a:r>
            <a:r>
              <a:rPr lang="hu-HU" sz="1400" dirty="0" err="1" smtClean="0"/>
              <a:t>to</a:t>
            </a:r>
            <a:r>
              <a:rPr lang="hu-HU" sz="1400" dirty="0" smtClean="0"/>
              <a:t> </a:t>
            </a:r>
            <a:r>
              <a:rPr lang="hu-HU" sz="1400" dirty="0" err="1" smtClean="0"/>
              <a:t>different</a:t>
            </a:r>
            <a:r>
              <a:rPr lang="hu-HU" sz="1400" dirty="0" smtClean="0"/>
              <a:t> </a:t>
            </a:r>
            <a:r>
              <a:rPr lang="hu-HU" sz="1400" dirty="0" err="1" smtClean="0"/>
              <a:t>classes</a:t>
            </a:r>
            <a:r>
              <a:rPr lang="hu-HU" sz="1400" dirty="0" smtClean="0"/>
              <a:t> </a:t>
            </a:r>
            <a:r>
              <a:rPr lang="hu-HU" sz="1400" dirty="0" err="1" smtClean="0"/>
              <a:t>based</a:t>
            </a:r>
            <a:r>
              <a:rPr lang="hu-HU" sz="1400" dirty="0" smtClean="0"/>
              <a:t> </a:t>
            </a:r>
            <a:r>
              <a:rPr lang="hu-HU" sz="1400" dirty="0" err="1" smtClean="0"/>
              <a:t>on</a:t>
            </a:r>
            <a:r>
              <a:rPr lang="hu-HU" sz="1400" dirty="0" smtClean="0"/>
              <a:t> </a:t>
            </a:r>
            <a:r>
              <a:rPr lang="hu-HU" sz="1400" dirty="0" err="1" smtClean="0"/>
              <a:t>their</a:t>
            </a:r>
            <a:r>
              <a:rPr lang="hu-HU" sz="1400" dirty="0" smtClean="0"/>
              <a:t> </a:t>
            </a:r>
            <a:r>
              <a:rPr lang="hu-HU" sz="1400" dirty="0" err="1" smtClean="0"/>
              <a:t>formal</a:t>
            </a:r>
            <a:r>
              <a:rPr lang="hu-HU" sz="1400" dirty="0" smtClean="0"/>
              <a:t> </a:t>
            </a:r>
            <a:r>
              <a:rPr lang="hu-HU" sz="1400" dirty="0" err="1" smtClean="0"/>
              <a:t>properties</a:t>
            </a:r>
            <a:r>
              <a:rPr lang="hu-HU" sz="1400" dirty="0" smtClean="0"/>
              <a:t>, </a:t>
            </a:r>
            <a:r>
              <a:rPr lang="hu-HU" sz="1400" dirty="0" err="1" smtClean="0"/>
              <a:t>as</a:t>
            </a:r>
            <a:r>
              <a:rPr lang="hu-HU" sz="1400" dirty="0" smtClean="0"/>
              <a:t> </a:t>
            </a:r>
            <a:r>
              <a:rPr lang="hu-HU" sz="1400" dirty="0" err="1" smtClean="0"/>
              <a:t>characterised</a:t>
            </a:r>
            <a:r>
              <a:rPr lang="hu-HU" sz="1400" dirty="0" smtClean="0"/>
              <a:t> </a:t>
            </a:r>
            <a:r>
              <a:rPr lang="hu-HU" sz="1400" dirty="0" err="1" smtClean="0"/>
              <a:t>within</a:t>
            </a:r>
            <a:r>
              <a:rPr lang="hu-HU" sz="1400" dirty="0" smtClean="0"/>
              <a:t> </a:t>
            </a:r>
            <a:r>
              <a:rPr lang="hu-HU" sz="1400" dirty="0" err="1" smtClean="0"/>
              <a:t>the</a:t>
            </a:r>
            <a:r>
              <a:rPr lang="hu-HU" sz="1400" dirty="0" smtClean="0"/>
              <a:t> </a:t>
            </a:r>
            <a:r>
              <a:rPr lang="hu-HU" sz="1400" b="1" dirty="0" smtClean="0"/>
              <a:t>Chomsky </a:t>
            </a:r>
            <a:r>
              <a:rPr lang="hu-HU" sz="1400" b="1" dirty="0" err="1" smtClean="0"/>
              <a:t>hierarchy</a:t>
            </a:r>
            <a:r>
              <a:rPr lang="hu-HU" sz="1400" dirty="0" smtClean="0"/>
              <a:t>.</a:t>
            </a:r>
            <a:r>
              <a:rPr lang="hu-HU" sz="1400" dirty="0" smtClean="0"/>
              <a:t> </a:t>
            </a:r>
            <a:r>
              <a:rPr lang="hu-HU" sz="1400" dirty="0" err="1" smtClean="0"/>
              <a:t>Classes</a:t>
            </a:r>
            <a:r>
              <a:rPr lang="hu-HU" sz="1400" dirty="0" smtClean="0"/>
              <a:t> of </a:t>
            </a:r>
            <a:r>
              <a:rPr lang="hu-HU" sz="1400" dirty="0" err="1" smtClean="0"/>
              <a:t>formal</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dirty="0" err="1" smtClean="0"/>
              <a:t>associated</a:t>
            </a:r>
            <a:r>
              <a:rPr lang="hu-HU" sz="1400" dirty="0" smtClean="0"/>
              <a:t> </a:t>
            </a:r>
            <a:r>
              <a:rPr lang="hu-HU" sz="1400" dirty="0" err="1" smtClean="0"/>
              <a:t>with</a:t>
            </a:r>
            <a:r>
              <a:rPr lang="hu-HU" sz="1400" dirty="0" smtClean="0"/>
              <a:t> </a:t>
            </a:r>
            <a:r>
              <a:rPr lang="hu-HU" sz="1400" dirty="0" err="1" smtClean="0"/>
              <a:t>classes</a:t>
            </a:r>
            <a:r>
              <a:rPr lang="hu-HU" sz="1400" dirty="0" smtClean="0"/>
              <a:t> </a:t>
            </a:r>
            <a:r>
              <a:rPr lang="hu-HU" sz="1400" dirty="0" err="1" smtClean="0"/>
              <a:t>of</a:t>
            </a:r>
            <a:r>
              <a:rPr lang="hu-HU" sz="1400" dirty="0" smtClean="0"/>
              <a:t> automata, </a:t>
            </a:r>
            <a:r>
              <a:rPr lang="hu-HU" sz="1400" dirty="0" err="1" smtClean="0"/>
              <a:t>according</a:t>
            </a:r>
            <a:r>
              <a:rPr lang="hu-HU" sz="1400" dirty="0" smtClean="0"/>
              <a:t> </a:t>
            </a:r>
            <a:r>
              <a:rPr lang="hu-HU" sz="1400" dirty="0" err="1" smtClean="0"/>
              <a:t>to</a:t>
            </a:r>
            <a:r>
              <a:rPr lang="hu-HU" sz="1400" dirty="0" smtClean="0"/>
              <a:t> </a:t>
            </a:r>
            <a:r>
              <a:rPr lang="hu-HU" sz="1400" dirty="0" err="1" smtClean="0"/>
              <a:t>what</a:t>
            </a:r>
            <a:r>
              <a:rPr lang="hu-HU" sz="1400" dirty="0" smtClean="0"/>
              <a:t> </a:t>
            </a:r>
            <a:r>
              <a:rPr lang="hu-HU" sz="1400" dirty="0" err="1" smtClean="0"/>
              <a:t>kind</a:t>
            </a:r>
            <a:r>
              <a:rPr lang="hu-HU" sz="1400" dirty="0" smtClean="0"/>
              <a:t> of </a:t>
            </a:r>
            <a:r>
              <a:rPr lang="hu-HU" sz="1400" dirty="0" err="1" smtClean="0"/>
              <a:t>automaton</a:t>
            </a:r>
            <a:r>
              <a:rPr lang="hu-HU" sz="1400" dirty="0" smtClean="0"/>
              <a:t> </a:t>
            </a:r>
            <a:r>
              <a:rPr lang="hu-HU" sz="1400" dirty="0" err="1" smtClean="0"/>
              <a:t>can</a:t>
            </a:r>
            <a:r>
              <a:rPr lang="hu-HU" sz="1400" dirty="0" smtClean="0"/>
              <a:t> </a:t>
            </a:r>
            <a:r>
              <a:rPr lang="hu-HU" sz="1400" dirty="0" err="1" smtClean="0"/>
              <a:t>recognise</a:t>
            </a:r>
            <a:r>
              <a:rPr lang="hu-HU" sz="1400" dirty="0" smtClean="0"/>
              <a:t> </a:t>
            </a:r>
            <a:r>
              <a:rPr lang="hu-HU" sz="1400" dirty="0" err="1" smtClean="0"/>
              <a:t>exactly</a:t>
            </a:r>
            <a:r>
              <a:rPr lang="hu-HU" sz="1400" dirty="0" smtClean="0"/>
              <a:t> </a:t>
            </a:r>
            <a:r>
              <a:rPr lang="hu-HU" sz="1400" dirty="0" err="1" smtClean="0"/>
              <a:t>the</a:t>
            </a:r>
            <a:r>
              <a:rPr lang="hu-HU" sz="1400" dirty="0" smtClean="0"/>
              <a:t> </a:t>
            </a:r>
            <a:r>
              <a:rPr lang="hu-HU" sz="1400" dirty="0" err="1" smtClean="0"/>
              <a:t>words</a:t>
            </a:r>
            <a:r>
              <a:rPr lang="hu-HU" sz="1400" dirty="0" smtClean="0"/>
              <a:t> </a:t>
            </a:r>
            <a:r>
              <a:rPr lang="hu-HU" sz="1400" dirty="0" err="1" smtClean="0"/>
              <a:t>of</a:t>
            </a:r>
            <a:r>
              <a:rPr lang="hu-HU" sz="1400" dirty="0" smtClean="0"/>
              <a:t> a </a:t>
            </a:r>
            <a:r>
              <a:rPr lang="hu-HU" sz="1400" dirty="0" err="1" smtClean="0"/>
              <a:t>language</a:t>
            </a:r>
            <a:r>
              <a:rPr lang="hu-HU" sz="1400" dirty="0" smtClean="0"/>
              <a:t>. </a:t>
            </a:r>
            <a:r>
              <a:rPr lang="hu-HU" sz="1400" dirty="0" err="1" smtClean="0"/>
              <a:t>Thus</a:t>
            </a:r>
            <a:r>
              <a:rPr lang="hu-HU" sz="1400" dirty="0" smtClean="0"/>
              <a:t> </a:t>
            </a:r>
            <a:r>
              <a:rPr lang="hu-HU" sz="1400" dirty="0" err="1" smtClean="0"/>
              <a:t>regular</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dirty="0" err="1" smtClean="0"/>
              <a:t>associated</a:t>
            </a:r>
            <a:r>
              <a:rPr lang="hu-HU" sz="1400" dirty="0" smtClean="0"/>
              <a:t> </a:t>
            </a:r>
            <a:r>
              <a:rPr lang="hu-HU" sz="1400" dirty="0" err="1" smtClean="0"/>
              <a:t>with</a:t>
            </a:r>
            <a:r>
              <a:rPr lang="hu-HU" sz="1400" dirty="0" smtClean="0"/>
              <a:t> </a:t>
            </a:r>
            <a:r>
              <a:rPr lang="hu-HU" sz="1400" dirty="0" err="1" smtClean="0"/>
              <a:t>finite-state</a:t>
            </a:r>
            <a:r>
              <a:rPr lang="hu-HU" sz="1400" dirty="0" smtClean="0"/>
              <a:t> automata, </a:t>
            </a:r>
            <a:r>
              <a:rPr lang="hu-HU" sz="1400" dirty="0" err="1" smtClean="0"/>
              <a:t>context-free</a:t>
            </a:r>
            <a:r>
              <a:rPr lang="hu-HU" sz="1400" dirty="0" smtClean="0"/>
              <a:t> </a:t>
            </a:r>
            <a:r>
              <a:rPr lang="hu-HU" sz="1400" dirty="0" err="1" smtClean="0"/>
              <a:t>languages</a:t>
            </a:r>
            <a:r>
              <a:rPr lang="hu-HU" sz="1400" dirty="0" smtClean="0"/>
              <a:t> </a:t>
            </a:r>
            <a:r>
              <a:rPr lang="hu-HU" sz="1400" dirty="0" err="1" smtClean="0"/>
              <a:t>with</a:t>
            </a:r>
            <a:r>
              <a:rPr lang="hu-HU" sz="1400" dirty="0" smtClean="0"/>
              <a:t> </a:t>
            </a:r>
            <a:r>
              <a:rPr lang="hu-HU" sz="1400" dirty="0" err="1" smtClean="0"/>
              <a:t>pushdown</a:t>
            </a:r>
            <a:r>
              <a:rPr lang="hu-HU" sz="1400" dirty="0" smtClean="0"/>
              <a:t> </a:t>
            </a:r>
            <a:r>
              <a:rPr lang="hu-HU" sz="1400" dirty="0" err="1" smtClean="0"/>
              <a:t>automata</a:t>
            </a:r>
            <a:r>
              <a:rPr lang="hu-HU" sz="1400" dirty="0" smtClean="0"/>
              <a:t>, etc. </a:t>
            </a:r>
            <a:r>
              <a:rPr lang="hu-HU" sz="1400" dirty="0" err="1" smtClean="0"/>
              <a:t>Programming</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dirty="0" err="1" smtClean="0"/>
              <a:t>generally</a:t>
            </a:r>
            <a:r>
              <a:rPr lang="hu-HU" sz="1400" dirty="0" smtClean="0"/>
              <a:t> </a:t>
            </a:r>
            <a:r>
              <a:rPr lang="hu-HU" sz="1400" dirty="0" err="1" smtClean="0"/>
              <a:t>context-free</a:t>
            </a:r>
            <a:r>
              <a:rPr lang="hu-HU" sz="1400" dirty="0" smtClean="0"/>
              <a:t>.</a:t>
            </a:r>
          </a:p>
          <a:p>
            <a:pPr lvl="1"/>
            <a:r>
              <a:rPr lang="hu-HU" sz="1400" dirty="0" err="1" smtClean="0"/>
              <a:t>It</a:t>
            </a:r>
            <a:r>
              <a:rPr lang="hu-HU" sz="1400" dirty="0" smtClean="0"/>
              <a:t> </a:t>
            </a:r>
            <a:r>
              <a:rPr lang="hu-HU" sz="1400" dirty="0" err="1" smtClean="0"/>
              <a:t>was</a:t>
            </a:r>
            <a:r>
              <a:rPr lang="hu-HU" sz="1400" dirty="0" smtClean="0"/>
              <a:t> a </a:t>
            </a:r>
            <a:r>
              <a:rPr lang="hu-HU" sz="1400" dirty="0" err="1" smtClean="0"/>
              <a:t>crucial</a:t>
            </a:r>
            <a:r>
              <a:rPr lang="hu-HU" sz="1400" dirty="0" smtClean="0"/>
              <a:t> </a:t>
            </a:r>
            <a:r>
              <a:rPr lang="hu-HU" sz="1400" dirty="0" err="1" smtClean="0"/>
              <a:t>research</a:t>
            </a:r>
            <a:r>
              <a:rPr lang="hu-HU" sz="1400" dirty="0" smtClean="0"/>
              <a:t> </a:t>
            </a:r>
            <a:r>
              <a:rPr lang="hu-HU" sz="1400" dirty="0" err="1" smtClean="0"/>
              <a:t>question</a:t>
            </a:r>
            <a:r>
              <a:rPr lang="hu-HU" sz="1400" dirty="0" smtClean="0"/>
              <a:t> of </a:t>
            </a:r>
            <a:r>
              <a:rPr lang="hu-HU" sz="1400" dirty="0" err="1" smtClean="0"/>
              <a:t>the</a:t>
            </a:r>
            <a:r>
              <a:rPr lang="hu-HU" sz="1400" dirty="0" smtClean="0"/>
              <a:t> </a:t>
            </a:r>
            <a:r>
              <a:rPr lang="hu-HU" sz="1400" dirty="0" err="1" smtClean="0"/>
              <a:t>theoretical</a:t>
            </a:r>
            <a:r>
              <a:rPr lang="hu-HU" sz="1400" dirty="0" smtClean="0"/>
              <a:t> </a:t>
            </a:r>
            <a:r>
              <a:rPr lang="hu-HU" sz="1400" dirty="0" err="1" smtClean="0"/>
              <a:t>linguistics</a:t>
            </a:r>
            <a:r>
              <a:rPr lang="hu-HU" sz="1400" dirty="0" smtClean="0"/>
              <a:t> </a:t>
            </a:r>
            <a:r>
              <a:rPr lang="hu-HU" sz="1400" dirty="0" err="1" smtClean="0"/>
              <a:t>of</a:t>
            </a:r>
            <a:r>
              <a:rPr lang="hu-HU" sz="1400" dirty="0" smtClean="0"/>
              <a:t> </a:t>
            </a:r>
            <a:r>
              <a:rPr lang="hu-HU" sz="1400" dirty="0" err="1" smtClean="0"/>
              <a:t>the</a:t>
            </a:r>
            <a:r>
              <a:rPr lang="hu-HU" sz="1400" dirty="0" smtClean="0"/>
              <a:t> 20th </a:t>
            </a:r>
            <a:r>
              <a:rPr lang="hu-HU" sz="1400" dirty="0" err="1" smtClean="0"/>
              <a:t>century</a:t>
            </a:r>
            <a:r>
              <a:rPr lang="hu-HU" sz="1400" dirty="0" smtClean="0"/>
              <a:t> </a:t>
            </a:r>
            <a:r>
              <a:rPr lang="hu-HU" sz="1400" dirty="0" err="1" smtClean="0"/>
              <a:t>whether</a:t>
            </a:r>
            <a:r>
              <a:rPr lang="hu-HU" sz="1400" dirty="0" smtClean="0"/>
              <a:t> </a:t>
            </a:r>
            <a:r>
              <a:rPr lang="hu-HU" sz="1400" dirty="0" smtClean="0"/>
              <a:t>a </a:t>
            </a:r>
            <a:r>
              <a:rPr lang="hu-HU" sz="1400" dirty="0" err="1" smtClean="0"/>
              <a:t>formal</a:t>
            </a:r>
            <a:r>
              <a:rPr lang="hu-HU" sz="1400" dirty="0" smtClean="0"/>
              <a:t> </a:t>
            </a:r>
            <a:r>
              <a:rPr lang="hu-HU" sz="1400" dirty="0" err="1" smtClean="0"/>
              <a:t>grammar</a:t>
            </a:r>
            <a:r>
              <a:rPr lang="hu-HU" sz="1400" dirty="0" smtClean="0"/>
              <a:t> (and a </a:t>
            </a:r>
            <a:r>
              <a:rPr lang="hu-HU" sz="1400" dirty="0" err="1" smtClean="0"/>
              <a:t>formal</a:t>
            </a:r>
            <a:r>
              <a:rPr lang="hu-HU" sz="1400" dirty="0" smtClean="0"/>
              <a:t> </a:t>
            </a:r>
            <a:r>
              <a:rPr lang="hu-HU" sz="1400" dirty="0" err="1" smtClean="0"/>
              <a:t>semantics</a:t>
            </a:r>
            <a:r>
              <a:rPr lang="hu-HU" sz="1400" dirty="0" smtClean="0"/>
              <a:t>) </a:t>
            </a:r>
            <a:r>
              <a:rPr lang="hu-HU" sz="1400" dirty="0" err="1" smtClean="0"/>
              <a:t>can</a:t>
            </a:r>
            <a:r>
              <a:rPr lang="hu-HU" sz="1400" dirty="0" smtClean="0"/>
              <a:t> be </a:t>
            </a:r>
            <a:r>
              <a:rPr lang="hu-HU" sz="1400" dirty="0" err="1" smtClean="0"/>
              <a:t>defined</a:t>
            </a:r>
            <a:r>
              <a:rPr lang="hu-HU" sz="1400" dirty="0" smtClean="0"/>
              <a:t> </a:t>
            </a:r>
            <a:r>
              <a:rPr lang="hu-HU" sz="1400" dirty="0" err="1" smtClean="0"/>
              <a:t>for</a:t>
            </a:r>
            <a:r>
              <a:rPr lang="hu-HU" sz="1400" dirty="0" smtClean="0"/>
              <a:t> </a:t>
            </a:r>
            <a:r>
              <a:rPr lang="hu-HU" sz="1400" dirty="0" smtClean="0"/>
              <a:t>a </a:t>
            </a:r>
            <a:r>
              <a:rPr lang="hu-HU" sz="1400" dirty="0" err="1" smtClean="0"/>
              <a:t>natural</a:t>
            </a:r>
            <a:r>
              <a:rPr lang="hu-HU" sz="1400" dirty="0" smtClean="0"/>
              <a:t> </a:t>
            </a:r>
            <a:r>
              <a:rPr lang="hu-HU" sz="1400" dirty="0" err="1" smtClean="0"/>
              <a:t>language</a:t>
            </a:r>
            <a:r>
              <a:rPr lang="hu-HU" sz="1400" dirty="0" smtClean="0"/>
              <a:t> </a:t>
            </a:r>
            <a:r>
              <a:rPr lang="hu-HU" sz="1400" dirty="0" err="1" smtClean="0"/>
              <a:t>like</a:t>
            </a:r>
            <a:r>
              <a:rPr lang="hu-HU" sz="1400" dirty="0" smtClean="0"/>
              <a:t> English.</a:t>
            </a:r>
            <a:endParaRPr lang="hu-HU" sz="1400" dirty="0" smtClean="0"/>
          </a:p>
        </p:txBody>
      </p:sp>
    </p:spTree>
    <p:extLst>
      <p:ext uri="{BB962C8B-B14F-4D97-AF65-F5344CB8AC3E}">
        <p14:creationId xmlns:p14="http://schemas.microsoft.com/office/powerpoint/2010/main" val="340765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is </a:t>
            </a:r>
            <a:r>
              <a:rPr lang="hu-HU" dirty="0" err="1"/>
              <a:t>L</a:t>
            </a:r>
            <a:r>
              <a:rPr lang="hu-HU" dirty="0" err="1" smtClean="0"/>
              <a:t>inguistics</a:t>
            </a:r>
            <a:r>
              <a:rPr lang="hu-HU" dirty="0" smtClean="0"/>
              <a:t>?</a:t>
            </a:r>
            <a:endParaRPr lang="en-GB" dirty="0"/>
          </a:p>
        </p:txBody>
      </p:sp>
      <p:sp>
        <p:nvSpPr>
          <p:cNvPr id="3" name="Tartalom helye 2"/>
          <p:cNvSpPr>
            <a:spLocks noGrp="1"/>
          </p:cNvSpPr>
          <p:nvPr>
            <p:ph idx="1"/>
          </p:nvPr>
        </p:nvSpPr>
        <p:spPr/>
        <p:txBody>
          <a:bodyPr>
            <a:normAutofit fontScale="62500" lnSpcReduction="20000"/>
          </a:bodyPr>
          <a:lstStyle/>
          <a:p>
            <a:r>
              <a:rPr lang="hu-HU" dirty="0" err="1" smtClean="0"/>
              <a:t>Everyday</a:t>
            </a:r>
            <a:r>
              <a:rPr lang="hu-HU" dirty="0" smtClean="0"/>
              <a:t> </a:t>
            </a:r>
            <a:r>
              <a:rPr lang="hu-HU" dirty="0" err="1" smtClean="0"/>
              <a:t>usage</a:t>
            </a:r>
            <a:r>
              <a:rPr lang="hu-HU" dirty="0" smtClean="0"/>
              <a:t>:</a:t>
            </a:r>
          </a:p>
          <a:p>
            <a:pPr lvl="1"/>
            <a:r>
              <a:rPr lang="hu-HU" dirty="0" smtClean="0"/>
              <a:t>a </a:t>
            </a:r>
            <a:r>
              <a:rPr lang="hu-HU" dirty="0" err="1" smtClean="0"/>
              <a:t>linguist</a:t>
            </a:r>
            <a:r>
              <a:rPr lang="hu-HU" dirty="0" smtClean="0"/>
              <a:t> </a:t>
            </a:r>
            <a:r>
              <a:rPr lang="hu-HU" dirty="0" err="1" smtClean="0"/>
              <a:t>can</a:t>
            </a:r>
            <a:r>
              <a:rPr lang="hu-HU" dirty="0" smtClean="0"/>
              <a:t> be </a:t>
            </a:r>
            <a:r>
              <a:rPr lang="hu-HU" dirty="0" err="1" smtClean="0"/>
              <a:t>either</a:t>
            </a:r>
            <a:r>
              <a:rPr lang="hu-HU" dirty="0" smtClean="0"/>
              <a:t> a </a:t>
            </a:r>
            <a:r>
              <a:rPr lang="hu-HU" dirty="0" err="1" smtClean="0"/>
              <a:t>person</a:t>
            </a:r>
            <a:r>
              <a:rPr lang="hu-HU" dirty="0" smtClean="0"/>
              <a:t> </a:t>
            </a:r>
            <a:r>
              <a:rPr lang="hu-HU" dirty="0" err="1" smtClean="0"/>
              <a:t>who</a:t>
            </a:r>
            <a:r>
              <a:rPr lang="hu-HU" dirty="0" smtClean="0"/>
              <a:t> </a:t>
            </a:r>
            <a:r>
              <a:rPr lang="hu-HU" dirty="0" err="1" smtClean="0"/>
              <a:t>knows</a:t>
            </a:r>
            <a:r>
              <a:rPr lang="hu-HU" dirty="0" smtClean="0"/>
              <a:t> </a:t>
            </a:r>
            <a:r>
              <a:rPr lang="hu-HU" dirty="0" err="1" smtClean="0"/>
              <a:t>or</a:t>
            </a:r>
            <a:r>
              <a:rPr lang="hu-HU" dirty="0" smtClean="0"/>
              <a:t> </a:t>
            </a:r>
            <a:r>
              <a:rPr lang="hu-HU" dirty="0" err="1" smtClean="0"/>
              <a:t>speaks</a:t>
            </a:r>
            <a:r>
              <a:rPr lang="hu-HU" dirty="0" smtClean="0"/>
              <a:t> </a:t>
            </a:r>
            <a:r>
              <a:rPr lang="hu-HU" dirty="0" err="1" smtClean="0"/>
              <a:t>several</a:t>
            </a:r>
            <a:r>
              <a:rPr lang="hu-HU" dirty="0" smtClean="0"/>
              <a:t> </a:t>
            </a:r>
            <a:r>
              <a:rPr lang="hu-HU" dirty="0" err="1" smtClean="0"/>
              <a:t>languages</a:t>
            </a:r>
            <a:r>
              <a:rPr lang="hu-HU" dirty="0" smtClean="0"/>
              <a:t> (</a:t>
            </a:r>
            <a:r>
              <a:rPr lang="hu-HU" dirty="0" err="1" smtClean="0"/>
              <a:t>polyglot</a:t>
            </a:r>
            <a:r>
              <a:rPr lang="hu-HU" dirty="0" smtClean="0"/>
              <a:t>), </a:t>
            </a:r>
            <a:r>
              <a:rPr lang="hu-HU" dirty="0" err="1" smtClean="0"/>
              <a:t>or</a:t>
            </a:r>
            <a:r>
              <a:rPr lang="hu-HU" dirty="0" smtClean="0"/>
              <a:t> </a:t>
            </a:r>
            <a:r>
              <a:rPr lang="hu-HU" dirty="0" err="1" smtClean="0"/>
              <a:t>a</a:t>
            </a:r>
            <a:r>
              <a:rPr lang="hu-HU" dirty="0" smtClean="0"/>
              <a:t> </a:t>
            </a:r>
            <a:r>
              <a:rPr lang="hu-HU" dirty="0" err="1" smtClean="0"/>
              <a:t>language</a:t>
            </a:r>
            <a:r>
              <a:rPr lang="hu-HU" dirty="0" smtClean="0"/>
              <a:t> </a:t>
            </a:r>
            <a:r>
              <a:rPr lang="hu-HU" dirty="0" err="1" smtClean="0"/>
              <a:t>specialist</a:t>
            </a:r>
            <a:r>
              <a:rPr lang="hu-HU" dirty="0" smtClean="0"/>
              <a:t> (</a:t>
            </a:r>
            <a:r>
              <a:rPr lang="hu-HU" dirty="0" err="1" smtClean="0"/>
              <a:t>a</a:t>
            </a:r>
            <a:r>
              <a:rPr lang="hu-HU" dirty="0" smtClean="0"/>
              <a:t> </a:t>
            </a:r>
            <a:r>
              <a:rPr lang="hu-HU" dirty="0" err="1" smtClean="0"/>
              <a:t>translator</a:t>
            </a:r>
            <a:r>
              <a:rPr lang="hu-HU" dirty="0" smtClean="0"/>
              <a:t>, an </a:t>
            </a:r>
            <a:r>
              <a:rPr lang="hu-HU" dirty="0" err="1" smtClean="0"/>
              <a:t>interpreter</a:t>
            </a:r>
            <a:r>
              <a:rPr lang="hu-HU" dirty="0" smtClean="0"/>
              <a:t>, </a:t>
            </a:r>
            <a:r>
              <a:rPr lang="hu-HU" dirty="0" err="1" smtClean="0"/>
              <a:t>or</a:t>
            </a:r>
            <a:r>
              <a:rPr lang="hu-HU" dirty="0" smtClean="0"/>
              <a:t> </a:t>
            </a:r>
            <a:r>
              <a:rPr lang="hu-HU" dirty="0" err="1" smtClean="0"/>
              <a:t>simply</a:t>
            </a:r>
            <a:r>
              <a:rPr lang="hu-HU" dirty="0" smtClean="0"/>
              <a:t> </a:t>
            </a:r>
            <a:r>
              <a:rPr lang="hu-HU" dirty="0" err="1" smtClean="0"/>
              <a:t>somebody</a:t>
            </a:r>
            <a:r>
              <a:rPr lang="hu-HU" dirty="0" smtClean="0"/>
              <a:t> </a:t>
            </a:r>
            <a:r>
              <a:rPr lang="hu-HU" dirty="0" err="1" smtClean="0"/>
              <a:t>who</a:t>
            </a:r>
            <a:r>
              <a:rPr lang="hu-HU" dirty="0" smtClean="0"/>
              <a:t> is </a:t>
            </a:r>
            <a:r>
              <a:rPr lang="hu-HU" dirty="0" err="1" smtClean="0"/>
              <a:t>able</a:t>
            </a:r>
            <a:r>
              <a:rPr lang="hu-HU" dirty="0" smtClean="0"/>
              <a:t> </a:t>
            </a:r>
            <a:r>
              <a:rPr lang="hu-HU" dirty="0" err="1" smtClean="0"/>
              <a:t>to</a:t>
            </a:r>
            <a:r>
              <a:rPr lang="hu-HU" dirty="0" smtClean="0"/>
              <a:t> </a:t>
            </a:r>
            <a:r>
              <a:rPr lang="hu-HU" dirty="0" err="1" smtClean="0"/>
              <a:t>reflect</a:t>
            </a:r>
            <a:r>
              <a:rPr lang="hu-HU" dirty="0" smtClean="0"/>
              <a:t> </a:t>
            </a:r>
            <a:r>
              <a:rPr lang="hu-HU" dirty="0" err="1" smtClean="0"/>
              <a:t>on</a:t>
            </a:r>
            <a:r>
              <a:rPr lang="hu-HU" dirty="0" smtClean="0"/>
              <a:t> </a:t>
            </a:r>
            <a:r>
              <a:rPr lang="hu-HU" dirty="0" err="1" smtClean="0"/>
              <a:t>use</a:t>
            </a:r>
            <a:r>
              <a:rPr lang="hu-HU" dirty="0" smtClean="0"/>
              <a:t> of a </a:t>
            </a:r>
            <a:r>
              <a:rPr lang="hu-HU" dirty="0" err="1" smtClean="0"/>
              <a:t>particular</a:t>
            </a:r>
            <a:r>
              <a:rPr lang="hu-HU" dirty="0" smtClean="0"/>
              <a:t> </a:t>
            </a:r>
            <a:r>
              <a:rPr lang="hu-HU" dirty="0" err="1" smtClean="0"/>
              <a:t>language</a:t>
            </a:r>
            <a:r>
              <a:rPr lang="hu-HU" dirty="0" smtClean="0"/>
              <a:t>, </a:t>
            </a:r>
            <a:r>
              <a:rPr lang="hu-HU" dirty="0" err="1" smtClean="0"/>
              <a:t>e.g</a:t>
            </a:r>
            <a:r>
              <a:rPr lang="hu-HU" dirty="0" smtClean="0"/>
              <a:t>. </a:t>
            </a:r>
            <a:r>
              <a:rPr lang="hu-HU" dirty="0" err="1" smtClean="0"/>
              <a:t>in</a:t>
            </a:r>
            <a:r>
              <a:rPr lang="hu-HU" dirty="0" smtClean="0"/>
              <a:t> </a:t>
            </a:r>
            <a:r>
              <a:rPr lang="hu-HU" dirty="0" err="1" smtClean="0"/>
              <a:t>intelligence</a:t>
            </a:r>
            <a:r>
              <a:rPr lang="hu-HU" dirty="0" smtClean="0"/>
              <a:t>)</a:t>
            </a:r>
          </a:p>
          <a:p>
            <a:r>
              <a:rPr lang="hu-HU" dirty="0" err="1" smtClean="0"/>
              <a:t>Academic</a:t>
            </a:r>
            <a:r>
              <a:rPr lang="hu-HU" dirty="0" smtClean="0"/>
              <a:t> / </a:t>
            </a:r>
            <a:r>
              <a:rPr lang="hu-HU" dirty="0" err="1" smtClean="0"/>
              <a:t>scientific</a:t>
            </a:r>
            <a:r>
              <a:rPr lang="hu-HU" dirty="0" smtClean="0"/>
              <a:t> </a:t>
            </a:r>
            <a:r>
              <a:rPr lang="hu-HU" dirty="0" err="1" smtClean="0"/>
              <a:t>sense</a:t>
            </a:r>
            <a:r>
              <a:rPr lang="hu-HU" dirty="0" smtClean="0"/>
              <a:t>:</a:t>
            </a:r>
          </a:p>
          <a:p>
            <a:pPr lvl="1"/>
            <a:r>
              <a:rPr lang="hu-HU" dirty="0" err="1" smtClean="0"/>
              <a:t>linguistics</a:t>
            </a:r>
            <a:r>
              <a:rPr lang="hu-HU" dirty="0" smtClean="0"/>
              <a:t> is </a:t>
            </a:r>
            <a:r>
              <a:rPr lang="hu-HU" dirty="0" err="1" smtClean="0"/>
              <a:t>the</a:t>
            </a:r>
            <a:r>
              <a:rPr lang="hu-HU" dirty="0" smtClean="0"/>
              <a:t> </a:t>
            </a:r>
            <a:r>
              <a:rPr lang="hu-HU" dirty="0" err="1" smtClean="0"/>
              <a:t>scientific</a:t>
            </a:r>
            <a:r>
              <a:rPr lang="hu-HU" dirty="0" smtClean="0"/>
              <a:t> </a:t>
            </a:r>
            <a:r>
              <a:rPr lang="hu-HU" dirty="0" err="1" smtClean="0"/>
              <a:t>study</a:t>
            </a:r>
            <a:r>
              <a:rPr lang="hu-HU" dirty="0" smtClean="0"/>
              <a:t> of </a:t>
            </a:r>
            <a:r>
              <a:rPr lang="hu-HU" dirty="0" err="1" smtClean="0"/>
              <a:t>language</a:t>
            </a:r>
            <a:r>
              <a:rPr lang="hu-HU" dirty="0" smtClean="0"/>
              <a:t> and </a:t>
            </a:r>
            <a:r>
              <a:rPr lang="hu-HU" dirty="0" err="1" smtClean="0"/>
              <a:t>its</a:t>
            </a:r>
            <a:r>
              <a:rPr lang="hu-HU" dirty="0" smtClean="0"/>
              <a:t> </a:t>
            </a:r>
            <a:r>
              <a:rPr lang="hu-HU" dirty="0" err="1" smtClean="0"/>
              <a:t>structure</a:t>
            </a:r>
            <a:r>
              <a:rPr lang="hu-HU" dirty="0" smtClean="0"/>
              <a:t>, </a:t>
            </a:r>
            <a:r>
              <a:rPr lang="hu-HU" dirty="0" err="1" smtClean="0"/>
              <a:t>including</a:t>
            </a:r>
            <a:r>
              <a:rPr lang="hu-HU" dirty="0" smtClean="0"/>
              <a:t> </a:t>
            </a:r>
            <a:r>
              <a:rPr lang="hu-HU" dirty="0" err="1" smtClean="0"/>
              <a:t>its</a:t>
            </a:r>
            <a:r>
              <a:rPr lang="hu-HU" dirty="0" smtClean="0"/>
              <a:t> </a:t>
            </a:r>
            <a:r>
              <a:rPr lang="hu-HU" dirty="0" err="1" smtClean="0"/>
              <a:t>history</a:t>
            </a:r>
            <a:r>
              <a:rPr lang="hu-HU" dirty="0" smtClean="0"/>
              <a:t>, </a:t>
            </a:r>
            <a:r>
              <a:rPr lang="hu-HU" dirty="0" err="1" smtClean="0"/>
              <a:t>its</a:t>
            </a:r>
            <a:r>
              <a:rPr lang="hu-HU" dirty="0" smtClean="0"/>
              <a:t> </a:t>
            </a:r>
            <a:r>
              <a:rPr lang="hu-HU" dirty="0" err="1" smtClean="0"/>
              <a:t>social</a:t>
            </a:r>
            <a:r>
              <a:rPr lang="hu-HU" dirty="0" smtClean="0"/>
              <a:t> </a:t>
            </a:r>
            <a:r>
              <a:rPr lang="hu-HU" dirty="0" err="1" smtClean="0"/>
              <a:t>and</a:t>
            </a:r>
            <a:r>
              <a:rPr lang="hu-HU" dirty="0" smtClean="0"/>
              <a:t> </a:t>
            </a:r>
            <a:r>
              <a:rPr lang="hu-HU" dirty="0" err="1" smtClean="0"/>
              <a:t>psychological</a:t>
            </a:r>
            <a:r>
              <a:rPr lang="hu-HU" dirty="0" smtClean="0"/>
              <a:t> </a:t>
            </a:r>
            <a:r>
              <a:rPr lang="hu-HU" dirty="0" err="1" smtClean="0"/>
              <a:t>aspects</a:t>
            </a:r>
            <a:endParaRPr lang="hu-HU" dirty="0" smtClean="0"/>
          </a:p>
          <a:p>
            <a:pPr lvl="1"/>
            <a:r>
              <a:rPr lang="hu-HU" dirty="0" smtClean="0"/>
              <a:t>a </a:t>
            </a:r>
            <a:r>
              <a:rPr lang="hu-HU" dirty="0" err="1" smtClean="0"/>
              <a:t>linguist</a:t>
            </a:r>
            <a:r>
              <a:rPr lang="hu-HU" dirty="0" smtClean="0"/>
              <a:t> is a </a:t>
            </a:r>
            <a:r>
              <a:rPr lang="hu-HU" dirty="0" err="1" smtClean="0"/>
              <a:t>scholar</a:t>
            </a:r>
            <a:r>
              <a:rPr lang="hu-HU" dirty="0" smtClean="0"/>
              <a:t> </a:t>
            </a:r>
            <a:r>
              <a:rPr lang="hu-HU" dirty="0" err="1" smtClean="0"/>
              <a:t>who</a:t>
            </a:r>
            <a:r>
              <a:rPr lang="hu-HU" dirty="0" smtClean="0"/>
              <a:t> has </a:t>
            </a:r>
            <a:r>
              <a:rPr lang="hu-HU" dirty="0" err="1" smtClean="0"/>
              <a:t>studied</a:t>
            </a:r>
            <a:r>
              <a:rPr lang="hu-HU" dirty="0" smtClean="0"/>
              <a:t> and </a:t>
            </a:r>
            <a:r>
              <a:rPr lang="hu-HU" dirty="0" err="1" smtClean="0"/>
              <a:t>specialises</a:t>
            </a:r>
            <a:r>
              <a:rPr lang="hu-HU" dirty="0" smtClean="0"/>
              <a:t> </a:t>
            </a:r>
            <a:r>
              <a:rPr lang="hu-HU" dirty="0" err="1" smtClean="0"/>
              <a:t>in</a:t>
            </a:r>
            <a:r>
              <a:rPr lang="hu-HU" dirty="0" smtClean="0"/>
              <a:t> </a:t>
            </a:r>
            <a:r>
              <a:rPr lang="hu-HU" dirty="0" err="1" smtClean="0"/>
              <a:t>linguistics</a:t>
            </a:r>
            <a:endParaRPr lang="hu-HU" dirty="0" smtClean="0"/>
          </a:p>
          <a:p>
            <a:r>
              <a:rPr lang="hu-HU" dirty="0" err="1" smtClean="0"/>
              <a:t>Computational</a:t>
            </a:r>
            <a:r>
              <a:rPr lang="hu-HU" dirty="0" smtClean="0"/>
              <a:t> </a:t>
            </a:r>
            <a:r>
              <a:rPr lang="hu-HU" dirty="0" err="1" smtClean="0"/>
              <a:t>linguistics</a:t>
            </a:r>
            <a:r>
              <a:rPr lang="hu-HU" dirty="0" smtClean="0"/>
              <a:t> is </a:t>
            </a:r>
            <a:r>
              <a:rPr lang="hu-HU" dirty="0" err="1" smtClean="0"/>
              <a:t>often</a:t>
            </a:r>
            <a:r>
              <a:rPr lang="hu-HU" dirty="0" smtClean="0"/>
              <a:t> </a:t>
            </a:r>
            <a:r>
              <a:rPr lang="hu-HU" dirty="0" err="1" smtClean="0"/>
              <a:t>used</a:t>
            </a:r>
            <a:r>
              <a:rPr lang="hu-HU" dirty="0" smtClean="0"/>
              <a:t> </a:t>
            </a:r>
            <a:r>
              <a:rPr lang="hu-HU" dirty="0" err="1" smtClean="0"/>
              <a:t>as</a:t>
            </a:r>
            <a:r>
              <a:rPr lang="hu-HU" dirty="0" smtClean="0"/>
              <a:t> a </a:t>
            </a:r>
            <a:r>
              <a:rPr lang="hu-HU" dirty="0" err="1" smtClean="0"/>
              <a:t>synonym</a:t>
            </a:r>
            <a:r>
              <a:rPr lang="hu-HU" dirty="0" smtClean="0"/>
              <a:t> of </a:t>
            </a:r>
            <a:r>
              <a:rPr lang="hu-HU" dirty="0" err="1" smtClean="0"/>
              <a:t>NLP</a:t>
            </a:r>
            <a:r>
              <a:rPr lang="hu-HU" dirty="0"/>
              <a:t> </a:t>
            </a:r>
            <a:r>
              <a:rPr lang="hu-HU" dirty="0" smtClean="0"/>
              <a:t>(</a:t>
            </a:r>
            <a:r>
              <a:rPr lang="hu-HU" dirty="0" err="1" smtClean="0"/>
              <a:t>for</a:t>
            </a:r>
            <a:r>
              <a:rPr lang="hu-HU" dirty="0" smtClean="0"/>
              <a:t> </a:t>
            </a:r>
            <a:r>
              <a:rPr lang="hu-HU" dirty="0" err="1" smtClean="0"/>
              <a:t>example</a:t>
            </a:r>
            <a:r>
              <a:rPr lang="hu-HU" dirty="0" smtClean="0"/>
              <a:t>, most of </a:t>
            </a:r>
            <a:r>
              <a:rPr lang="hu-HU" dirty="0" err="1" smtClean="0"/>
              <a:t>what</a:t>
            </a:r>
            <a:r>
              <a:rPr lang="hu-HU" dirty="0" smtClean="0"/>
              <a:t> is </a:t>
            </a:r>
            <a:r>
              <a:rPr lang="hu-HU" dirty="0" err="1" smtClean="0"/>
              <a:t>presented</a:t>
            </a:r>
            <a:r>
              <a:rPr lang="hu-HU" dirty="0" smtClean="0"/>
              <a:t> </a:t>
            </a:r>
            <a:r>
              <a:rPr lang="hu-HU" dirty="0" err="1" smtClean="0"/>
              <a:t>at</a:t>
            </a:r>
            <a:r>
              <a:rPr lang="hu-HU" dirty="0" smtClean="0"/>
              <a:t> </a:t>
            </a:r>
            <a:r>
              <a:rPr lang="hu-HU" dirty="0" err="1" smtClean="0"/>
              <a:t>the</a:t>
            </a:r>
            <a:r>
              <a:rPr lang="hu-HU" dirty="0" smtClean="0"/>
              <a:t> </a:t>
            </a:r>
            <a:r>
              <a:rPr lang="hu-HU" dirty="0" err="1" smtClean="0"/>
              <a:t>ACL</a:t>
            </a:r>
            <a:r>
              <a:rPr lang="hu-HU" dirty="0" smtClean="0"/>
              <a:t> </a:t>
            </a:r>
            <a:r>
              <a:rPr lang="hu-HU" dirty="0" err="1" smtClean="0"/>
              <a:t>conference</a:t>
            </a:r>
            <a:r>
              <a:rPr lang="hu-HU" dirty="0" smtClean="0"/>
              <a:t> </a:t>
            </a:r>
            <a:r>
              <a:rPr lang="hu-HU" dirty="0" err="1" smtClean="0"/>
              <a:t>is</a:t>
            </a:r>
            <a:r>
              <a:rPr lang="hu-HU" dirty="0" smtClean="0"/>
              <a:t> </a:t>
            </a:r>
            <a:r>
              <a:rPr lang="hu-HU" dirty="0" err="1" smtClean="0"/>
              <a:t>NLP</a:t>
            </a:r>
            <a:r>
              <a:rPr lang="hu-HU" dirty="0" smtClean="0"/>
              <a:t>), </a:t>
            </a:r>
            <a:r>
              <a:rPr lang="hu-HU" dirty="0" err="1" smtClean="0"/>
              <a:t>but</a:t>
            </a:r>
            <a:r>
              <a:rPr lang="hu-HU" dirty="0" smtClean="0"/>
              <a:t> I </a:t>
            </a:r>
            <a:r>
              <a:rPr lang="hu-HU" dirty="0" err="1" smtClean="0"/>
              <a:t>will</a:t>
            </a:r>
            <a:r>
              <a:rPr lang="hu-HU" dirty="0" smtClean="0"/>
              <a:t> </a:t>
            </a:r>
            <a:r>
              <a:rPr lang="hu-HU" dirty="0" err="1" smtClean="0"/>
              <a:t>use</a:t>
            </a:r>
            <a:r>
              <a:rPr lang="hu-HU" dirty="0" smtClean="0"/>
              <a:t> </a:t>
            </a:r>
            <a:r>
              <a:rPr lang="hu-HU" dirty="0" err="1" smtClean="0"/>
              <a:t>it</a:t>
            </a:r>
            <a:r>
              <a:rPr lang="hu-HU" dirty="0" smtClean="0"/>
              <a:t> </a:t>
            </a:r>
            <a:r>
              <a:rPr lang="hu-HU" dirty="0" err="1" smtClean="0"/>
              <a:t>in</a:t>
            </a:r>
            <a:r>
              <a:rPr lang="hu-HU" dirty="0" smtClean="0"/>
              <a:t> a </a:t>
            </a:r>
            <a:r>
              <a:rPr lang="hu-HU" dirty="0" err="1" smtClean="0"/>
              <a:t>stricter</a:t>
            </a:r>
            <a:r>
              <a:rPr lang="hu-HU" dirty="0" smtClean="0"/>
              <a:t> (</a:t>
            </a:r>
            <a:r>
              <a:rPr lang="hu-HU" dirty="0" err="1" smtClean="0"/>
              <a:t>also</a:t>
            </a:r>
            <a:r>
              <a:rPr lang="hu-HU" dirty="0" smtClean="0"/>
              <a:t> </a:t>
            </a:r>
            <a:r>
              <a:rPr lang="hu-HU" dirty="0" err="1" smtClean="0"/>
              <a:t>perfectly</a:t>
            </a:r>
            <a:r>
              <a:rPr lang="hu-HU" dirty="0" smtClean="0"/>
              <a:t> </a:t>
            </a:r>
            <a:r>
              <a:rPr lang="hu-HU" dirty="0" err="1" smtClean="0"/>
              <a:t>valid</a:t>
            </a:r>
            <a:r>
              <a:rPr lang="hu-HU" dirty="0" smtClean="0"/>
              <a:t> and </a:t>
            </a:r>
            <a:r>
              <a:rPr lang="hu-HU" dirty="0" err="1" smtClean="0"/>
              <a:t>widely</a:t>
            </a:r>
            <a:r>
              <a:rPr lang="hu-HU" dirty="0" smtClean="0"/>
              <a:t> </a:t>
            </a:r>
            <a:r>
              <a:rPr lang="hu-HU" dirty="0" err="1" smtClean="0"/>
              <a:t>accepted</a:t>
            </a:r>
            <a:r>
              <a:rPr lang="hu-HU" dirty="0" smtClean="0"/>
              <a:t>) </a:t>
            </a:r>
            <a:r>
              <a:rPr lang="hu-HU" dirty="0" err="1" smtClean="0"/>
              <a:t>sense</a:t>
            </a:r>
            <a:r>
              <a:rPr lang="hu-HU" dirty="0" smtClean="0"/>
              <a:t> </a:t>
            </a:r>
            <a:r>
              <a:rPr lang="hu-HU" dirty="0" err="1" smtClean="0"/>
              <a:t>in</a:t>
            </a:r>
            <a:r>
              <a:rPr lang="hu-HU" dirty="0" smtClean="0"/>
              <a:t> </a:t>
            </a:r>
            <a:r>
              <a:rPr lang="hu-HU" dirty="0" err="1" smtClean="0"/>
              <a:t>which</a:t>
            </a:r>
            <a:r>
              <a:rPr lang="hu-HU" dirty="0" smtClean="0"/>
              <a:t> </a:t>
            </a:r>
            <a:r>
              <a:rPr lang="hu-HU" dirty="0" err="1" smtClean="0"/>
              <a:t>it</a:t>
            </a:r>
            <a:r>
              <a:rPr lang="hu-HU" dirty="0" smtClean="0"/>
              <a:t> </a:t>
            </a:r>
            <a:r>
              <a:rPr lang="hu-HU" dirty="0" err="1" smtClean="0"/>
              <a:t>refers</a:t>
            </a:r>
            <a:r>
              <a:rPr lang="hu-HU" dirty="0" smtClean="0"/>
              <a:t> </a:t>
            </a:r>
            <a:r>
              <a:rPr lang="hu-HU" dirty="0" err="1" smtClean="0"/>
              <a:t>specifically</a:t>
            </a:r>
            <a:r>
              <a:rPr lang="hu-HU" dirty="0" smtClean="0"/>
              <a:t> </a:t>
            </a:r>
            <a:r>
              <a:rPr lang="hu-HU" dirty="0" err="1" smtClean="0"/>
              <a:t>to</a:t>
            </a:r>
            <a:r>
              <a:rPr lang="hu-HU" dirty="0" smtClean="0"/>
              <a:t> a </a:t>
            </a:r>
            <a:r>
              <a:rPr lang="hu-HU" dirty="0" err="1" smtClean="0"/>
              <a:t>branch</a:t>
            </a:r>
            <a:r>
              <a:rPr lang="hu-HU" dirty="0" smtClean="0"/>
              <a:t> of </a:t>
            </a:r>
            <a:r>
              <a:rPr lang="hu-HU" dirty="0" err="1" smtClean="0"/>
              <a:t>linguistics</a:t>
            </a:r>
            <a:r>
              <a:rPr lang="hu-HU" dirty="0" smtClean="0"/>
              <a:t> </a:t>
            </a:r>
            <a:r>
              <a:rPr lang="hu-HU" dirty="0" err="1" smtClean="0"/>
              <a:t>that</a:t>
            </a:r>
            <a:r>
              <a:rPr lang="hu-HU" dirty="0" smtClean="0"/>
              <a:t> </a:t>
            </a:r>
            <a:r>
              <a:rPr lang="hu-HU" dirty="0" err="1" smtClean="0"/>
              <a:t>investigates</a:t>
            </a:r>
            <a:r>
              <a:rPr lang="hu-HU" dirty="0" smtClean="0"/>
              <a:t> </a:t>
            </a:r>
            <a:r>
              <a:rPr lang="hu-HU" dirty="0" err="1" smtClean="0"/>
              <a:t>the</a:t>
            </a:r>
            <a:r>
              <a:rPr lang="hu-HU" dirty="0" smtClean="0"/>
              <a:t> </a:t>
            </a:r>
            <a:r>
              <a:rPr lang="hu-HU" dirty="0" err="1" smtClean="0"/>
              <a:t>theoretical</a:t>
            </a:r>
            <a:r>
              <a:rPr lang="hu-HU" dirty="0" smtClean="0"/>
              <a:t> </a:t>
            </a:r>
            <a:r>
              <a:rPr lang="hu-HU" dirty="0" err="1" smtClean="0"/>
              <a:t>foundations</a:t>
            </a:r>
            <a:r>
              <a:rPr lang="hu-HU" dirty="0" smtClean="0"/>
              <a:t> </a:t>
            </a:r>
            <a:r>
              <a:rPr lang="hu-HU" dirty="0" err="1" smtClean="0"/>
              <a:t>of</a:t>
            </a:r>
            <a:r>
              <a:rPr lang="hu-HU" dirty="0" smtClean="0"/>
              <a:t> </a:t>
            </a:r>
            <a:r>
              <a:rPr lang="hu-HU" dirty="0" err="1" smtClean="0"/>
              <a:t>the</a:t>
            </a:r>
            <a:r>
              <a:rPr lang="hu-HU" dirty="0" smtClean="0"/>
              <a:t> </a:t>
            </a:r>
            <a:r>
              <a:rPr lang="hu-HU" dirty="0" err="1" smtClean="0"/>
              <a:t>processing</a:t>
            </a:r>
            <a:r>
              <a:rPr lang="hu-HU" dirty="0" smtClean="0"/>
              <a:t> </a:t>
            </a:r>
            <a:r>
              <a:rPr lang="hu-HU" dirty="0" err="1" smtClean="0"/>
              <a:t>of</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on</a:t>
            </a:r>
            <a:r>
              <a:rPr lang="hu-HU" dirty="0" smtClean="0"/>
              <a:t> a computer, </a:t>
            </a:r>
            <a:r>
              <a:rPr lang="hu-HU" dirty="0" err="1" smtClean="0"/>
              <a:t>or</a:t>
            </a:r>
            <a:r>
              <a:rPr lang="hu-HU" dirty="0" smtClean="0"/>
              <a:t>, </a:t>
            </a:r>
            <a:r>
              <a:rPr lang="hu-HU" dirty="0" err="1" smtClean="0"/>
              <a:t>in</a:t>
            </a:r>
            <a:r>
              <a:rPr lang="hu-HU" dirty="0" smtClean="0"/>
              <a:t> </a:t>
            </a:r>
            <a:r>
              <a:rPr lang="hu-HU" dirty="0" err="1" smtClean="0"/>
              <a:t>other</a:t>
            </a:r>
            <a:r>
              <a:rPr lang="hu-HU" dirty="0" smtClean="0"/>
              <a:t> </a:t>
            </a:r>
            <a:r>
              <a:rPr lang="hu-HU" dirty="0" err="1" smtClean="0"/>
              <a:t>words</a:t>
            </a:r>
            <a:r>
              <a:rPr lang="hu-HU" dirty="0" smtClean="0"/>
              <a:t>, </a:t>
            </a:r>
            <a:r>
              <a:rPr lang="hu-HU" dirty="0" err="1" smtClean="0"/>
              <a:t>the</a:t>
            </a:r>
            <a:r>
              <a:rPr lang="hu-HU" dirty="0" smtClean="0"/>
              <a:t> </a:t>
            </a:r>
            <a:r>
              <a:rPr lang="hu-HU" dirty="0" err="1" smtClean="0"/>
              <a:t>aspects</a:t>
            </a:r>
            <a:r>
              <a:rPr lang="hu-HU" dirty="0" smtClean="0"/>
              <a:t> and </a:t>
            </a:r>
            <a:r>
              <a:rPr lang="hu-HU" dirty="0" err="1" smtClean="0"/>
              <a:t>characteristics</a:t>
            </a:r>
            <a:r>
              <a:rPr lang="hu-HU" dirty="0" smtClean="0"/>
              <a:t> of </a:t>
            </a:r>
            <a:r>
              <a:rPr lang="hu-HU" dirty="0" err="1" smtClean="0"/>
              <a:t>either</a:t>
            </a:r>
            <a:r>
              <a:rPr lang="hu-HU" dirty="0" smtClean="0"/>
              <a:t> </a:t>
            </a:r>
            <a:r>
              <a:rPr lang="hu-HU" dirty="0" err="1" smtClean="0"/>
              <a:t>specific</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or</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in</a:t>
            </a:r>
            <a:r>
              <a:rPr lang="hu-HU" dirty="0" smtClean="0"/>
              <a:t> </a:t>
            </a:r>
            <a:r>
              <a:rPr lang="hu-HU" dirty="0" err="1" smtClean="0"/>
              <a:t>general</a:t>
            </a:r>
            <a:r>
              <a:rPr lang="hu-HU" dirty="0" smtClean="0"/>
              <a:t>, </a:t>
            </a:r>
            <a:r>
              <a:rPr lang="hu-HU" dirty="0" err="1" smtClean="0"/>
              <a:t>that</a:t>
            </a:r>
            <a:r>
              <a:rPr lang="hu-HU" dirty="0" smtClean="0"/>
              <a:t> </a:t>
            </a:r>
            <a:r>
              <a:rPr lang="hu-HU" dirty="0" err="1" smtClean="0"/>
              <a:t>are</a:t>
            </a:r>
            <a:r>
              <a:rPr lang="hu-HU" dirty="0" smtClean="0"/>
              <a:t> </a:t>
            </a:r>
            <a:r>
              <a:rPr lang="hu-HU" dirty="0" err="1" smtClean="0"/>
              <a:t>relevant</a:t>
            </a:r>
            <a:r>
              <a:rPr lang="hu-HU" dirty="0" smtClean="0"/>
              <a:t> </a:t>
            </a:r>
            <a:r>
              <a:rPr lang="hu-HU" dirty="0" err="1" smtClean="0"/>
              <a:t>to</a:t>
            </a:r>
            <a:r>
              <a:rPr lang="hu-HU" dirty="0" smtClean="0"/>
              <a:t> </a:t>
            </a:r>
            <a:r>
              <a:rPr lang="hu-HU" dirty="0" err="1" smtClean="0"/>
              <a:t>processing</a:t>
            </a:r>
            <a:r>
              <a:rPr lang="hu-HU" dirty="0" smtClean="0"/>
              <a:t> </a:t>
            </a:r>
            <a:r>
              <a:rPr lang="hu-HU" dirty="0" err="1" smtClean="0"/>
              <a:t>them</a:t>
            </a:r>
            <a:r>
              <a:rPr lang="hu-HU" dirty="0" smtClean="0"/>
              <a:t> </a:t>
            </a:r>
            <a:r>
              <a:rPr lang="hu-HU" dirty="0" err="1" smtClean="0"/>
              <a:t>by</a:t>
            </a:r>
            <a:r>
              <a:rPr lang="hu-HU" dirty="0" smtClean="0"/>
              <a:t> computer, </a:t>
            </a:r>
            <a:r>
              <a:rPr lang="hu-HU" dirty="0" err="1" smtClean="0"/>
              <a:t>their</a:t>
            </a:r>
            <a:r>
              <a:rPr lang="hu-HU" dirty="0" smtClean="0"/>
              <a:t> </a:t>
            </a:r>
            <a:r>
              <a:rPr lang="hu-HU" dirty="0" err="1" smtClean="0"/>
              <a:t>relationships</a:t>
            </a:r>
            <a:r>
              <a:rPr lang="hu-HU" dirty="0" smtClean="0"/>
              <a:t> </a:t>
            </a:r>
            <a:r>
              <a:rPr lang="hu-HU" dirty="0" err="1" smtClean="0"/>
              <a:t>to</a:t>
            </a:r>
            <a:r>
              <a:rPr lang="hu-HU" dirty="0" smtClean="0"/>
              <a:t> </a:t>
            </a:r>
            <a:r>
              <a:rPr lang="hu-HU" dirty="0" err="1" smtClean="0"/>
              <a:t>formal</a:t>
            </a:r>
            <a:r>
              <a:rPr lang="hu-HU" dirty="0" smtClean="0"/>
              <a:t> </a:t>
            </a:r>
            <a:r>
              <a:rPr lang="hu-HU" dirty="0" err="1" smtClean="0"/>
              <a:t>languages</a:t>
            </a:r>
            <a:r>
              <a:rPr lang="hu-HU" dirty="0" smtClean="0"/>
              <a:t>, etc.</a:t>
            </a:r>
            <a:endParaRPr lang="en-GB" dirty="0"/>
          </a:p>
        </p:txBody>
      </p:sp>
    </p:spTree>
    <p:extLst>
      <p:ext uri="{BB962C8B-B14F-4D97-AF65-F5344CB8AC3E}">
        <p14:creationId xmlns:p14="http://schemas.microsoft.com/office/powerpoint/2010/main" val="380372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Some</a:t>
            </a:r>
            <a:r>
              <a:rPr lang="hu-HU" dirty="0" smtClean="0"/>
              <a:t> </a:t>
            </a:r>
            <a:r>
              <a:rPr lang="hu-HU" dirty="0" err="1" smtClean="0"/>
              <a:t>problems</a:t>
            </a:r>
            <a:r>
              <a:rPr lang="hu-HU" dirty="0" smtClean="0"/>
              <a:t> </a:t>
            </a:r>
            <a:r>
              <a:rPr lang="hu-HU" dirty="0" err="1" smtClean="0"/>
              <a:t>that</a:t>
            </a:r>
            <a:r>
              <a:rPr lang="hu-HU" dirty="0" smtClean="0"/>
              <a:t> </a:t>
            </a:r>
            <a:r>
              <a:rPr lang="hu-HU" dirty="0" err="1" smtClean="0"/>
              <a:t>are</a:t>
            </a:r>
            <a:r>
              <a:rPr lang="hu-HU" dirty="0" smtClean="0"/>
              <a:t> </a:t>
            </a:r>
            <a:r>
              <a:rPr lang="hu-HU" dirty="0" err="1" smtClean="0"/>
              <a:t>very</a:t>
            </a:r>
            <a:r>
              <a:rPr lang="hu-HU" dirty="0" smtClean="0"/>
              <a:t> </a:t>
            </a:r>
            <a:r>
              <a:rPr lang="hu-HU" dirty="0" err="1" smtClean="0"/>
              <a:t>difficult</a:t>
            </a:r>
            <a:r>
              <a:rPr lang="hu-HU" dirty="0" smtClean="0"/>
              <a:t> </a:t>
            </a:r>
            <a:r>
              <a:rPr lang="hu-HU" dirty="0" err="1" smtClean="0"/>
              <a:t>for</a:t>
            </a:r>
            <a:r>
              <a:rPr lang="hu-HU" dirty="0" smtClean="0"/>
              <a:t> a human </a:t>
            </a:r>
            <a:r>
              <a:rPr lang="hu-HU" dirty="0" err="1" smtClean="0"/>
              <a:t>are</a:t>
            </a:r>
            <a:r>
              <a:rPr lang="hu-HU" dirty="0" smtClean="0"/>
              <a:t> </a:t>
            </a:r>
            <a:r>
              <a:rPr lang="hu-HU" dirty="0" err="1" smtClean="0"/>
              <a:t>very</a:t>
            </a:r>
            <a:r>
              <a:rPr lang="hu-HU" dirty="0" smtClean="0"/>
              <a:t> </a:t>
            </a:r>
            <a:r>
              <a:rPr lang="hu-HU" dirty="0" err="1" smtClean="0"/>
              <a:t>easy</a:t>
            </a:r>
            <a:r>
              <a:rPr lang="hu-HU" dirty="0" smtClean="0"/>
              <a:t> </a:t>
            </a:r>
            <a:r>
              <a:rPr lang="hu-HU" dirty="0" err="1" smtClean="0"/>
              <a:t>for</a:t>
            </a:r>
            <a:r>
              <a:rPr lang="hu-HU" dirty="0" smtClean="0"/>
              <a:t> a computer:</a:t>
            </a:r>
          </a:p>
          <a:p>
            <a:pPr lvl="1"/>
            <a:r>
              <a:rPr lang="hu-HU" dirty="0" err="1" smtClean="0"/>
              <a:t>sorting</a:t>
            </a:r>
            <a:r>
              <a:rPr lang="hu-HU" dirty="0" smtClean="0"/>
              <a:t> a </a:t>
            </a:r>
            <a:r>
              <a:rPr lang="hu-HU" dirty="0" err="1" smtClean="0"/>
              <a:t>million</a:t>
            </a:r>
            <a:r>
              <a:rPr lang="hu-HU" dirty="0" smtClean="0"/>
              <a:t> </a:t>
            </a:r>
            <a:r>
              <a:rPr lang="hu-HU" dirty="0" err="1" smtClean="0"/>
              <a:t>numbers</a:t>
            </a:r>
            <a:r>
              <a:rPr lang="hu-HU" dirty="0" smtClean="0"/>
              <a:t> (</a:t>
            </a:r>
            <a:r>
              <a:rPr lang="hu-HU" dirty="0" err="1" smtClean="0"/>
              <a:t>complexity</a:t>
            </a:r>
            <a:r>
              <a:rPr lang="hu-HU" dirty="0" smtClean="0"/>
              <a:t>:                  )</a:t>
            </a:r>
          </a:p>
          <a:p>
            <a:pPr lvl="1"/>
            <a:r>
              <a:rPr lang="hu-HU" dirty="0" err="1" smtClean="0"/>
              <a:t>finding</a:t>
            </a:r>
            <a:r>
              <a:rPr lang="hu-HU" dirty="0" smtClean="0"/>
              <a:t> a </a:t>
            </a:r>
            <a:r>
              <a:rPr lang="hu-HU" dirty="0" err="1" smtClean="0"/>
              <a:t>single</a:t>
            </a:r>
            <a:r>
              <a:rPr lang="hu-HU" dirty="0" smtClean="0"/>
              <a:t> </a:t>
            </a:r>
            <a:r>
              <a:rPr lang="hu-HU" dirty="0" err="1" smtClean="0"/>
              <a:t>repetition</a:t>
            </a:r>
            <a:r>
              <a:rPr lang="hu-HU" dirty="0" smtClean="0"/>
              <a:t> </a:t>
            </a:r>
            <a:r>
              <a:rPr lang="hu-HU" dirty="0" err="1" smtClean="0"/>
              <a:t>among</a:t>
            </a:r>
            <a:r>
              <a:rPr lang="hu-HU" dirty="0" smtClean="0"/>
              <a:t> </a:t>
            </a:r>
            <a:r>
              <a:rPr lang="hu-HU" dirty="0" err="1" smtClean="0"/>
              <a:t>a</a:t>
            </a:r>
            <a:r>
              <a:rPr lang="hu-HU" dirty="0" smtClean="0"/>
              <a:t> </a:t>
            </a:r>
            <a:r>
              <a:rPr lang="hu-HU" dirty="0" err="1" smtClean="0"/>
              <a:t>million</a:t>
            </a:r>
            <a:r>
              <a:rPr lang="hu-HU" dirty="0" smtClean="0"/>
              <a:t> </a:t>
            </a:r>
            <a:r>
              <a:rPr lang="hu-HU" dirty="0" err="1" smtClean="0"/>
              <a:t>unsorted</a:t>
            </a:r>
            <a:r>
              <a:rPr lang="hu-HU" dirty="0" smtClean="0"/>
              <a:t> </a:t>
            </a:r>
            <a:r>
              <a:rPr lang="hu-HU" dirty="0" err="1" smtClean="0"/>
              <a:t>items</a:t>
            </a:r>
            <a:r>
              <a:rPr lang="hu-HU" dirty="0" smtClean="0"/>
              <a:t> </a:t>
            </a:r>
            <a:r>
              <a:rPr lang="hu-HU" dirty="0" err="1" smtClean="0"/>
              <a:t>in</a:t>
            </a:r>
            <a:r>
              <a:rPr lang="hu-HU" dirty="0" smtClean="0"/>
              <a:t> </a:t>
            </a:r>
            <a:r>
              <a:rPr lang="hu-HU" dirty="0" err="1" smtClean="0"/>
              <a:t>a</a:t>
            </a:r>
            <a:r>
              <a:rPr lang="hu-HU" dirty="0" smtClean="0"/>
              <a:t> </a:t>
            </a:r>
            <a:r>
              <a:rPr lang="hu-HU" dirty="0" err="1" smtClean="0"/>
              <a:t>list</a:t>
            </a:r>
            <a:r>
              <a:rPr lang="hu-HU" dirty="0" smtClean="0"/>
              <a:t> (</a:t>
            </a:r>
            <a:r>
              <a:rPr lang="hu-HU" dirty="0" err="1" smtClean="0"/>
              <a:t>complexity</a:t>
            </a:r>
            <a:r>
              <a:rPr lang="hu-HU" dirty="0" smtClean="0"/>
              <a:t>:                    )</a:t>
            </a:r>
          </a:p>
          <a:p>
            <a:pPr lvl="1"/>
            <a:r>
              <a:rPr lang="hu-HU" dirty="0" err="1" smtClean="0"/>
              <a:t>multiplying</a:t>
            </a:r>
            <a:r>
              <a:rPr lang="hu-HU" dirty="0" smtClean="0"/>
              <a:t> </a:t>
            </a:r>
            <a:r>
              <a:rPr lang="hu-HU" dirty="0" err="1" smtClean="0"/>
              <a:t>two</a:t>
            </a:r>
            <a:r>
              <a:rPr lang="hu-HU" dirty="0" smtClean="0"/>
              <a:t> </a:t>
            </a:r>
            <a:r>
              <a:rPr lang="hu-HU" dirty="0" err="1" smtClean="0"/>
              <a:t>numbers</a:t>
            </a:r>
            <a:r>
              <a:rPr lang="hu-HU" dirty="0" smtClean="0"/>
              <a:t> (</a:t>
            </a:r>
            <a:r>
              <a:rPr lang="hu-HU" dirty="0" err="1" smtClean="0"/>
              <a:t>complexity</a:t>
            </a:r>
            <a:r>
              <a:rPr lang="hu-HU" dirty="0" smtClean="0"/>
              <a:t>:           )</a:t>
            </a:r>
          </a:p>
          <a:p>
            <a:r>
              <a:rPr lang="hu-HU" dirty="0" err="1" smtClean="0"/>
              <a:t>Some</a:t>
            </a:r>
            <a:r>
              <a:rPr lang="hu-HU" dirty="0" smtClean="0"/>
              <a:t> </a:t>
            </a:r>
            <a:r>
              <a:rPr lang="hu-HU" dirty="0" err="1" smtClean="0"/>
              <a:t>are</a:t>
            </a:r>
            <a:r>
              <a:rPr lang="hu-HU" dirty="0" smtClean="0"/>
              <a:t> </a:t>
            </a:r>
            <a:r>
              <a:rPr lang="hu-HU" dirty="0" err="1" smtClean="0"/>
              <a:t>very</a:t>
            </a:r>
            <a:r>
              <a:rPr lang="hu-HU" dirty="0" smtClean="0"/>
              <a:t> </a:t>
            </a:r>
            <a:r>
              <a:rPr lang="hu-HU" dirty="0" err="1" smtClean="0"/>
              <a:t>easy</a:t>
            </a:r>
            <a:r>
              <a:rPr lang="hu-HU" dirty="0" smtClean="0"/>
              <a:t> </a:t>
            </a:r>
            <a:r>
              <a:rPr lang="hu-HU" dirty="0" err="1" smtClean="0"/>
              <a:t>for</a:t>
            </a:r>
            <a:r>
              <a:rPr lang="hu-HU" dirty="0" smtClean="0"/>
              <a:t> </a:t>
            </a:r>
            <a:r>
              <a:rPr lang="hu-HU" dirty="0" err="1" smtClean="0"/>
              <a:t>humans</a:t>
            </a:r>
            <a:r>
              <a:rPr lang="hu-HU" dirty="0" smtClean="0"/>
              <a:t> </a:t>
            </a:r>
            <a:r>
              <a:rPr lang="hu-HU" dirty="0" err="1" smtClean="0"/>
              <a:t>but</a:t>
            </a:r>
            <a:r>
              <a:rPr lang="hu-HU" dirty="0" smtClean="0"/>
              <a:t> </a:t>
            </a:r>
            <a:r>
              <a:rPr lang="hu-HU" dirty="0" err="1" smtClean="0"/>
              <a:t>very</a:t>
            </a:r>
            <a:r>
              <a:rPr lang="hu-HU" dirty="0" smtClean="0"/>
              <a:t> </a:t>
            </a:r>
            <a:r>
              <a:rPr lang="hu-HU" dirty="0" err="1" smtClean="0"/>
              <a:t>difficult</a:t>
            </a:r>
            <a:r>
              <a:rPr lang="hu-HU" dirty="0" smtClean="0"/>
              <a:t> </a:t>
            </a:r>
            <a:r>
              <a:rPr lang="hu-HU" dirty="0" err="1" smtClean="0"/>
              <a:t>to</a:t>
            </a:r>
            <a:r>
              <a:rPr lang="hu-HU" dirty="0" smtClean="0"/>
              <a:t> </a:t>
            </a:r>
            <a:r>
              <a:rPr lang="hu-HU" dirty="0" err="1" smtClean="0"/>
              <a:t>do</a:t>
            </a:r>
            <a:r>
              <a:rPr lang="hu-HU" dirty="0" smtClean="0"/>
              <a:t> </a:t>
            </a:r>
            <a:r>
              <a:rPr lang="hu-HU" dirty="0" err="1" smtClean="0"/>
              <a:t>by</a:t>
            </a:r>
            <a:r>
              <a:rPr lang="hu-HU" dirty="0" smtClean="0"/>
              <a:t> computer:</a:t>
            </a:r>
          </a:p>
          <a:p>
            <a:pPr lvl="1"/>
            <a:r>
              <a:rPr lang="hu-HU" dirty="0" err="1" smtClean="0"/>
              <a:t>walking</a:t>
            </a:r>
            <a:r>
              <a:rPr lang="hu-HU" dirty="0" smtClean="0"/>
              <a:t> </a:t>
            </a:r>
            <a:r>
              <a:rPr lang="hu-HU" dirty="0" err="1" smtClean="0"/>
              <a:t>upright</a:t>
            </a:r>
            <a:endParaRPr lang="hu-HU" dirty="0" smtClean="0"/>
          </a:p>
          <a:p>
            <a:pPr lvl="1"/>
            <a:r>
              <a:rPr lang="hu-HU" dirty="0" err="1" smtClean="0"/>
              <a:t>recognising</a:t>
            </a:r>
            <a:r>
              <a:rPr lang="hu-HU" dirty="0" smtClean="0"/>
              <a:t> </a:t>
            </a:r>
            <a:r>
              <a:rPr lang="hu-HU" dirty="0" err="1" smtClean="0"/>
              <a:t>the</a:t>
            </a:r>
            <a:r>
              <a:rPr lang="hu-HU" dirty="0" smtClean="0"/>
              <a:t> </a:t>
            </a:r>
            <a:r>
              <a:rPr lang="hu-HU" dirty="0" err="1" smtClean="0"/>
              <a:t>letters</a:t>
            </a:r>
            <a:r>
              <a:rPr lang="hu-HU" dirty="0" smtClean="0"/>
              <a:t> </a:t>
            </a:r>
            <a:r>
              <a:rPr lang="hu-HU" dirty="0" err="1" smtClean="0"/>
              <a:t>on</a:t>
            </a:r>
            <a:r>
              <a:rPr lang="hu-HU" dirty="0" smtClean="0"/>
              <a:t> a printed </a:t>
            </a:r>
            <a:r>
              <a:rPr lang="hu-HU" dirty="0" err="1" smtClean="0"/>
              <a:t>page</a:t>
            </a:r>
            <a:endParaRPr lang="hu-HU" dirty="0" smtClean="0"/>
          </a:p>
          <a:p>
            <a:pPr lvl="1"/>
            <a:r>
              <a:rPr lang="hu-HU" dirty="0" err="1" smtClean="0"/>
              <a:t>understanding</a:t>
            </a:r>
            <a:r>
              <a:rPr lang="hu-HU" dirty="0" smtClean="0"/>
              <a:t> a </a:t>
            </a:r>
            <a:r>
              <a:rPr lang="hu-HU" dirty="0" err="1" smtClean="0"/>
              <a:t>sentence</a:t>
            </a:r>
            <a:endParaRPr lang="hu-HU" dirty="0" smtClean="0"/>
          </a:p>
          <a:p>
            <a:r>
              <a:rPr lang="hu-HU" dirty="0" err="1" smtClean="0"/>
              <a:t>complexity</a:t>
            </a:r>
            <a:r>
              <a:rPr lang="hu-HU" dirty="0" smtClean="0"/>
              <a:t>?</a:t>
            </a:r>
            <a:endParaRPr lang="en-GB" dirty="0"/>
          </a:p>
        </p:txBody>
      </p:sp>
    </p:spTree>
    <p:extLst>
      <p:ext uri="{BB962C8B-B14F-4D97-AF65-F5344CB8AC3E}">
        <p14:creationId xmlns:p14="http://schemas.microsoft.com/office/powerpoint/2010/main" val="257305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A </a:t>
            </a:r>
            <a:r>
              <a:rPr lang="hu-HU" dirty="0" err="1" smtClean="0"/>
              <a:t>plausible</a:t>
            </a:r>
            <a:r>
              <a:rPr lang="hu-HU" dirty="0" smtClean="0"/>
              <a:t> </a:t>
            </a:r>
            <a:r>
              <a:rPr lang="hu-HU" dirty="0" err="1" smtClean="0"/>
              <a:t>algorithm</a:t>
            </a:r>
            <a:r>
              <a:rPr lang="hu-HU" dirty="0" smtClean="0"/>
              <a:t> </a:t>
            </a:r>
            <a:r>
              <a:rPr lang="hu-HU" dirty="0" err="1" smtClean="0"/>
              <a:t>for</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 </a:t>
            </a:r>
            <a:r>
              <a:rPr lang="hu-HU" dirty="0" err="1" smtClean="0"/>
              <a:t>process</a:t>
            </a:r>
            <a:r>
              <a:rPr lang="hu-HU" dirty="0" smtClean="0"/>
              <a:t> </a:t>
            </a:r>
            <a:r>
              <a:rPr lang="hu-HU" dirty="0" err="1" smtClean="0"/>
              <a:t>a</a:t>
            </a:r>
            <a:r>
              <a:rPr lang="hu-HU" dirty="0" smtClean="0"/>
              <a:t> text </a:t>
            </a:r>
            <a:r>
              <a:rPr lang="hu-HU" dirty="0" err="1" smtClean="0"/>
              <a:t>like</a:t>
            </a:r>
            <a:r>
              <a:rPr lang="hu-HU" dirty="0" smtClean="0"/>
              <a:t> a </a:t>
            </a:r>
            <a:r>
              <a:rPr lang="hu-HU" dirty="0" err="1" smtClean="0"/>
              <a:t>compiler</a:t>
            </a:r>
            <a:r>
              <a:rPr lang="hu-HU" dirty="0" smtClean="0"/>
              <a:t> </a:t>
            </a:r>
            <a:r>
              <a:rPr lang="hu-HU" dirty="0" err="1" smtClean="0"/>
              <a:t>or</a:t>
            </a:r>
            <a:r>
              <a:rPr lang="hu-HU" dirty="0" smtClean="0"/>
              <a:t> </a:t>
            </a:r>
            <a:r>
              <a:rPr lang="hu-HU" dirty="0" err="1" smtClean="0"/>
              <a:t>interpreter</a:t>
            </a:r>
            <a:r>
              <a:rPr lang="hu-HU" dirty="0" smtClean="0"/>
              <a:t> </a:t>
            </a:r>
            <a:r>
              <a:rPr lang="hu-HU" dirty="0" err="1" smtClean="0"/>
              <a:t>processes</a:t>
            </a:r>
            <a:r>
              <a:rPr lang="hu-HU" dirty="0" smtClean="0"/>
              <a:t> a computer program:</a:t>
            </a:r>
          </a:p>
          <a:p>
            <a:pPr marL="971550" lvl="1" indent="-514350">
              <a:buAutoNum type="arabicPeriod"/>
            </a:pPr>
            <a:r>
              <a:rPr lang="hu-HU" dirty="0" err="1" smtClean="0"/>
              <a:t>divide</a:t>
            </a:r>
            <a:r>
              <a:rPr lang="hu-HU" dirty="0" smtClean="0"/>
              <a:t> </a:t>
            </a:r>
            <a:r>
              <a:rPr lang="hu-HU" dirty="0" err="1" smtClean="0"/>
              <a:t>up</a:t>
            </a:r>
            <a:r>
              <a:rPr lang="hu-HU" dirty="0" smtClean="0"/>
              <a:t> </a:t>
            </a:r>
            <a:r>
              <a:rPr lang="hu-HU" dirty="0" err="1" smtClean="0"/>
              <a:t>the</a:t>
            </a:r>
            <a:r>
              <a:rPr lang="hu-HU" dirty="0" smtClean="0"/>
              <a:t> program </a:t>
            </a:r>
            <a:r>
              <a:rPr lang="hu-HU" dirty="0" err="1" smtClean="0"/>
              <a:t>string</a:t>
            </a:r>
            <a:r>
              <a:rPr lang="hu-HU" dirty="0" smtClean="0"/>
              <a:t> </a:t>
            </a:r>
            <a:r>
              <a:rPr lang="hu-HU" dirty="0" err="1" smtClean="0"/>
              <a:t>into</a:t>
            </a:r>
            <a:r>
              <a:rPr lang="hu-HU" dirty="0" smtClean="0"/>
              <a:t> </a:t>
            </a:r>
            <a:r>
              <a:rPr lang="hu-HU" dirty="0" err="1" smtClean="0"/>
              <a:t>lexical</a:t>
            </a:r>
            <a:r>
              <a:rPr lang="hu-HU" dirty="0" smtClean="0"/>
              <a:t> </a:t>
            </a:r>
            <a:r>
              <a:rPr lang="hu-HU" dirty="0" err="1" smtClean="0"/>
              <a:t>tokens</a:t>
            </a:r>
            <a:r>
              <a:rPr lang="hu-HU" dirty="0" smtClean="0"/>
              <a:t> </a:t>
            </a:r>
            <a:r>
              <a:rPr lang="hu-HU" dirty="0" err="1" smtClean="0"/>
              <a:t>belonging</a:t>
            </a:r>
            <a:r>
              <a:rPr lang="hu-HU" dirty="0" smtClean="0"/>
              <a:t> </a:t>
            </a:r>
            <a:r>
              <a:rPr lang="hu-HU" dirty="0" err="1" smtClean="0"/>
              <a:t>to</a:t>
            </a:r>
            <a:r>
              <a:rPr lang="hu-HU" dirty="0" smtClean="0"/>
              <a:t> </a:t>
            </a:r>
            <a:r>
              <a:rPr lang="hu-HU" dirty="0" err="1" smtClean="0"/>
              <a:t>pre-defined</a:t>
            </a:r>
            <a:r>
              <a:rPr lang="hu-HU" dirty="0" smtClean="0"/>
              <a:t> </a:t>
            </a:r>
            <a:r>
              <a:rPr lang="hu-HU" dirty="0" err="1" smtClean="0"/>
              <a:t>lexical</a:t>
            </a:r>
            <a:r>
              <a:rPr lang="hu-HU" dirty="0" smtClean="0"/>
              <a:t> </a:t>
            </a:r>
            <a:r>
              <a:rPr lang="hu-HU" dirty="0" err="1" smtClean="0"/>
              <a:t>categories</a:t>
            </a:r>
            <a:r>
              <a:rPr lang="hu-HU" dirty="0" smtClean="0"/>
              <a:t>: </a:t>
            </a:r>
            <a:r>
              <a:rPr lang="hu-HU" dirty="0" err="1" smtClean="0"/>
              <a:t>identifiers</a:t>
            </a:r>
            <a:r>
              <a:rPr lang="hu-HU" dirty="0" smtClean="0"/>
              <a:t> (</a:t>
            </a:r>
            <a:r>
              <a:rPr lang="hu-HU" dirty="0" err="1" smtClean="0"/>
              <a:t>e.g</a:t>
            </a:r>
            <a:r>
              <a:rPr lang="hu-HU" dirty="0" smtClean="0"/>
              <a:t>. </a:t>
            </a:r>
            <a:r>
              <a:rPr lang="hu-HU" dirty="0" err="1" smtClean="0"/>
              <a:t>variable</a:t>
            </a:r>
            <a:r>
              <a:rPr lang="hu-HU" dirty="0" smtClean="0"/>
              <a:t> </a:t>
            </a:r>
            <a:r>
              <a:rPr lang="hu-HU" dirty="0" err="1" smtClean="0"/>
              <a:t>names</a:t>
            </a:r>
            <a:r>
              <a:rPr lang="hu-HU" dirty="0" smtClean="0"/>
              <a:t>), </a:t>
            </a:r>
            <a:r>
              <a:rPr lang="hu-HU" dirty="0" err="1" smtClean="0"/>
              <a:t>keywords</a:t>
            </a:r>
            <a:r>
              <a:rPr lang="hu-HU" dirty="0" smtClean="0"/>
              <a:t> (</a:t>
            </a:r>
            <a:r>
              <a:rPr lang="hu-HU" dirty="0" err="1" smtClean="0"/>
              <a:t>if</a:t>
            </a:r>
            <a:r>
              <a:rPr lang="hu-HU" dirty="0" smtClean="0"/>
              <a:t>, </a:t>
            </a:r>
            <a:r>
              <a:rPr lang="hu-HU" dirty="0" err="1" smtClean="0"/>
              <a:t>while</a:t>
            </a:r>
            <a:r>
              <a:rPr lang="hu-HU" dirty="0" smtClean="0"/>
              <a:t> </a:t>
            </a:r>
            <a:r>
              <a:rPr lang="hu-HU" dirty="0" err="1" smtClean="0"/>
              <a:t>return</a:t>
            </a:r>
            <a:r>
              <a:rPr lang="hu-HU" dirty="0" smtClean="0"/>
              <a:t>), </a:t>
            </a:r>
            <a:r>
              <a:rPr lang="hu-HU" dirty="0" err="1" smtClean="0"/>
              <a:t>separators</a:t>
            </a:r>
            <a:r>
              <a:rPr lang="hu-HU" dirty="0" smtClean="0"/>
              <a:t> (</a:t>
            </a:r>
            <a:r>
              <a:rPr lang="hu-HU" dirty="0" err="1" smtClean="0"/>
              <a:t>brackets</a:t>
            </a:r>
            <a:r>
              <a:rPr lang="hu-HU" dirty="0" smtClean="0"/>
              <a:t>, </a:t>
            </a:r>
            <a:r>
              <a:rPr lang="hu-HU" dirty="0" err="1" smtClean="0"/>
              <a:t>colons</a:t>
            </a:r>
            <a:r>
              <a:rPr lang="hu-HU" dirty="0" smtClean="0"/>
              <a:t>, </a:t>
            </a:r>
            <a:r>
              <a:rPr lang="hu-HU" dirty="0" err="1" smtClean="0"/>
              <a:t>commas</a:t>
            </a:r>
            <a:r>
              <a:rPr lang="hu-HU" dirty="0" smtClean="0"/>
              <a:t>), operators (+, *), </a:t>
            </a:r>
            <a:r>
              <a:rPr lang="hu-HU" dirty="0" err="1" smtClean="0"/>
              <a:t>literals</a:t>
            </a:r>
            <a:r>
              <a:rPr lang="hu-HU" dirty="0" smtClean="0"/>
              <a:t> (int, </a:t>
            </a:r>
            <a:r>
              <a:rPr lang="hu-HU" dirty="0" err="1" smtClean="0"/>
              <a:t>string</a:t>
            </a:r>
            <a:r>
              <a:rPr lang="hu-HU" dirty="0"/>
              <a:t> </a:t>
            </a:r>
            <a:r>
              <a:rPr lang="hu-HU" dirty="0" err="1" smtClean="0"/>
              <a:t>values</a:t>
            </a:r>
            <a:r>
              <a:rPr lang="hu-HU" dirty="0" smtClean="0"/>
              <a:t>), etc. – </a:t>
            </a:r>
            <a:r>
              <a:rPr lang="hu-HU" b="1" dirty="0" err="1" smtClean="0"/>
              <a:t>lexer</a:t>
            </a:r>
            <a:r>
              <a:rPr lang="hu-HU" b="1" dirty="0"/>
              <a:t> </a:t>
            </a:r>
            <a:r>
              <a:rPr lang="hu-HU" dirty="0" err="1" smtClean="0"/>
              <a:t>using</a:t>
            </a:r>
            <a:r>
              <a:rPr lang="hu-HU" b="1" dirty="0" smtClean="0"/>
              <a:t> </a:t>
            </a:r>
            <a:r>
              <a:rPr lang="hu-HU" dirty="0" err="1" smtClean="0"/>
              <a:t>regular</a:t>
            </a:r>
            <a:r>
              <a:rPr lang="hu-HU" dirty="0" smtClean="0"/>
              <a:t> </a:t>
            </a:r>
            <a:r>
              <a:rPr lang="hu-HU" dirty="0" err="1" smtClean="0"/>
              <a:t>expressions</a:t>
            </a:r>
            <a:r>
              <a:rPr lang="hu-HU" dirty="0" smtClean="0"/>
              <a:t>, </a:t>
            </a:r>
            <a:r>
              <a:rPr lang="hu-HU" b="1" dirty="0" err="1" smtClean="0"/>
              <a:t>linear</a:t>
            </a:r>
            <a:r>
              <a:rPr lang="hu-HU" b="1" dirty="0" smtClean="0"/>
              <a:t> </a:t>
            </a:r>
            <a:r>
              <a:rPr lang="hu-HU" dirty="0" err="1" smtClean="0"/>
              <a:t>complexity</a:t>
            </a:r>
            <a:endParaRPr lang="hu-HU" dirty="0" smtClean="0"/>
          </a:p>
          <a:p>
            <a:pPr marL="971550" lvl="1" indent="-514350">
              <a:buAutoNum type="arabicPeriod"/>
            </a:pPr>
            <a:r>
              <a:rPr lang="hu-HU" dirty="0" err="1" smtClean="0"/>
              <a:t>parse</a:t>
            </a:r>
            <a:r>
              <a:rPr lang="hu-HU" dirty="0" smtClean="0"/>
              <a:t> </a:t>
            </a:r>
            <a:r>
              <a:rPr lang="hu-HU" dirty="0" err="1" smtClean="0"/>
              <a:t>the</a:t>
            </a:r>
            <a:r>
              <a:rPr lang="hu-HU" dirty="0" smtClean="0"/>
              <a:t> </a:t>
            </a:r>
            <a:r>
              <a:rPr lang="hu-HU" dirty="0" err="1" smtClean="0"/>
              <a:t>syntactic</a:t>
            </a:r>
            <a:r>
              <a:rPr lang="hu-HU" dirty="0" smtClean="0"/>
              <a:t> </a:t>
            </a:r>
            <a:r>
              <a:rPr lang="hu-HU" dirty="0" err="1" smtClean="0"/>
              <a:t>structure</a:t>
            </a:r>
            <a:r>
              <a:rPr lang="hu-HU" dirty="0" smtClean="0"/>
              <a:t> of </a:t>
            </a:r>
            <a:r>
              <a:rPr lang="hu-HU" dirty="0" err="1" smtClean="0"/>
              <a:t>the</a:t>
            </a:r>
            <a:r>
              <a:rPr lang="hu-HU" dirty="0" smtClean="0"/>
              <a:t> program </a:t>
            </a:r>
            <a:r>
              <a:rPr lang="hu-HU" dirty="0" err="1" smtClean="0"/>
              <a:t>into</a:t>
            </a:r>
            <a:r>
              <a:rPr lang="hu-HU" dirty="0" smtClean="0"/>
              <a:t> </a:t>
            </a:r>
            <a:r>
              <a:rPr lang="hu-HU" dirty="0" err="1" smtClean="0"/>
              <a:t>statements</a:t>
            </a:r>
            <a:r>
              <a:rPr lang="hu-HU" dirty="0" smtClean="0"/>
              <a:t>, </a:t>
            </a:r>
            <a:r>
              <a:rPr lang="hu-HU" dirty="0" err="1" smtClean="0"/>
              <a:t>blocks</a:t>
            </a:r>
            <a:r>
              <a:rPr lang="hu-HU" dirty="0" smtClean="0"/>
              <a:t>, </a:t>
            </a:r>
            <a:r>
              <a:rPr lang="hu-HU" dirty="0" err="1" smtClean="0"/>
              <a:t>function</a:t>
            </a:r>
            <a:r>
              <a:rPr lang="hu-HU" dirty="0" smtClean="0"/>
              <a:t> </a:t>
            </a:r>
            <a:r>
              <a:rPr lang="hu-HU" dirty="0" err="1" smtClean="0"/>
              <a:t>definitions</a:t>
            </a:r>
            <a:r>
              <a:rPr lang="hu-HU" dirty="0" smtClean="0"/>
              <a:t>, etc. – </a:t>
            </a:r>
            <a:r>
              <a:rPr lang="hu-HU" dirty="0" err="1" smtClean="0"/>
              <a:t>programming</a:t>
            </a:r>
            <a:r>
              <a:rPr lang="hu-HU" dirty="0" smtClean="0"/>
              <a:t> </a:t>
            </a:r>
            <a:r>
              <a:rPr lang="hu-HU" dirty="0" err="1" smtClean="0"/>
              <a:t>language</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context-free</a:t>
            </a:r>
            <a:r>
              <a:rPr lang="hu-HU" dirty="0" smtClean="0"/>
              <a:t>, </a:t>
            </a:r>
            <a:r>
              <a:rPr lang="hu-HU" dirty="0" err="1" smtClean="0"/>
              <a:t>the</a:t>
            </a:r>
            <a:r>
              <a:rPr lang="hu-HU" dirty="0" smtClean="0"/>
              <a:t> </a:t>
            </a:r>
            <a:r>
              <a:rPr lang="hu-HU" b="1" dirty="0" err="1" smtClean="0"/>
              <a:t>parser</a:t>
            </a:r>
            <a:r>
              <a:rPr lang="hu-HU" b="1" dirty="0" smtClean="0"/>
              <a:t> </a:t>
            </a:r>
            <a:r>
              <a:rPr lang="hu-HU" dirty="0" err="1" smtClean="0"/>
              <a:t>works</a:t>
            </a:r>
            <a:r>
              <a:rPr lang="hu-HU" dirty="0" smtClean="0"/>
              <a:t> </a:t>
            </a:r>
            <a:r>
              <a:rPr lang="hu-HU" dirty="0" err="1" smtClean="0"/>
              <a:t>in</a:t>
            </a:r>
            <a:r>
              <a:rPr lang="hu-HU" dirty="0" smtClean="0"/>
              <a:t> </a:t>
            </a:r>
            <a:r>
              <a:rPr lang="hu-HU" b="1" dirty="0" err="1" smtClean="0"/>
              <a:t>linear</a:t>
            </a:r>
            <a:r>
              <a:rPr lang="hu-HU" b="1" dirty="0" smtClean="0"/>
              <a:t> </a:t>
            </a:r>
            <a:r>
              <a:rPr lang="hu-HU" dirty="0" err="1" smtClean="0"/>
              <a:t>time</a:t>
            </a:r>
            <a:r>
              <a:rPr lang="hu-HU" dirty="0" smtClean="0"/>
              <a:t> </a:t>
            </a:r>
            <a:r>
              <a:rPr lang="hu-HU" dirty="0" err="1" smtClean="0"/>
              <a:t>using</a:t>
            </a:r>
            <a:r>
              <a:rPr lang="hu-HU" dirty="0" smtClean="0"/>
              <a:t> </a:t>
            </a:r>
            <a:r>
              <a:rPr lang="hu-HU" dirty="0" err="1" smtClean="0"/>
              <a:t>some</a:t>
            </a:r>
            <a:r>
              <a:rPr lang="hu-HU" dirty="0" smtClean="0"/>
              <a:t> </a:t>
            </a:r>
            <a:r>
              <a:rPr lang="hu-HU" dirty="0" err="1" smtClean="0"/>
              <a:t>variation</a:t>
            </a:r>
            <a:r>
              <a:rPr lang="hu-HU" dirty="0" smtClean="0"/>
              <a:t> of </a:t>
            </a:r>
            <a:r>
              <a:rPr lang="hu-HU" dirty="0" err="1" smtClean="0"/>
              <a:t>the</a:t>
            </a:r>
            <a:r>
              <a:rPr lang="hu-HU" dirty="0" smtClean="0"/>
              <a:t> </a:t>
            </a:r>
            <a:r>
              <a:rPr lang="hu-HU" dirty="0" err="1" smtClean="0"/>
              <a:t>LR</a:t>
            </a:r>
            <a:r>
              <a:rPr lang="hu-HU" dirty="0" smtClean="0"/>
              <a:t> </a:t>
            </a:r>
            <a:r>
              <a:rPr lang="hu-HU" dirty="0" err="1" smtClean="0"/>
              <a:t>algorithm</a:t>
            </a:r>
            <a:endParaRPr lang="hu-HU" dirty="0" smtClean="0"/>
          </a:p>
          <a:p>
            <a:pPr marL="971550" lvl="1" indent="-514350">
              <a:buAutoNum type="arabicPeriod"/>
            </a:pPr>
            <a:r>
              <a:rPr lang="hu-HU" dirty="0" err="1" smtClean="0"/>
              <a:t>the</a:t>
            </a:r>
            <a:r>
              <a:rPr lang="hu-HU" dirty="0" smtClean="0"/>
              <a:t> output of </a:t>
            </a:r>
            <a:r>
              <a:rPr lang="hu-HU" dirty="0" err="1" smtClean="0"/>
              <a:t>the</a:t>
            </a:r>
            <a:r>
              <a:rPr lang="hu-HU" dirty="0" smtClean="0"/>
              <a:t> </a:t>
            </a:r>
            <a:r>
              <a:rPr lang="hu-HU" dirty="0" err="1" smtClean="0"/>
              <a:t>process</a:t>
            </a:r>
            <a:r>
              <a:rPr lang="hu-HU" dirty="0" smtClean="0"/>
              <a:t> is </a:t>
            </a:r>
            <a:r>
              <a:rPr lang="hu-HU" dirty="0" err="1" smtClean="0"/>
              <a:t>machine</a:t>
            </a:r>
            <a:r>
              <a:rPr lang="hu-HU" dirty="0" smtClean="0"/>
              <a:t> </a:t>
            </a:r>
            <a:r>
              <a:rPr lang="hu-HU" dirty="0" err="1" smtClean="0"/>
              <a:t>code</a:t>
            </a:r>
            <a:r>
              <a:rPr lang="hu-HU" dirty="0" smtClean="0"/>
              <a:t> </a:t>
            </a:r>
            <a:r>
              <a:rPr lang="hu-HU" dirty="0" err="1" smtClean="0"/>
              <a:t>that</a:t>
            </a:r>
            <a:r>
              <a:rPr lang="hu-HU" dirty="0" smtClean="0"/>
              <a:t> </a:t>
            </a:r>
            <a:r>
              <a:rPr lang="hu-HU" dirty="0" err="1" smtClean="0"/>
              <a:t>can</a:t>
            </a:r>
            <a:r>
              <a:rPr lang="hu-HU" dirty="0" smtClean="0"/>
              <a:t> be </a:t>
            </a:r>
            <a:r>
              <a:rPr lang="hu-HU" dirty="0" err="1" smtClean="0"/>
              <a:t>directly</a:t>
            </a:r>
            <a:r>
              <a:rPr lang="hu-HU" dirty="0" smtClean="0"/>
              <a:t> </a:t>
            </a:r>
            <a:r>
              <a:rPr lang="hu-HU" dirty="0" err="1" smtClean="0"/>
              <a:t>executed</a:t>
            </a:r>
            <a:r>
              <a:rPr lang="hu-HU" dirty="0" smtClean="0"/>
              <a:t> </a:t>
            </a:r>
            <a:r>
              <a:rPr lang="hu-HU" dirty="0" err="1" smtClean="0"/>
              <a:t>by</a:t>
            </a:r>
            <a:r>
              <a:rPr lang="hu-HU" dirty="0" smtClean="0"/>
              <a:t> </a:t>
            </a:r>
            <a:r>
              <a:rPr lang="hu-HU" dirty="0" err="1" smtClean="0"/>
              <a:t>the</a:t>
            </a:r>
            <a:r>
              <a:rPr lang="hu-HU" dirty="0" smtClean="0"/>
              <a:t> CPU (</a:t>
            </a:r>
            <a:r>
              <a:rPr lang="hu-HU" dirty="0" err="1" smtClean="0"/>
              <a:t>or</a:t>
            </a:r>
            <a:r>
              <a:rPr lang="hu-HU" dirty="0" smtClean="0"/>
              <a:t> </a:t>
            </a:r>
            <a:r>
              <a:rPr lang="hu-HU" dirty="0" err="1" smtClean="0"/>
              <a:t>the</a:t>
            </a:r>
            <a:r>
              <a:rPr lang="hu-HU" dirty="0" smtClean="0"/>
              <a:t> </a:t>
            </a:r>
            <a:r>
              <a:rPr lang="hu-HU" dirty="0" err="1" smtClean="0"/>
              <a:t>GPU</a:t>
            </a:r>
            <a:r>
              <a:rPr lang="hu-HU" dirty="0" smtClean="0"/>
              <a:t> </a:t>
            </a:r>
            <a:r>
              <a:rPr lang="hu-HU" dirty="0" err="1" smtClean="0"/>
              <a:t>or</a:t>
            </a:r>
            <a:r>
              <a:rPr lang="hu-HU" dirty="0" smtClean="0"/>
              <a:t> </a:t>
            </a:r>
            <a:r>
              <a:rPr lang="hu-HU" dirty="0" err="1" smtClean="0"/>
              <a:t>some</a:t>
            </a:r>
            <a:r>
              <a:rPr lang="hu-HU" dirty="0" smtClean="0"/>
              <a:t> </a:t>
            </a:r>
            <a:r>
              <a:rPr lang="hu-HU" dirty="0" err="1" smtClean="0"/>
              <a:t>other</a:t>
            </a:r>
            <a:r>
              <a:rPr lang="hu-HU" dirty="0" smtClean="0"/>
              <a:t> </a:t>
            </a:r>
            <a:r>
              <a:rPr lang="hu-HU" dirty="0" err="1" smtClean="0"/>
              <a:t>processor</a:t>
            </a:r>
            <a:r>
              <a:rPr lang="hu-HU" dirty="0" smtClean="0"/>
              <a:t>)</a:t>
            </a:r>
            <a:endParaRPr lang="en-GB" dirty="0"/>
          </a:p>
        </p:txBody>
      </p:sp>
    </p:spTree>
    <p:extLst>
      <p:ext uri="{BB962C8B-B14F-4D97-AF65-F5344CB8AC3E}">
        <p14:creationId xmlns:p14="http://schemas.microsoft.com/office/powerpoint/2010/main" val="366435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By</a:t>
            </a:r>
            <a:r>
              <a:rPr lang="hu-HU" dirty="0" smtClean="0"/>
              <a:t> </a:t>
            </a:r>
            <a:r>
              <a:rPr lang="hu-HU" dirty="0" err="1" smtClean="0"/>
              <a:t>analogy</a:t>
            </a:r>
            <a:r>
              <a:rPr lang="hu-HU" dirty="0" smtClean="0"/>
              <a:t>:</a:t>
            </a:r>
          </a:p>
          <a:p>
            <a:pPr lvl="1"/>
            <a:r>
              <a:rPr lang="hu-HU" dirty="0" smtClean="0"/>
              <a:t>a </a:t>
            </a:r>
            <a:r>
              <a:rPr lang="hu-HU" dirty="0" err="1" smtClean="0"/>
              <a:t>lexer</a:t>
            </a:r>
            <a:r>
              <a:rPr lang="hu-HU" dirty="0" smtClean="0"/>
              <a:t> </a:t>
            </a:r>
            <a:r>
              <a:rPr lang="hu-HU" dirty="0" err="1" smtClean="0"/>
              <a:t>could</a:t>
            </a:r>
            <a:r>
              <a:rPr lang="hu-HU" dirty="0" smtClean="0"/>
              <a:t> be </a:t>
            </a:r>
            <a:r>
              <a:rPr lang="hu-HU" dirty="0" err="1" smtClean="0"/>
              <a:t>written</a:t>
            </a:r>
            <a:r>
              <a:rPr lang="hu-HU" dirty="0" smtClean="0"/>
              <a:t> </a:t>
            </a:r>
            <a:r>
              <a:rPr lang="hu-HU" dirty="0" err="1" smtClean="0"/>
              <a:t>to</a:t>
            </a:r>
            <a:r>
              <a:rPr lang="hu-HU" dirty="0" smtClean="0"/>
              <a:t> </a:t>
            </a:r>
            <a:r>
              <a:rPr lang="hu-HU" dirty="0" err="1" smtClean="0"/>
              <a:t>tokenise</a:t>
            </a:r>
            <a:r>
              <a:rPr lang="hu-HU" dirty="0" smtClean="0"/>
              <a:t> </a:t>
            </a:r>
            <a:r>
              <a:rPr lang="hu-HU" dirty="0" err="1" smtClean="0"/>
              <a:t>natural-language</a:t>
            </a:r>
            <a:r>
              <a:rPr lang="hu-HU" dirty="0" smtClean="0"/>
              <a:t> text and </a:t>
            </a:r>
            <a:r>
              <a:rPr lang="hu-HU" dirty="0" err="1" smtClean="0"/>
              <a:t>assign</a:t>
            </a:r>
            <a:r>
              <a:rPr lang="hu-HU" dirty="0" smtClean="0"/>
              <a:t> a </a:t>
            </a:r>
            <a:r>
              <a:rPr lang="hu-HU" dirty="0" err="1" smtClean="0"/>
              <a:t>lexical</a:t>
            </a:r>
            <a:r>
              <a:rPr lang="hu-HU" dirty="0" smtClean="0"/>
              <a:t> </a:t>
            </a:r>
            <a:r>
              <a:rPr lang="hu-HU" dirty="0" err="1" smtClean="0"/>
              <a:t>category</a:t>
            </a:r>
            <a:r>
              <a:rPr lang="hu-HU" dirty="0" smtClean="0"/>
              <a:t> </a:t>
            </a:r>
            <a:r>
              <a:rPr lang="hu-HU" dirty="0" err="1" smtClean="0"/>
              <a:t>to</a:t>
            </a:r>
            <a:r>
              <a:rPr lang="hu-HU" dirty="0" smtClean="0"/>
              <a:t> </a:t>
            </a:r>
            <a:r>
              <a:rPr lang="hu-HU" dirty="0" err="1" smtClean="0"/>
              <a:t>each</a:t>
            </a:r>
            <a:r>
              <a:rPr lang="hu-HU" dirty="0" smtClean="0"/>
              <a:t> </a:t>
            </a:r>
            <a:r>
              <a:rPr lang="hu-HU" dirty="0" err="1" smtClean="0"/>
              <a:t>token</a:t>
            </a:r>
            <a:endParaRPr lang="hu-HU" dirty="0" smtClean="0"/>
          </a:p>
          <a:p>
            <a:pPr lvl="1"/>
            <a:r>
              <a:rPr lang="hu-HU" dirty="0" smtClean="0"/>
              <a:t>a </a:t>
            </a:r>
            <a:r>
              <a:rPr lang="hu-HU" dirty="0" err="1" smtClean="0"/>
              <a:t>parser</a:t>
            </a:r>
            <a:r>
              <a:rPr lang="hu-HU" dirty="0" smtClean="0"/>
              <a:t> </a:t>
            </a:r>
            <a:r>
              <a:rPr lang="hu-HU" dirty="0" err="1" smtClean="0"/>
              <a:t>could</a:t>
            </a:r>
            <a:r>
              <a:rPr lang="hu-HU" dirty="0" smtClean="0"/>
              <a:t> </a:t>
            </a:r>
            <a:r>
              <a:rPr lang="hu-HU" dirty="0" err="1" smtClean="0"/>
              <a:t>analyse</a:t>
            </a:r>
            <a:r>
              <a:rPr lang="hu-HU" dirty="0" smtClean="0"/>
              <a:t> </a:t>
            </a:r>
            <a:r>
              <a:rPr lang="hu-HU" dirty="0" err="1" smtClean="0"/>
              <a:t>the</a:t>
            </a:r>
            <a:r>
              <a:rPr lang="hu-HU" dirty="0" smtClean="0"/>
              <a:t> </a:t>
            </a:r>
            <a:r>
              <a:rPr lang="hu-HU" dirty="0" err="1" smtClean="0"/>
              <a:t>syntactic</a:t>
            </a:r>
            <a:r>
              <a:rPr lang="hu-HU" dirty="0" smtClean="0"/>
              <a:t> </a:t>
            </a:r>
            <a:r>
              <a:rPr lang="hu-HU" dirty="0" err="1" smtClean="0"/>
              <a:t>structure</a:t>
            </a:r>
            <a:r>
              <a:rPr lang="hu-HU" dirty="0" smtClean="0"/>
              <a:t> of a </a:t>
            </a:r>
            <a:r>
              <a:rPr lang="hu-HU" dirty="0" err="1" smtClean="0"/>
              <a:t>sentence</a:t>
            </a:r>
            <a:r>
              <a:rPr lang="hu-HU" dirty="0" smtClean="0"/>
              <a:t> </a:t>
            </a:r>
            <a:r>
              <a:rPr lang="hu-HU" dirty="0" err="1" smtClean="0"/>
              <a:t>according</a:t>
            </a:r>
            <a:r>
              <a:rPr lang="hu-HU" dirty="0" smtClean="0"/>
              <a:t> </a:t>
            </a:r>
            <a:r>
              <a:rPr lang="hu-HU" dirty="0" err="1" smtClean="0"/>
              <a:t>to</a:t>
            </a:r>
            <a:r>
              <a:rPr lang="hu-HU" dirty="0" smtClean="0"/>
              <a:t> </a:t>
            </a:r>
            <a:r>
              <a:rPr lang="hu-HU" dirty="0" err="1" smtClean="0"/>
              <a:t>a</a:t>
            </a:r>
            <a:r>
              <a:rPr lang="hu-HU" dirty="0" smtClean="0"/>
              <a:t> </a:t>
            </a:r>
            <a:r>
              <a:rPr lang="hu-HU" dirty="0" err="1" smtClean="0"/>
              <a:t>given</a:t>
            </a:r>
            <a:r>
              <a:rPr lang="hu-HU" dirty="0" smtClean="0"/>
              <a:t> </a:t>
            </a:r>
            <a:r>
              <a:rPr lang="hu-HU" dirty="0" err="1" smtClean="0"/>
              <a:t>grammar</a:t>
            </a:r>
            <a:endParaRPr lang="hu-HU" dirty="0" smtClean="0"/>
          </a:p>
          <a:p>
            <a:pPr lvl="1"/>
            <a:r>
              <a:rPr lang="hu-HU" dirty="0" err="1" smtClean="0"/>
              <a:t>the</a:t>
            </a:r>
            <a:r>
              <a:rPr lang="hu-HU" dirty="0" smtClean="0"/>
              <a:t> output </a:t>
            </a:r>
            <a:r>
              <a:rPr lang="hu-HU" dirty="0" err="1" smtClean="0"/>
              <a:t>would</a:t>
            </a:r>
            <a:r>
              <a:rPr lang="hu-HU" dirty="0" smtClean="0"/>
              <a:t> be </a:t>
            </a:r>
            <a:r>
              <a:rPr lang="hu-HU" dirty="0" err="1" smtClean="0"/>
              <a:t>some</a:t>
            </a:r>
            <a:r>
              <a:rPr lang="hu-HU" dirty="0" smtClean="0"/>
              <a:t> sort of </a:t>
            </a:r>
            <a:r>
              <a:rPr lang="hu-HU" dirty="0" err="1" smtClean="0"/>
              <a:t>semantic</a:t>
            </a:r>
            <a:r>
              <a:rPr lang="hu-HU" dirty="0" smtClean="0"/>
              <a:t> </a:t>
            </a:r>
            <a:r>
              <a:rPr lang="hu-HU" dirty="0" err="1" smtClean="0"/>
              <a:t>representation</a:t>
            </a:r>
            <a:r>
              <a:rPr lang="hu-HU" dirty="0" smtClean="0"/>
              <a:t> </a:t>
            </a:r>
            <a:r>
              <a:rPr lang="hu-HU" dirty="0" err="1" smtClean="0"/>
              <a:t>that</a:t>
            </a:r>
            <a:r>
              <a:rPr lang="hu-HU" dirty="0" smtClean="0"/>
              <a:t> </a:t>
            </a:r>
            <a:r>
              <a:rPr lang="hu-HU" dirty="0" err="1" smtClean="0"/>
              <a:t>we</a:t>
            </a:r>
            <a:r>
              <a:rPr lang="hu-HU" dirty="0" smtClean="0"/>
              <a:t> </a:t>
            </a:r>
            <a:r>
              <a:rPr lang="hu-HU" dirty="0" err="1" smtClean="0"/>
              <a:t>can</a:t>
            </a:r>
            <a:r>
              <a:rPr lang="hu-HU" dirty="0" smtClean="0"/>
              <a:t> </a:t>
            </a:r>
            <a:r>
              <a:rPr lang="hu-HU" dirty="0" err="1" smtClean="0"/>
              <a:t>work</a:t>
            </a:r>
            <a:r>
              <a:rPr lang="hu-HU" dirty="0" smtClean="0"/>
              <a:t> </a:t>
            </a:r>
            <a:r>
              <a:rPr lang="hu-HU" dirty="0" err="1" smtClean="0"/>
              <a:t>with</a:t>
            </a:r>
            <a:r>
              <a:rPr lang="hu-HU" dirty="0" smtClean="0"/>
              <a:t> </a:t>
            </a:r>
            <a:r>
              <a:rPr lang="hu-HU" dirty="0" err="1" smtClean="0"/>
              <a:t>later</a:t>
            </a:r>
            <a:r>
              <a:rPr lang="hu-HU" dirty="0" smtClean="0"/>
              <a:t> </a:t>
            </a:r>
            <a:r>
              <a:rPr lang="hu-HU" dirty="0" err="1" smtClean="0"/>
              <a:t>on</a:t>
            </a:r>
            <a:endParaRPr lang="hu-HU" dirty="0" smtClean="0"/>
          </a:p>
          <a:p>
            <a:r>
              <a:rPr lang="hu-HU" dirty="0" err="1" smtClean="0"/>
              <a:t>Solving</a:t>
            </a:r>
            <a:r>
              <a:rPr lang="hu-HU" dirty="0" smtClean="0"/>
              <a:t> </a:t>
            </a:r>
            <a:r>
              <a:rPr lang="hu-HU" dirty="0" err="1" smtClean="0"/>
              <a:t>these</a:t>
            </a:r>
            <a:r>
              <a:rPr lang="hu-HU" dirty="0" smtClean="0"/>
              <a:t> </a:t>
            </a:r>
            <a:r>
              <a:rPr lang="hu-HU" dirty="0" err="1" smtClean="0"/>
              <a:t>problems</a:t>
            </a:r>
            <a:r>
              <a:rPr lang="hu-HU" dirty="0" smtClean="0"/>
              <a:t> </a:t>
            </a:r>
            <a:r>
              <a:rPr lang="hu-HU" dirty="0" err="1" smtClean="0"/>
              <a:t>was</a:t>
            </a:r>
            <a:r>
              <a:rPr lang="hu-HU" dirty="0" smtClean="0"/>
              <a:t> </a:t>
            </a:r>
            <a:r>
              <a:rPr lang="hu-HU" dirty="0" err="1" smtClean="0"/>
              <a:t>essentially</a:t>
            </a:r>
            <a:r>
              <a:rPr lang="hu-HU" dirty="0" smtClean="0"/>
              <a:t> </a:t>
            </a:r>
            <a:r>
              <a:rPr lang="hu-HU" dirty="0" err="1" smtClean="0"/>
              <a:t>the</a:t>
            </a:r>
            <a:r>
              <a:rPr lang="hu-HU" dirty="0" smtClean="0"/>
              <a:t> </a:t>
            </a:r>
            <a:r>
              <a:rPr lang="hu-HU" dirty="0" err="1" smtClean="0"/>
              <a:t>programme</a:t>
            </a:r>
            <a:r>
              <a:rPr lang="hu-HU" dirty="0" smtClean="0"/>
              <a:t> of </a:t>
            </a:r>
            <a:r>
              <a:rPr lang="hu-HU" dirty="0" err="1" smtClean="0"/>
              <a:t>two</a:t>
            </a:r>
            <a:r>
              <a:rPr lang="hu-HU" dirty="0" smtClean="0"/>
              <a:t> </a:t>
            </a:r>
            <a:r>
              <a:rPr lang="hu-HU" dirty="0" err="1" smtClean="0"/>
              <a:t>scientific</a:t>
            </a:r>
            <a:r>
              <a:rPr lang="hu-HU" dirty="0" smtClean="0"/>
              <a:t> </a:t>
            </a:r>
            <a:r>
              <a:rPr lang="hu-HU" dirty="0" err="1" smtClean="0"/>
              <a:t>disciplines</a:t>
            </a:r>
            <a:r>
              <a:rPr lang="hu-HU" dirty="0" smtClean="0"/>
              <a:t> </a:t>
            </a:r>
            <a:r>
              <a:rPr lang="hu-HU" dirty="0" err="1" smtClean="0"/>
              <a:t>in</a:t>
            </a:r>
            <a:r>
              <a:rPr lang="hu-HU" dirty="0" smtClean="0"/>
              <a:t> </a:t>
            </a:r>
            <a:r>
              <a:rPr lang="hu-HU" dirty="0" err="1" smtClean="0"/>
              <a:t>the</a:t>
            </a:r>
            <a:r>
              <a:rPr lang="hu-HU" dirty="0" smtClean="0"/>
              <a:t> </a:t>
            </a:r>
            <a:r>
              <a:rPr lang="hu-HU" dirty="0" err="1" smtClean="0"/>
              <a:t>second</a:t>
            </a:r>
            <a:r>
              <a:rPr lang="hu-HU" dirty="0" smtClean="0"/>
              <a:t> </a:t>
            </a:r>
            <a:r>
              <a:rPr lang="hu-HU" dirty="0" err="1" smtClean="0"/>
              <a:t>half</a:t>
            </a:r>
            <a:r>
              <a:rPr lang="hu-HU" dirty="0" smtClean="0"/>
              <a:t> </a:t>
            </a:r>
            <a:r>
              <a:rPr lang="hu-HU" dirty="0" err="1" smtClean="0"/>
              <a:t>of</a:t>
            </a:r>
            <a:r>
              <a:rPr lang="hu-HU" dirty="0" smtClean="0"/>
              <a:t> </a:t>
            </a:r>
            <a:r>
              <a:rPr lang="hu-HU" dirty="0" err="1" smtClean="0"/>
              <a:t>the</a:t>
            </a:r>
            <a:r>
              <a:rPr lang="hu-HU" dirty="0" smtClean="0"/>
              <a:t> 20th </a:t>
            </a:r>
            <a:r>
              <a:rPr lang="hu-HU" dirty="0" err="1" smtClean="0"/>
              <a:t>century</a:t>
            </a:r>
            <a:r>
              <a:rPr lang="hu-HU" dirty="0" smtClean="0"/>
              <a:t>, starting </a:t>
            </a:r>
            <a:r>
              <a:rPr lang="hu-HU" dirty="0" err="1" smtClean="0"/>
              <a:t>in</a:t>
            </a:r>
            <a:r>
              <a:rPr lang="hu-HU" dirty="0" smtClean="0"/>
              <a:t> </a:t>
            </a:r>
            <a:r>
              <a:rPr lang="hu-HU" dirty="0" err="1" smtClean="0"/>
              <a:t>the</a:t>
            </a:r>
            <a:r>
              <a:rPr lang="hu-HU" dirty="0" smtClean="0"/>
              <a:t> 1960s:</a:t>
            </a:r>
          </a:p>
          <a:p>
            <a:pPr lvl="1"/>
            <a:r>
              <a:rPr lang="hu-HU" dirty="0" err="1" smtClean="0"/>
              <a:t>theoretical</a:t>
            </a:r>
            <a:r>
              <a:rPr lang="hu-HU" dirty="0" smtClean="0"/>
              <a:t> </a:t>
            </a:r>
            <a:r>
              <a:rPr lang="hu-HU" dirty="0" err="1" smtClean="0"/>
              <a:t>linguistics</a:t>
            </a:r>
            <a:r>
              <a:rPr lang="hu-HU" dirty="0" smtClean="0"/>
              <a:t>: </a:t>
            </a:r>
            <a:r>
              <a:rPr lang="hu-HU" dirty="0" err="1" smtClean="0"/>
              <a:t>syntax</a:t>
            </a:r>
            <a:r>
              <a:rPr lang="hu-HU" dirty="0" smtClean="0"/>
              <a:t> and </a:t>
            </a:r>
            <a:r>
              <a:rPr lang="hu-HU" dirty="0" err="1" smtClean="0"/>
              <a:t>semantics</a:t>
            </a:r>
            <a:endParaRPr lang="hu-HU" dirty="0" smtClean="0"/>
          </a:p>
          <a:p>
            <a:pPr lvl="1"/>
            <a:r>
              <a:rPr lang="hu-HU" dirty="0" err="1" smtClean="0"/>
              <a:t>computational</a:t>
            </a:r>
            <a:r>
              <a:rPr lang="hu-HU" dirty="0" smtClean="0"/>
              <a:t> </a:t>
            </a:r>
            <a:r>
              <a:rPr lang="hu-HU" dirty="0" err="1" smtClean="0"/>
              <a:t>linguistics</a:t>
            </a:r>
            <a:endParaRPr lang="en-GB" dirty="0"/>
          </a:p>
        </p:txBody>
      </p:sp>
    </p:spTree>
    <p:extLst>
      <p:ext uri="{BB962C8B-B14F-4D97-AF65-F5344CB8AC3E}">
        <p14:creationId xmlns:p14="http://schemas.microsoft.com/office/powerpoint/2010/main" val="303977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10000"/>
          </a:bodyPr>
          <a:lstStyle/>
          <a:p>
            <a:r>
              <a:rPr lang="hu-HU" dirty="0" err="1" smtClean="0"/>
              <a:t>Can</a:t>
            </a:r>
            <a:r>
              <a:rPr lang="hu-HU" dirty="0" smtClean="0"/>
              <a:t> a </a:t>
            </a:r>
            <a:r>
              <a:rPr lang="hu-HU" dirty="0" err="1" smtClean="0"/>
              <a:t>formal</a:t>
            </a:r>
            <a:r>
              <a:rPr lang="hu-HU" dirty="0" smtClean="0"/>
              <a:t> </a:t>
            </a:r>
            <a:r>
              <a:rPr lang="hu-HU" dirty="0" err="1" smtClean="0"/>
              <a:t>grammar</a:t>
            </a:r>
            <a:r>
              <a:rPr lang="hu-HU" dirty="0" smtClean="0"/>
              <a:t> be </a:t>
            </a:r>
            <a:r>
              <a:rPr lang="hu-HU" dirty="0" err="1" smtClean="0"/>
              <a:t>defined</a:t>
            </a:r>
            <a:r>
              <a:rPr lang="hu-HU" dirty="0" smtClean="0"/>
              <a:t> </a:t>
            </a:r>
            <a:r>
              <a:rPr lang="hu-HU" dirty="0" err="1" smtClean="0"/>
              <a:t>for</a:t>
            </a:r>
            <a:r>
              <a:rPr lang="hu-HU" dirty="0" smtClean="0"/>
              <a:t> </a:t>
            </a:r>
            <a:r>
              <a:rPr lang="hu-HU" dirty="0" err="1" smtClean="0"/>
              <a:t>natural</a:t>
            </a:r>
            <a:r>
              <a:rPr lang="hu-HU" dirty="0" smtClean="0"/>
              <a:t> </a:t>
            </a:r>
            <a:r>
              <a:rPr lang="hu-HU" dirty="0" err="1" smtClean="0"/>
              <a:t>languages</a:t>
            </a:r>
            <a:r>
              <a:rPr lang="hu-HU" dirty="0" smtClean="0"/>
              <a:t>, and </a:t>
            </a:r>
            <a:r>
              <a:rPr lang="hu-HU" dirty="0" err="1" smtClean="0"/>
              <a:t>what</a:t>
            </a:r>
            <a:r>
              <a:rPr lang="hu-HU" dirty="0" smtClean="0"/>
              <a:t> </a:t>
            </a:r>
            <a:r>
              <a:rPr lang="hu-HU" dirty="0" err="1" smtClean="0"/>
              <a:t>kind</a:t>
            </a:r>
            <a:r>
              <a:rPr lang="hu-HU" dirty="0" smtClean="0"/>
              <a:t> of </a:t>
            </a:r>
            <a:r>
              <a:rPr lang="hu-HU" dirty="0" err="1" smtClean="0"/>
              <a:t>grammar</a:t>
            </a:r>
            <a:r>
              <a:rPr lang="hu-HU" dirty="0" smtClean="0"/>
              <a:t>?</a:t>
            </a:r>
          </a:p>
          <a:p>
            <a:pPr lvl="1"/>
            <a:r>
              <a:rPr lang="hu-HU" dirty="0" err="1" smtClean="0"/>
              <a:t>Regular</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clearly</a:t>
            </a:r>
            <a:r>
              <a:rPr lang="hu-HU" dirty="0" smtClean="0"/>
              <a:t> </a:t>
            </a:r>
            <a:r>
              <a:rPr lang="hu-HU" dirty="0" err="1" smtClean="0"/>
              <a:t>insufficient</a:t>
            </a:r>
            <a:r>
              <a:rPr lang="hu-HU" dirty="0" smtClean="0"/>
              <a:t>.</a:t>
            </a:r>
          </a:p>
          <a:p>
            <a:pPr lvl="1"/>
            <a:r>
              <a:rPr lang="hu-HU" dirty="0" err="1" smtClean="0"/>
              <a:t>Context-free</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largely</a:t>
            </a:r>
            <a:r>
              <a:rPr lang="hu-HU" dirty="0" smtClean="0"/>
              <a:t> </a:t>
            </a:r>
            <a:r>
              <a:rPr lang="hu-HU" dirty="0" err="1" smtClean="0"/>
              <a:t>sufficient</a:t>
            </a:r>
            <a:r>
              <a:rPr lang="hu-HU" dirty="0" smtClean="0"/>
              <a:t>.</a:t>
            </a:r>
          </a:p>
          <a:p>
            <a:pPr lvl="1"/>
            <a:r>
              <a:rPr lang="hu-HU" dirty="0" err="1" smtClean="0"/>
              <a:t>However</a:t>
            </a:r>
            <a:r>
              <a:rPr lang="hu-HU" dirty="0" smtClean="0"/>
              <a:t>, more </a:t>
            </a:r>
            <a:r>
              <a:rPr lang="hu-HU" dirty="0" err="1" smtClean="0"/>
              <a:t>expressive</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required</a:t>
            </a:r>
            <a:r>
              <a:rPr lang="hu-HU" dirty="0" smtClean="0"/>
              <a:t> </a:t>
            </a:r>
            <a:r>
              <a:rPr lang="hu-HU" dirty="0" err="1" smtClean="0"/>
              <a:t>to</a:t>
            </a:r>
            <a:r>
              <a:rPr lang="hu-HU" dirty="0" smtClean="0"/>
              <a:t> </a:t>
            </a:r>
            <a:r>
              <a:rPr lang="hu-HU" dirty="0" err="1" smtClean="0"/>
              <a:t>express</a:t>
            </a:r>
            <a:r>
              <a:rPr lang="hu-HU" dirty="0" smtClean="0"/>
              <a:t> </a:t>
            </a:r>
            <a:r>
              <a:rPr lang="hu-HU" dirty="0" err="1" smtClean="0"/>
              <a:t>some</a:t>
            </a:r>
            <a:r>
              <a:rPr lang="hu-HU" dirty="0" smtClean="0"/>
              <a:t> </a:t>
            </a:r>
            <a:r>
              <a:rPr lang="hu-HU" dirty="0" err="1" smtClean="0"/>
              <a:t>natural-language</a:t>
            </a:r>
            <a:r>
              <a:rPr lang="hu-HU" dirty="0" smtClean="0"/>
              <a:t> </a:t>
            </a:r>
            <a:r>
              <a:rPr lang="hu-HU" dirty="0" err="1" smtClean="0"/>
              <a:t>structures</a:t>
            </a:r>
            <a:r>
              <a:rPr lang="hu-HU" dirty="0" smtClean="0"/>
              <a:t>, </a:t>
            </a:r>
            <a:r>
              <a:rPr lang="hu-HU" dirty="0" err="1" smtClean="0"/>
              <a:t>for</a:t>
            </a:r>
            <a:r>
              <a:rPr lang="hu-HU" dirty="0" smtClean="0"/>
              <a:t> </a:t>
            </a:r>
            <a:r>
              <a:rPr lang="hu-HU" dirty="0" err="1" smtClean="0"/>
              <a:t>which</a:t>
            </a:r>
            <a:r>
              <a:rPr lang="hu-HU" dirty="0" smtClean="0"/>
              <a:t>  </a:t>
            </a:r>
            <a:r>
              <a:rPr lang="hu-HU" dirty="0" err="1" smtClean="0"/>
              <a:t>tree-adjoining</a:t>
            </a:r>
            <a:r>
              <a:rPr lang="hu-HU" dirty="0" smtClean="0"/>
              <a:t> </a:t>
            </a:r>
            <a:r>
              <a:rPr lang="hu-HU" dirty="0" err="1" smtClean="0"/>
              <a:t>grammars</a:t>
            </a:r>
            <a:r>
              <a:rPr lang="hu-HU" dirty="0" smtClean="0"/>
              <a:t> </a:t>
            </a:r>
            <a:r>
              <a:rPr lang="hu-HU" dirty="0" err="1" smtClean="0"/>
              <a:t>have</a:t>
            </a:r>
            <a:r>
              <a:rPr lang="hu-HU" dirty="0" smtClean="0"/>
              <a:t> </a:t>
            </a:r>
            <a:r>
              <a:rPr lang="hu-HU" dirty="0" err="1" smtClean="0"/>
              <a:t>been</a:t>
            </a:r>
            <a:r>
              <a:rPr lang="hu-HU" dirty="0" smtClean="0"/>
              <a:t> </a:t>
            </a:r>
            <a:r>
              <a:rPr lang="hu-HU" dirty="0" err="1" smtClean="0"/>
              <a:t>proposed</a:t>
            </a:r>
            <a:r>
              <a:rPr lang="hu-HU" dirty="0" smtClean="0"/>
              <a:t>. </a:t>
            </a:r>
            <a:r>
              <a:rPr lang="hu-HU" dirty="0" err="1" smtClean="0"/>
              <a:t>These</a:t>
            </a:r>
            <a:r>
              <a:rPr lang="hu-HU" dirty="0" smtClean="0"/>
              <a:t> </a:t>
            </a:r>
            <a:r>
              <a:rPr lang="hu-HU" dirty="0" err="1" smtClean="0"/>
              <a:t>can</a:t>
            </a:r>
            <a:r>
              <a:rPr lang="hu-HU" dirty="0" smtClean="0"/>
              <a:t> </a:t>
            </a:r>
            <a:r>
              <a:rPr lang="hu-HU" dirty="0" err="1" smtClean="0"/>
              <a:t>define</a:t>
            </a:r>
            <a:r>
              <a:rPr lang="hu-HU" dirty="0" smtClean="0"/>
              <a:t> a </a:t>
            </a:r>
            <a:r>
              <a:rPr lang="hu-HU" dirty="0" err="1" smtClean="0"/>
              <a:t>restricted</a:t>
            </a:r>
            <a:r>
              <a:rPr lang="hu-HU" dirty="0" smtClean="0"/>
              <a:t> </a:t>
            </a:r>
            <a:r>
              <a:rPr lang="hu-HU" dirty="0" err="1" smtClean="0"/>
              <a:t>class</a:t>
            </a:r>
            <a:r>
              <a:rPr lang="hu-HU" dirty="0" smtClean="0"/>
              <a:t> of </a:t>
            </a:r>
            <a:r>
              <a:rPr lang="hu-HU" dirty="0" err="1" smtClean="0"/>
              <a:t>context-sensitive</a:t>
            </a:r>
            <a:r>
              <a:rPr lang="hu-HU" dirty="0" smtClean="0"/>
              <a:t> </a:t>
            </a:r>
            <a:r>
              <a:rPr lang="hu-HU" dirty="0" err="1" smtClean="0"/>
              <a:t>languages</a:t>
            </a:r>
            <a:r>
              <a:rPr lang="hu-HU" dirty="0" smtClean="0"/>
              <a:t>.</a:t>
            </a:r>
          </a:p>
          <a:p>
            <a:pPr lvl="1"/>
            <a:r>
              <a:rPr lang="hu-HU" dirty="0" err="1" smtClean="0"/>
              <a:t>For</a:t>
            </a:r>
            <a:r>
              <a:rPr lang="hu-HU" dirty="0" smtClean="0"/>
              <a:t> </a:t>
            </a:r>
            <a:r>
              <a:rPr lang="hu-HU" dirty="0" err="1" smtClean="0"/>
              <a:t>parsing</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structures</a:t>
            </a:r>
            <a:r>
              <a:rPr lang="hu-HU" dirty="0" smtClean="0"/>
              <a:t>, </a:t>
            </a:r>
            <a:r>
              <a:rPr lang="hu-HU" dirty="0" err="1" smtClean="0"/>
              <a:t>typically</a:t>
            </a:r>
            <a:r>
              <a:rPr lang="hu-HU" dirty="0" smtClean="0"/>
              <a:t> </a:t>
            </a:r>
            <a:r>
              <a:rPr lang="hu-HU" dirty="0" err="1" smtClean="0"/>
              <a:t>some</a:t>
            </a:r>
            <a:r>
              <a:rPr lang="hu-HU" dirty="0" smtClean="0"/>
              <a:t> </a:t>
            </a:r>
            <a:r>
              <a:rPr lang="hu-HU" dirty="0" err="1" smtClean="0"/>
              <a:t>variation</a:t>
            </a:r>
            <a:r>
              <a:rPr lang="hu-HU" dirty="0" smtClean="0"/>
              <a:t> of </a:t>
            </a:r>
            <a:r>
              <a:rPr lang="hu-HU" dirty="0" err="1" smtClean="0"/>
              <a:t>the</a:t>
            </a:r>
            <a:r>
              <a:rPr lang="hu-HU" dirty="0" smtClean="0"/>
              <a:t> </a:t>
            </a:r>
            <a:r>
              <a:rPr lang="hu-HU" dirty="0" err="1" smtClean="0"/>
              <a:t>Earley</a:t>
            </a:r>
            <a:r>
              <a:rPr lang="hu-HU" dirty="0" smtClean="0"/>
              <a:t> </a:t>
            </a:r>
            <a:r>
              <a:rPr lang="hu-HU" dirty="0" err="1" smtClean="0"/>
              <a:t>algorithm</a:t>
            </a:r>
            <a:r>
              <a:rPr lang="hu-HU" dirty="0" smtClean="0"/>
              <a:t> is </a:t>
            </a:r>
            <a:r>
              <a:rPr lang="hu-HU" dirty="0" err="1" smtClean="0"/>
              <a:t>used</a:t>
            </a:r>
            <a:r>
              <a:rPr lang="hu-HU" dirty="0" smtClean="0"/>
              <a:t>, </a:t>
            </a:r>
            <a:r>
              <a:rPr lang="hu-HU" dirty="0" err="1" smtClean="0"/>
              <a:t>which</a:t>
            </a:r>
            <a:r>
              <a:rPr lang="hu-HU" dirty="0" smtClean="0"/>
              <a:t> </a:t>
            </a:r>
            <a:r>
              <a:rPr lang="hu-HU" dirty="0" err="1" smtClean="0"/>
              <a:t>runs</a:t>
            </a:r>
            <a:r>
              <a:rPr lang="hu-HU" dirty="0" smtClean="0"/>
              <a:t> </a:t>
            </a:r>
            <a:r>
              <a:rPr lang="hu-HU" dirty="0" err="1" smtClean="0"/>
              <a:t>in</a:t>
            </a:r>
            <a:r>
              <a:rPr lang="hu-HU" dirty="0" smtClean="0"/>
              <a:t> </a:t>
            </a:r>
            <a:r>
              <a:rPr lang="hu-HU" dirty="0" err="1" smtClean="0"/>
              <a:t>quadratic</a:t>
            </a:r>
            <a:r>
              <a:rPr lang="hu-HU" dirty="0" smtClean="0"/>
              <a:t> </a:t>
            </a:r>
            <a:r>
              <a:rPr lang="hu-HU" dirty="0" err="1" smtClean="0"/>
              <a:t>to</a:t>
            </a:r>
            <a:r>
              <a:rPr lang="hu-HU" dirty="0" smtClean="0"/>
              <a:t> </a:t>
            </a:r>
            <a:r>
              <a:rPr lang="hu-HU" dirty="0" err="1" smtClean="0"/>
              <a:t>cubic</a:t>
            </a:r>
            <a:r>
              <a:rPr lang="hu-HU" dirty="0" smtClean="0"/>
              <a:t> </a:t>
            </a:r>
            <a:r>
              <a:rPr lang="hu-HU" dirty="0" err="1" smtClean="0"/>
              <a:t>time</a:t>
            </a:r>
            <a:r>
              <a:rPr lang="hu-HU" dirty="0" smtClean="0"/>
              <a:t>, </a:t>
            </a:r>
            <a:r>
              <a:rPr lang="hu-HU" dirty="0" err="1" smtClean="0"/>
              <a:t>depending</a:t>
            </a:r>
            <a:r>
              <a:rPr lang="hu-HU" dirty="0" smtClean="0"/>
              <a:t> </a:t>
            </a:r>
            <a:r>
              <a:rPr lang="hu-HU" dirty="0" err="1" smtClean="0"/>
              <a:t>on</a:t>
            </a:r>
            <a:r>
              <a:rPr lang="hu-HU" dirty="0" smtClean="0"/>
              <a:t> </a:t>
            </a:r>
            <a:r>
              <a:rPr lang="hu-HU" dirty="0" err="1" smtClean="0"/>
              <a:t>specific</a:t>
            </a:r>
            <a:r>
              <a:rPr lang="hu-HU" dirty="0" smtClean="0"/>
              <a:t> </a:t>
            </a:r>
            <a:r>
              <a:rPr lang="hu-HU" dirty="0" err="1" smtClean="0"/>
              <a:t>properties</a:t>
            </a:r>
            <a:r>
              <a:rPr lang="hu-HU" dirty="0" smtClean="0"/>
              <a:t> of </a:t>
            </a:r>
            <a:r>
              <a:rPr lang="hu-HU" dirty="0" err="1" smtClean="0"/>
              <a:t>the</a:t>
            </a:r>
            <a:r>
              <a:rPr lang="hu-HU" dirty="0" smtClean="0"/>
              <a:t> </a:t>
            </a:r>
            <a:r>
              <a:rPr lang="hu-HU" dirty="0" err="1" smtClean="0"/>
              <a:t>grammar</a:t>
            </a:r>
            <a:r>
              <a:rPr lang="hu-HU" dirty="0" smtClean="0"/>
              <a:t>.</a:t>
            </a:r>
            <a:endParaRPr lang="en-GB" dirty="0"/>
          </a:p>
        </p:txBody>
      </p:sp>
    </p:spTree>
    <p:extLst>
      <p:ext uri="{BB962C8B-B14F-4D97-AF65-F5344CB8AC3E}">
        <p14:creationId xmlns:p14="http://schemas.microsoft.com/office/powerpoint/2010/main" val="255433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But</a:t>
            </a:r>
            <a:r>
              <a:rPr lang="hu-HU" dirty="0" smtClean="0"/>
              <a:t>:</a:t>
            </a:r>
          </a:p>
          <a:p>
            <a:pPr lvl="1"/>
            <a:r>
              <a:rPr lang="hu-HU" dirty="0" err="1" smtClean="0"/>
              <a:t>lexer</a:t>
            </a:r>
            <a:r>
              <a:rPr lang="hu-HU" dirty="0" smtClean="0"/>
              <a:t>:</a:t>
            </a:r>
          </a:p>
          <a:p>
            <a:pPr lvl="2"/>
            <a:r>
              <a:rPr lang="hu-HU" dirty="0" err="1" smtClean="0"/>
              <a:t>natural-language</a:t>
            </a:r>
            <a:r>
              <a:rPr lang="hu-HU" dirty="0" smtClean="0"/>
              <a:t> </a:t>
            </a:r>
            <a:r>
              <a:rPr lang="hu-HU" dirty="0" err="1" smtClean="0"/>
              <a:t>lexicons</a:t>
            </a:r>
            <a:r>
              <a:rPr lang="hu-HU" dirty="0" smtClean="0"/>
              <a:t> (</a:t>
            </a:r>
            <a:r>
              <a:rPr lang="hu-HU" dirty="0" err="1" smtClean="0"/>
              <a:t>vocabularies</a:t>
            </a:r>
            <a:r>
              <a:rPr lang="hu-HU" dirty="0" smtClean="0"/>
              <a:t>) </a:t>
            </a:r>
            <a:r>
              <a:rPr lang="hu-HU" dirty="0" err="1" smtClean="0"/>
              <a:t>are</a:t>
            </a:r>
            <a:r>
              <a:rPr lang="hu-HU" dirty="0" smtClean="0"/>
              <a:t> </a:t>
            </a:r>
            <a:r>
              <a:rPr lang="hu-HU" dirty="0" err="1" smtClean="0"/>
              <a:t>very</a:t>
            </a:r>
            <a:r>
              <a:rPr lang="hu-HU" dirty="0" smtClean="0"/>
              <a:t> </a:t>
            </a:r>
            <a:r>
              <a:rPr lang="hu-HU" dirty="0" err="1" smtClean="0"/>
              <a:t>large</a:t>
            </a:r>
            <a:r>
              <a:rPr lang="hu-HU" dirty="0" smtClean="0"/>
              <a:t>, </a:t>
            </a:r>
            <a:r>
              <a:rPr lang="hu-HU" dirty="0" err="1" smtClean="0"/>
              <a:t>highly</a:t>
            </a:r>
            <a:r>
              <a:rPr lang="hu-HU" dirty="0" smtClean="0"/>
              <a:t> </a:t>
            </a:r>
            <a:r>
              <a:rPr lang="hu-HU" dirty="0" err="1" smtClean="0"/>
              <a:t>domain-specific</a:t>
            </a:r>
            <a:r>
              <a:rPr lang="hu-HU" dirty="0" smtClean="0"/>
              <a:t> and </a:t>
            </a:r>
            <a:r>
              <a:rPr lang="hu-HU" dirty="0" err="1" smtClean="0"/>
              <a:t>open</a:t>
            </a:r>
            <a:r>
              <a:rPr lang="hu-HU" dirty="0" smtClean="0"/>
              <a:t>, </a:t>
            </a:r>
            <a:r>
              <a:rPr lang="hu-HU" dirty="0" err="1" smtClean="0"/>
              <a:t>new</a:t>
            </a:r>
            <a:r>
              <a:rPr lang="hu-HU" dirty="0" smtClean="0"/>
              <a:t> </a:t>
            </a:r>
            <a:r>
              <a:rPr lang="hu-HU" dirty="0" err="1" smtClean="0"/>
              <a:t>words</a:t>
            </a:r>
            <a:r>
              <a:rPr lang="hu-HU" dirty="0" smtClean="0"/>
              <a:t> </a:t>
            </a:r>
            <a:r>
              <a:rPr lang="hu-HU" dirty="0" err="1" smtClean="0"/>
              <a:t>are</a:t>
            </a:r>
            <a:r>
              <a:rPr lang="hu-HU" dirty="0" smtClean="0"/>
              <a:t> </a:t>
            </a:r>
            <a:r>
              <a:rPr lang="hu-HU" dirty="0" err="1" smtClean="0"/>
              <a:t>added</a:t>
            </a:r>
            <a:r>
              <a:rPr lang="hu-HU" dirty="0" smtClean="0"/>
              <a:t> </a:t>
            </a:r>
            <a:r>
              <a:rPr lang="hu-HU" dirty="0" err="1" smtClean="0"/>
              <a:t>constantly</a:t>
            </a:r>
            <a:endParaRPr lang="hu-HU" dirty="0" smtClean="0"/>
          </a:p>
          <a:p>
            <a:pPr lvl="2"/>
            <a:r>
              <a:rPr lang="hu-HU" dirty="0" err="1" smtClean="0"/>
              <a:t>it</a:t>
            </a:r>
            <a:r>
              <a:rPr lang="hu-HU" dirty="0" smtClean="0"/>
              <a:t> is </a:t>
            </a:r>
            <a:r>
              <a:rPr lang="hu-HU" dirty="0" err="1" smtClean="0"/>
              <a:t>practically</a:t>
            </a:r>
            <a:r>
              <a:rPr lang="hu-HU" dirty="0" smtClean="0"/>
              <a:t> </a:t>
            </a:r>
            <a:r>
              <a:rPr lang="hu-HU" dirty="0" err="1" smtClean="0"/>
              <a:t>impossible</a:t>
            </a:r>
            <a:r>
              <a:rPr lang="hu-HU" dirty="0" smtClean="0"/>
              <a:t> </a:t>
            </a:r>
            <a:r>
              <a:rPr lang="hu-HU" dirty="0" err="1" smtClean="0"/>
              <a:t>to</a:t>
            </a:r>
            <a:r>
              <a:rPr lang="hu-HU" dirty="0" smtClean="0"/>
              <a:t> </a:t>
            </a:r>
            <a:r>
              <a:rPr lang="hu-HU" dirty="0" err="1" smtClean="0"/>
              <a:t>create</a:t>
            </a:r>
            <a:r>
              <a:rPr lang="hu-HU" dirty="0" smtClean="0"/>
              <a:t> a </a:t>
            </a:r>
            <a:r>
              <a:rPr lang="hu-HU" dirty="0" err="1" smtClean="0"/>
              <a:t>complete</a:t>
            </a:r>
            <a:r>
              <a:rPr lang="hu-HU" dirty="0" smtClean="0"/>
              <a:t> </a:t>
            </a:r>
            <a:r>
              <a:rPr lang="hu-HU" dirty="0" err="1" smtClean="0"/>
              <a:t>vocabulary</a:t>
            </a:r>
            <a:r>
              <a:rPr lang="hu-HU" dirty="0" smtClean="0"/>
              <a:t> of a </a:t>
            </a:r>
            <a:r>
              <a:rPr lang="hu-HU" dirty="0" err="1" smtClean="0"/>
              <a:t>natural</a:t>
            </a:r>
            <a:r>
              <a:rPr lang="hu-HU" dirty="0" smtClean="0"/>
              <a:t> </a:t>
            </a:r>
            <a:r>
              <a:rPr lang="hu-HU" dirty="0" err="1" smtClean="0"/>
              <a:t>language</a:t>
            </a:r>
            <a:endParaRPr lang="hu-HU" dirty="0" smtClean="0"/>
          </a:p>
          <a:p>
            <a:pPr lvl="2"/>
            <a:r>
              <a:rPr lang="hu-HU" dirty="0" smtClean="0"/>
              <a:t>non-standard </a:t>
            </a:r>
            <a:r>
              <a:rPr lang="hu-HU" dirty="0" err="1" smtClean="0"/>
              <a:t>written</a:t>
            </a:r>
            <a:r>
              <a:rPr lang="hu-HU" dirty="0" smtClean="0"/>
              <a:t> </a:t>
            </a:r>
            <a:r>
              <a:rPr lang="hu-HU" dirty="0" err="1" smtClean="0"/>
              <a:t>forms</a:t>
            </a:r>
            <a:r>
              <a:rPr lang="hu-HU" dirty="0" smtClean="0"/>
              <a:t> </a:t>
            </a:r>
            <a:r>
              <a:rPr lang="hu-HU" dirty="0" err="1" smtClean="0"/>
              <a:t>are</a:t>
            </a:r>
            <a:r>
              <a:rPr lang="hu-HU" dirty="0" smtClean="0"/>
              <a:t> </a:t>
            </a:r>
            <a:r>
              <a:rPr lang="hu-HU" dirty="0" err="1" smtClean="0"/>
              <a:t>produced</a:t>
            </a:r>
            <a:r>
              <a:rPr lang="hu-HU" dirty="0" smtClean="0"/>
              <a:t> </a:t>
            </a:r>
            <a:r>
              <a:rPr lang="hu-HU" dirty="0" err="1" smtClean="0"/>
              <a:t>very</a:t>
            </a:r>
            <a:r>
              <a:rPr lang="hu-HU" dirty="0" smtClean="0"/>
              <a:t> </a:t>
            </a:r>
            <a:r>
              <a:rPr lang="hu-HU" dirty="0" err="1" smtClean="0"/>
              <a:t>frequently</a:t>
            </a:r>
            <a:r>
              <a:rPr lang="hu-HU" dirty="0" smtClean="0"/>
              <a:t> (</a:t>
            </a:r>
            <a:r>
              <a:rPr lang="hu-HU" dirty="0" err="1" smtClean="0"/>
              <a:t>orthographic</a:t>
            </a:r>
            <a:r>
              <a:rPr lang="hu-HU" dirty="0" smtClean="0"/>
              <a:t> </a:t>
            </a:r>
            <a:r>
              <a:rPr lang="hu-HU" dirty="0" err="1" smtClean="0"/>
              <a:t>mistakes</a:t>
            </a:r>
            <a:r>
              <a:rPr lang="hu-HU" dirty="0" smtClean="0"/>
              <a:t>, </a:t>
            </a:r>
            <a:r>
              <a:rPr lang="hu-HU" dirty="0" err="1" smtClean="0"/>
              <a:t>stylistic</a:t>
            </a:r>
            <a:r>
              <a:rPr lang="hu-HU" dirty="0" smtClean="0"/>
              <a:t> </a:t>
            </a:r>
            <a:r>
              <a:rPr lang="hu-HU" dirty="0" err="1" smtClean="0"/>
              <a:t>reasons</a:t>
            </a:r>
            <a:r>
              <a:rPr lang="hu-HU" dirty="0" smtClean="0"/>
              <a:t>, etc.)</a:t>
            </a:r>
            <a:endParaRPr lang="hu-HU" dirty="0" smtClean="0"/>
          </a:p>
          <a:p>
            <a:pPr lvl="2"/>
            <a:r>
              <a:rPr lang="hu-HU" dirty="0" err="1" smtClean="0"/>
              <a:t>what</a:t>
            </a:r>
            <a:r>
              <a:rPr lang="hu-HU" dirty="0" smtClean="0"/>
              <a:t> </a:t>
            </a:r>
            <a:r>
              <a:rPr lang="hu-HU" dirty="0" err="1" smtClean="0"/>
              <a:t>are</a:t>
            </a:r>
            <a:r>
              <a:rPr lang="hu-HU" dirty="0" smtClean="0"/>
              <a:t> </a:t>
            </a:r>
            <a:r>
              <a:rPr lang="hu-HU" dirty="0" err="1" smtClean="0"/>
              <a:t>the</a:t>
            </a:r>
            <a:r>
              <a:rPr lang="hu-HU" dirty="0" smtClean="0"/>
              <a:t> </a:t>
            </a:r>
            <a:r>
              <a:rPr lang="hu-HU" dirty="0" err="1" smtClean="0"/>
              <a:t>lexical</a:t>
            </a:r>
            <a:r>
              <a:rPr lang="hu-HU" dirty="0" smtClean="0"/>
              <a:t> </a:t>
            </a:r>
            <a:r>
              <a:rPr lang="hu-HU" dirty="0" err="1" smtClean="0"/>
              <a:t>categories</a:t>
            </a:r>
            <a:r>
              <a:rPr lang="hu-HU" dirty="0" smtClean="0"/>
              <a:t> of a </a:t>
            </a:r>
            <a:r>
              <a:rPr lang="hu-HU" dirty="0" err="1" smtClean="0"/>
              <a:t>natural</a:t>
            </a:r>
            <a:r>
              <a:rPr lang="hu-HU" dirty="0" smtClean="0"/>
              <a:t> </a:t>
            </a:r>
            <a:r>
              <a:rPr lang="hu-HU" dirty="0" err="1" smtClean="0"/>
              <a:t>language</a:t>
            </a:r>
            <a:r>
              <a:rPr lang="hu-HU" dirty="0" smtClean="0"/>
              <a:t>?</a:t>
            </a:r>
          </a:p>
          <a:p>
            <a:pPr lvl="3"/>
            <a:r>
              <a:rPr lang="hu-HU" dirty="0" smtClean="0"/>
              <a:t>S -&gt; </a:t>
            </a:r>
            <a:r>
              <a:rPr lang="hu-HU" dirty="0" err="1" smtClean="0"/>
              <a:t>NP</a:t>
            </a:r>
            <a:r>
              <a:rPr lang="hu-HU" dirty="0" smtClean="0"/>
              <a:t> VP, </a:t>
            </a:r>
            <a:r>
              <a:rPr lang="hu-HU" dirty="0" err="1" smtClean="0"/>
              <a:t>NP</a:t>
            </a:r>
            <a:r>
              <a:rPr lang="hu-HU" dirty="0" smtClean="0"/>
              <a:t> -&gt; </a:t>
            </a:r>
            <a:r>
              <a:rPr lang="hu-HU" dirty="0" err="1" smtClean="0"/>
              <a:t>Det</a:t>
            </a:r>
            <a:r>
              <a:rPr lang="hu-HU" dirty="0" smtClean="0"/>
              <a:t> N, VP -&gt; V </a:t>
            </a:r>
            <a:r>
              <a:rPr lang="hu-HU" dirty="0" err="1" smtClean="0"/>
              <a:t>NP</a:t>
            </a:r>
            <a:endParaRPr lang="hu-HU" dirty="0" smtClean="0"/>
          </a:p>
          <a:p>
            <a:pPr lvl="2"/>
            <a:r>
              <a:rPr lang="hu-HU" dirty="0" err="1" smtClean="0"/>
              <a:t>how</a:t>
            </a:r>
            <a:r>
              <a:rPr lang="hu-HU" dirty="0" smtClean="0"/>
              <a:t> </a:t>
            </a:r>
            <a:r>
              <a:rPr lang="hu-HU" dirty="0" err="1" smtClean="0"/>
              <a:t>to</a:t>
            </a:r>
            <a:r>
              <a:rPr lang="hu-HU" dirty="0" smtClean="0"/>
              <a:t> </a:t>
            </a:r>
            <a:r>
              <a:rPr lang="hu-HU" dirty="0" err="1" smtClean="0"/>
              <a:t>handle</a:t>
            </a:r>
            <a:r>
              <a:rPr lang="hu-HU" dirty="0" smtClean="0"/>
              <a:t> </a:t>
            </a:r>
            <a:r>
              <a:rPr lang="hu-HU" dirty="0" err="1" smtClean="0"/>
              <a:t>natural-language</a:t>
            </a:r>
            <a:r>
              <a:rPr lang="hu-HU" dirty="0" smtClean="0"/>
              <a:t> </a:t>
            </a:r>
            <a:r>
              <a:rPr lang="hu-HU" dirty="0" err="1" smtClean="0"/>
              <a:t>morphology</a:t>
            </a:r>
            <a:r>
              <a:rPr lang="hu-HU" dirty="0" smtClean="0"/>
              <a:t>?</a:t>
            </a:r>
          </a:p>
          <a:p>
            <a:pPr lvl="2"/>
            <a:r>
              <a:rPr lang="hu-HU" dirty="0" err="1" smtClean="0"/>
              <a:t>words</a:t>
            </a:r>
            <a:r>
              <a:rPr lang="hu-HU" dirty="0" smtClean="0"/>
              <a:t> </a:t>
            </a:r>
            <a:r>
              <a:rPr lang="hu-HU" dirty="0" err="1" smtClean="0"/>
              <a:t>in</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are</a:t>
            </a:r>
            <a:r>
              <a:rPr lang="hu-HU" dirty="0" smtClean="0"/>
              <a:t> </a:t>
            </a:r>
            <a:r>
              <a:rPr lang="hu-HU" dirty="0" err="1" smtClean="0"/>
              <a:t>syntactically</a:t>
            </a:r>
            <a:r>
              <a:rPr lang="hu-HU" dirty="0" smtClean="0"/>
              <a:t> </a:t>
            </a:r>
            <a:r>
              <a:rPr lang="hu-HU" dirty="0" err="1" smtClean="0"/>
              <a:t>ambiguous</a:t>
            </a:r>
            <a:r>
              <a:rPr lang="hu-HU" dirty="0" smtClean="0"/>
              <a:t> (</a:t>
            </a:r>
            <a:r>
              <a:rPr lang="hu-HU" dirty="0" err="1" smtClean="0"/>
              <a:t>e.g</a:t>
            </a:r>
            <a:r>
              <a:rPr lang="hu-HU" dirty="0" smtClean="0"/>
              <a:t>. </a:t>
            </a:r>
            <a:r>
              <a:rPr lang="hu-HU" i="1" dirty="0" err="1" smtClean="0"/>
              <a:t>jump</a:t>
            </a:r>
            <a:r>
              <a:rPr lang="hu-HU" i="1" dirty="0" smtClean="0"/>
              <a:t> </a:t>
            </a:r>
            <a:r>
              <a:rPr lang="hu-HU" dirty="0" err="1" smtClean="0"/>
              <a:t>can</a:t>
            </a:r>
            <a:r>
              <a:rPr lang="hu-HU" dirty="0" smtClean="0"/>
              <a:t> be a </a:t>
            </a:r>
            <a:r>
              <a:rPr lang="hu-HU" dirty="0" err="1" smtClean="0"/>
              <a:t>verb</a:t>
            </a:r>
            <a:r>
              <a:rPr lang="hu-HU" dirty="0" smtClean="0"/>
              <a:t>, </a:t>
            </a:r>
            <a:r>
              <a:rPr lang="hu-HU" dirty="0" err="1" smtClean="0"/>
              <a:t>a</a:t>
            </a:r>
            <a:r>
              <a:rPr lang="hu-HU" dirty="0" smtClean="0"/>
              <a:t> </a:t>
            </a:r>
            <a:r>
              <a:rPr lang="hu-HU" dirty="0" err="1" smtClean="0"/>
              <a:t>noun</a:t>
            </a:r>
            <a:r>
              <a:rPr lang="hu-HU" dirty="0" smtClean="0"/>
              <a:t> </a:t>
            </a:r>
            <a:r>
              <a:rPr lang="hu-HU" dirty="0" err="1" smtClean="0"/>
              <a:t>or</a:t>
            </a:r>
            <a:r>
              <a:rPr lang="hu-HU" dirty="0" smtClean="0"/>
              <a:t> </a:t>
            </a:r>
            <a:r>
              <a:rPr lang="hu-HU" dirty="0" err="1" smtClean="0"/>
              <a:t>even</a:t>
            </a:r>
            <a:r>
              <a:rPr lang="hu-HU" dirty="0" smtClean="0"/>
              <a:t> </a:t>
            </a:r>
            <a:r>
              <a:rPr lang="hu-HU" dirty="0" err="1" smtClean="0"/>
              <a:t>a</a:t>
            </a:r>
            <a:r>
              <a:rPr lang="hu-HU" dirty="0" smtClean="0"/>
              <a:t> </a:t>
            </a:r>
            <a:r>
              <a:rPr lang="hu-HU" dirty="0" err="1" smtClean="0"/>
              <a:t>proper</a:t>
            </a:r>
            <a:r>
              <a:rPr lang="hu-HU" dirty="0" smtClean="0"/>
              <a:t> </a:t>
            </a:r>
            <a:r>
              <a:rPr lang="hu-HU" dirty="0" err="1" smtClean="0"/>
              <a:t>name</a:t>
            </a:r>
            <a:r>
              <a:rPr lang="hu-HU" dirty="0" smtClean="0"/>
              <a:t>)</a:t>
            </a:r>
          </a:p>
        </p:txBody>
      </p:sp>
    </p:spTree>
    <p:extLst>
      <p:ext uri="{BB962C8B-B14F-4D97-AF65-F5344CB8AC3E}">
        <p14:creationId xmlns:p14="http://schemas.microsoft.com/office/powerpoint/2010/main" val="405400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But</a:t>
            </a:r>
            <a:r>
              <a:rPr lang="hu-HU" dirty="0" smtClean="0"/>
              <a:t>:</a:t>
            </a:r>
          </a:p>
          <a:p>
            <a:pPr lvl="1"/>
            <a:r>
              <a:rPr lang="hu-HU" dirty="0" err="1" smtClean="0"/>
              <a:t>parser</a:t>
            </a:r>
            <a:r>
              <a:rPr lang="hu-HU" dirty="0" smtClean="0"/>
              <a:t>:</a:t>
            </a:r>
          </a:p>
          <a:p>
            <a:pPr lvl="2"/>
            <a:r>
              <a:rPr lang="hu-HU" dirty="0" err="1" smtClean="0"/>
              <a:t>Not</a:t>
            </a:r>
            <a:r>
              <a:rPr lang="hu-HU" dirty="0" smtClean="0"/>
              <a:t> </a:t>
            </a:r>
            <a:r>
              <a:rPr lang="hu-HU" dirty="0" err="1" smtClean="0"/>
              <a:t>at</a:t>
            </a:r>
            <a:r>
              <a:rPr lang="hu-HU" dirty="0" smtClean="0"/>
              <a:t> </a:t>
            </a:r>
            <a:r>
              <a:rPr lang="hu-HU" dirty="0" err="1" smtClean="0"/>
              <a:t>all</a:t>
            </a:r>
            <a:r>
              <a:rPr lang="hu-HU" dirty="0" smtClean="0"/>
              <a:t> </a:t>
            </a:r>
            <a:r>
              <a:rPr lang="hu-HU" dirty="0" err="1" smtClean="0"/>
              <a:t>straightforward</a:t>
            </a:r>
            <a:r>
              <a:rPr lang="hu-HU" dirty="0" smtClean="0"/>
              <a:t> </a:t>
            </a:r>
            <a:r>
              <a:rPr lang="hu-HU" dirty="0" err="1" smtClean="0"/>
              <a:t>how</a:t>
            </a:r>
            <a:r>
              <a:rPr lang="hu-HU" dirty="0" smtClean="0"/>
              <a:t> </a:t>
            </a:r>
            <a:r>
              <a:rPr lang="hu-HU" dirty="0" err="1" smtClean="0"/>
              <a:t>to</a:t>
            </a:r>
            <a:r>
              <a:rPr lang="hu-HU" dirty="0" smtClean="0"/>
              <a:t> </a:t>
            </a:r>
            <a:r>
              <a:rPr lang="hu-HU" dirty="0" err="1" smtClean="0"/>
              <a:t>define</a:t>
            </a:r>
            <a:r>
              <a:rPr lang="hu-HU" dirty="0" smtClean="0"/>
              <a:t> </a:t>
            </a:r>
            <a:r>
              <a:rPr lang="hu-HU" dirty="0" err="1" smtClean="0"/>
              <a:t>even</a:t>
            </a:r>
            <a:r>
              <a:rPr lang="hu-HU" dirty="0" smtClean="0"/>
              <a:t> a </a:t>
            </a:r>
            <a:r>
              <a:rPr lang="hu-HU" dirty="0" err="1" smtClean="0"/>
              <a:t>single</a:t>
            </a:r>
            <a:r>
              <a:rPr lang="hu-HU" dirty="0" smtClean="0"/>
              <a:t> </a:t>
            </a:r>
            <a:r>
              <a:rPr lang="hu-HU" dirty="0" err="1" smtClean="0"/>
              <a:t>syntactic</a:t>
            </a:r>
            <a:r>
              <a:rPr lang="hu-HU" dirty="0" smtClean="0"/>
              <a:t> </a:t>
            </a:r>
            <a:r>
              <a:rPr lang="hu-HU" dirty="0" err="1" smtClean="0"/>
              <a:t>rule</a:t>
            </a:r>
            <a:r>
              <a:rPr lang="hu-HU" dirty="0" smtClean="0"/>
              <a:t> </a:t>
            </a:r>
            <a:r>
              <a:rPr lang="hu-HU" dirty="0" err="1" smtClean="0"/>
              <a:t>for</a:t>
            </a:r>
            <a:r>
              <a:rPr lang="hu-HU" dirty="0" smtClean="0"/>
              <a:t> </a:t>
            </a:r>
            <a:r>
              <a:rPr lang="hu-HU" dirty="0" err="1" smtClean="0"/>
              <a:t>a</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in</a:t>
            </a:r>
            <a:r>
              <a:rPr lang="hu-HU" dirty="0" smtClean="0"/>
              <a:t> </a:t>
            </a:r>
            <a:r>
              <a:rPr lang="hu-HU" dirty="0" err="1" smtClean="0"/>
              <a:t>the</a:t>
            </a:r>
            <a:r>
              <a:rPr lang="hu-HU" dirty="0" smtClean="0"/>
              <a:t> </a:t>
            </a:r>
            <a:r>
              <a:rPr lang="hu-HU" dirty="0" err="1" smtClean="0"/>
              <a:t>first</a:t>
            </a:r>
            <a:r>
              <a:rPr lang="hu-HU" dirty="0" smtClean="0"/>
              <a:t> </a:t>
            </a:r>
            <a:r>
              <a:rPr lang="hu-HU" dirty="0" err="1" smtClean="0"/>
              <a:t>place</a:t>
            </a:r>
            <a:r>
              <a:rPr lang="hu-HU" dirty="0" smtClean="0"/>
              <a:t>.</a:t>
            </a:r>
          </a:p>
          <a:p>
            <a:pPr lvl="2"/>
            <a:r>
              <a:rPr lang="hu-HU" dirty="0" err="1" smtClean="0"/>
              <a:t>Syntactic</a:t>
            </a:r>
            <a:r>
              <a:rPr lang="hu-HU" dirty="0" smtClean="0"/>
              <a:t> </a:t>
            </a:r>
            <a:r>
              <a:rPr lang="hu-HU" dirty="0" err="1" smtClean="0"/>
              <a:t>rules</a:t>
            </a:r>
            <a:r>
              <a:rPr lang="hu-HU" dirty="0" smtClean="0"/>
              <a:t> of </a:t>
            </a:r>
            <a:r>
              <a:rPr lang="hu-HU" dirty="0" err="1" smtClean="0"/>
              <a:t>natural</a:t>
            </a:r>
            <a:r>
              <a:rPr lang="hu-HU" dirty="0" smtClean="0"/>
              <a:t> </a:t>
            </a:r>
            <a:r>
              <a:rPr lang="hu-HU" dirty="0" err="1" smtClean="0"/>
              <a:t>languages</a:t>
            </a:r>
            <a:r>
              <a:rPr lang="hu-HU" dirty="0" smtClean="0"/>
              <a:t> </a:t>
            </a:r>
            <a:r>
              <a:rPr lang="hu-HU" dirty="0" err="1" smtClean="0"/>
              <a:t>are</a:t>
            </a:r>
            <a:r>
              <a:rPr lang="hu-HU" dirty="0" smtClean="0"/>
              <a:t> </a:t>
            </a:r>
            <a:r>
              <a:rPr lang="hu-HU" dirty="0" err="1" smtClean="0"/>
              <a:t>necessarily</a:t>
            </a:r>
            <a:r>
              <a:rPr lang="hu-HU" dirty="0" smtClean="0"/>
              <a:t> </a:t>
            </a:r>
            <a:r>
              <a:rPr lang="hu-HU" dirty="0" err="1" smtClean="0"/>
              <a:t>much</a:t>
            </a:r>
            <a:r>
              <a:rPr lang="hu-HU" dirty="0" smtClean="0"/>
              <a:t> more </a:t>
            </a:r>
            <a:r>
              <a:rPr lang="hu-HU" dirty="0" err="1" smtClean="0"/>
              <a:t>complex</a:t>
            </a:r>
            <a:r>
              <a:rPr lang="hu-HU" dirty="0" smtClean="0"/>
              <a:t> </a:t>
            </a:r>
            <a:r>
              <a:rPr lang="hu-HU" dirty="0" err="1" smtClean="0"/>
              <a:t>than</a:t>
            </a:r>
            <a:r>
              <a:rPr lang="hu-HU" dirty="0" smtClean="0"/>
              <a:t> </a:t>
            </a:r>
            <a:r>
              <a:rPr lang="hu-HU" dirty="0" err="1" smtClean="0"/>
              <a:t>those</a:t>
            </a:r>
            <a:r>
              <a:rPr lang="hu-HU" dirty="0" smtClean="0"/>
              <a:t> of </a:t>
            </a:r>
            <a:r>
              <a:rPr lang="hu-HU" dirty="0" err="1" smtClean="0"/>
              <a:t>programming</a:t>
            </a:r>
            <a:r>
              <a:rPr lang="hu-HU" dirty="0" smtClean="0"/>
              <a:t> </a:t>
            </a:r>
            <a:r>
              <a:rPr lang="hu-HU" dirty="0" err="1" smtClean="0"/>
              <a:t>languages</a:t>
            </a:r>
            <a:r>
              <a:rPr lang="hu-HU" dirty="0" smtClean="0"/>
              <a:t>, </a:t>
            </a:r>
            <a:r>
              <a:rPr lang="hu-HU" dirty="0" err="1" smtClean="0"/>
              <a:t>there</a:t>
            </a:r>
            <a:r>
              <a:rPr lang="hu-HU" dirty="0" smtClean="0"/>
              <a:t> </a:t>
            </a:r>
            <a:r>
              <a:rPr lang="hu-HU" dirty="0" err="1" smtClean="0"/>
              <a:t>are</a:t>
            </a:r>
            <a:r>
              <a:rPr lang="hu-HU" dirty="0" smtClean="0"/>
              <a:t> </a:t>
            </a:r>
            <a:r>
              <a:rPr lang="hu-HU" dirty="0" err="1" smtClean="0"/>
              <a:t>complex</a:t>
            </a:r>
            <a:r>
              <a:rPr lang="hu-HU" dirty="0" smtClean="0"/>
              <a:t> and </a:t>
            </a:r>
            <a:r>
              <a:rPr lang="hu-HU" dirty="0" err="1" smtClean="0"/>
              <a:t>relatively</a:t>
            </a:r>
            <a:r>
              <a:rPr lang="hu-HU" dirty="0" smtClean="0"/>
              <a:t> </a:t>
            </a:r>
            <a:r>
              <a:rPr lang="hu-HU" dirty="0" err="1" smtClean="0"/>
              <a:t>long-distance</a:t>
            </a:r>
            <a:r>
              <a:rPr lang="hu-HU" dirty="0" smtClean="0"/>
              <a:t> </a:t>
            </a:r>
            <a:r>
              <a:rPr lang="hu-HU" dirty="0" err="1" smtClean="0"/>
              <a:t>dependencies</a:t>
            </a:r>
            <a:r>
              <a:rPr lang="hu-HU" dirty="0" smtClean="0"/>
              <a:t> </a:t>
            </a:r>
            <a:r>
              <a:rPr lang="hu-HU" dirty="0" err="1" smtClean="0"/>
              <a:t>between</a:t>
            </a:r>
            <a:r>
              <a:rPr lang="hu-HU" dirty="0" smtClean="0"/>
              <a:t> </a:t>
            </a:r>
            <a:r>
              <a:rPr lang="hu-HU" dirty="0" err="1" smtClean="0"/>
              <a:t>parts</a:t>
            </a:r>
            <a:r>
              <a:rPr lang="hu-HU" dirty="0" smtClean="0"/>
              <a:t> of a </a:t>
            </a:r>
            <a:r>
              <a:rPr lang="hu-HU" dirty="0" err="1" smtClean="0"/>
              <a:t>sentence</a:t>
            </a:r>
            <a:r>
              <a:rPr lang="hu-HU" dirty="0" smtClean="0"/>
              <a:t>.</a:t>
            </a:r>
          </a:p>
          <a:p>
            <a:pPr lvl="2"/>
            <a:r>
              <a:rPr lang="hu-HU" dirty="0" err="1"/>
              <a:t>I</a:t>
            </a:r>
            <a:r>
              <a:rPr lang="hu-HU" dirty="0" err="1" smtClean="0"/>
              <a:t>n</a:t>
            </a:r>
            <a:r>
              <a:rPr lang="hu-HU" dirty="0" smtClean="0"/>
              <a:t> </a:t>
            </a:r>
            <a:r>
              <a:rPr lang="hu-HU" dirty="0" err="1" smtClean="0"/>
              <a:t>practice</a:t>
            </a:r>
            <a:r>
              <a:rPr lang="hu-HU" dirty="0" smtClean="0"/>
              <a:t>, a </a:t>
            </a:r>
            <a:r>
              <a:rPr lang="hu-HU" dirty="0" err="1" smtClean="0"/>
              <a:t>set</a:t>
            </a:r>
            <a:r>
              <a:rPr lang="hu-HU" dirty="0" smtClean="0"/>
              <a:t> of </a:t>
            </a:r>
            <a:r>
              <a:rPr lang="hu-HU" dirty="0" err="1" smtClean="0"/>
              <a:t>grammar</a:t>
            </a:r>
            <a:r>
              <a:rPr lang="hu-HU" dirty="0" smtClean="0"/>
              <a:t> </a:t>
            </a:r>
            <a:r>
              <a:rPr lang="hu-HU" dirty="0" err="1" smtClean="0"/>
              <a:t>rules</a:t>
            </a:r>
            <a:r>
              <a:rPr lang="hu-HU" dirty="0" smtClean="0"/>
              <a:t> </a:t>
            </a:r>
            <a:r>
              <a:rPr lang="hu-HU" dirty="0" err="1" smtClean="0"/>
              <a:t>defined</a:t>
            </a:r>
            <a:r>
              <a:rPr lang="hu-HU" dirty="0" smtClean="0"/>
              <a:t> </a:t>
            </a:r>
            <a:r>
              <a:rPr lang="hu-HU" dirty="0" err="1" smtClean="0"/>
              <a:t>for</a:t>
            </a:r>
            <a:r>
              <a:rPr lang="hu-HU" dirty="0" smtClean="0"/>
              <a:t> a </a:t>
            </a:r>
            <a:r>
              <a:rPr lang="hu-HU" dirty="0" err="1" smtClean="0"/>
              <a:t>natural</a:t>
            </a:r>
            <a:r>
              <a:rPr lang="hu-HU" dirty="0" smtClean="0"/>
              <a:t> </a:t>
            </a:r>
            <a:r>
              <a:rPr lang="hu-HU" dirty="0" err="1" smtClean="0"/>
              <a:t>language</a:t>
            </a:r>
            <a:r>
              <a:rPr lang="hu-HU" dirty="0" smtClean="0"/>
              <a:t> </a:t>
            </a:r>
            <a:r>
              <a:rPr lang="hu-HU" dirty="0" err="1" smtClean="0"/>
              <a:t>will</a:t>
            </a:r>
            <a:r>
              <a:rPr lang="hu-HU" dirty="0" smtClean="0"/>
              <a:t> be </a:t>
            </a:r>
            <a:r>
              <a:rPr lang="hu-HU" dirty="0" err="1" smtClean="0"/>
              <a:t>either</a:t>
            </a:r>
            <a:r>
              <a:rPr lang="hu-HU" dirty="0" smtClean="0"/>
              <a:t> </a:t>
            </a:r>
            <a:r>
              <a:rPr lang="hu-HU" dirty="0" err="1" smtClean="0"/>
              <a:t>extremely</a:t>
            </a:r>
            <a:r>
              <a:rPr lang="hu-HU" dirty="0" smtClean="0"/>
              <a:t> limited </a:t>
            </a:r>
            <a:r>
              <a:rPr lang="hu-HU" dirty="0" err="1" smtClean="0"/>
              <a:t>in</a:t>
            </a:r>
            <a:r>
              <a:rPr lang="hu-HU" dirty="0" smtClean="0"/>
              <a:t> </a:t>
            </a:r>
            <a:r>
              <a:rPr lang="hu-HU" dirty="0" err="1" smtClean="0"/>
              <a:t>the</a:t>
            </a:r>
            <a:r>
              <a:rPr lang="hu-HU" dirty="0" smtClean="0"/>
              <a:t> </a:t>
            </a:r>
            <a:r>
              <a:rPr lang="hu-HU" dirty="0" err="1" smtClean="0"/>
              <a:t>sense</a:t>
            </a:r>
            <a:r>
              <a:rPr lang="hu-HU" dirty="0" smtClean="0"/>
              <a:t> </a:t>
            </a:r>
            <a:r>
              <a:rPr lang="hu-HU" dirty="0" err="1" smtClean="0"/>
              <a:t>that</a:t>
            </a:r>
            <a:r>
              <a:rPr lang="hu-HU" dirty="0" smtClean="0"/>
              <a:t> </a:t>
            </a:r>
            <a:r>
              <a:rPr lang="hu-HU" dirty="0" err="1" smtClean="0"/>
              <a:t>the</a:t>
            </a:r>
            <a:r>
              <a:rPr lang="hu-HU" dirty="0" smtClean="0"/>
              <a:t> </a:t>
            </a:r>
            <a:r>
              <a:rPr lang="hu-HU" dirty="0" err="1" smtClean="0"/>
              <a:t>corresponding</a:t>
            </a:r>
            <a:r>
              <a:rPr lang="hu-HU" dirty="0" smtClean="0"/>
              <a:t> </a:t>
            </a:r>
            <a:r>
              <a:rPr lang="hu-HU" dirty="0" err="1" smtClean="0"/>
              <a:t>parser</a:t>
            </a:r>
            <a:r>
              <a:rPr lang="hu-HU" dirty="0" smtClean="0"/>
              <a:t> </a:t>
            </a:r>
            <a:r>
              <a:rPr lang="hu-HU" dirty="0" err="1" smtClean="0"/>
              <a:t>will</a:t>
            </a:r>
            <a:r>
              <a:rPr lang="hu-HU" dirty="0" smtClean="0"/>
              <a:t> </a:t>
            </a:r>
            <a:r>
              <a:rPr lang="hu-HU" dirty="0" err="1" smtClean="0"/>
              <a:t>only</a:t>
            </a:r>
            <a:r>
              <a:rPr lang="hu-HU" dirty="0" smtClean="0"/>
              <a:t> be </a:t>
            </a:r>
            <a:r>
              <a:rPr lang="hu-HU" dirty="0" err="1" smtClean="0"/>
              <a:t>able</a:t>
            </a:r>
            <a:r>
              <a:rPr lang="hu-HU" dirty="0" smtClean="0"/>
              <a:t> </a:t>
            </a:r>
            <a:r>
              <a:rPr lang="hu-HU" dirty="0" err="1" smtClean="0"/>
              <a:t>to</a:t>
            </a:r>
            <a:r>
              <a:rPr lang="hu-HU" dirty="0" smtClean="0"/>
              <a:t> </a:t>
            </a:r>
            <a:r>
              <a:rPr lang="hu-HU" dirty="0" err="1" smtClean="0"/>
              <a:t>parse</a:t>
            </a:r>
            <a:r>
              <a:rPr lang="hu-HU" dirty="0" smtClean="0"/>
              <a:t> a </a:t>
            </a:r>
            <a:r>
              <a:rPr lang="hu-HU" dirty="0" err="1" smtClean="0"/>
              <a:t>small</a:t>
            </a:r>
            <a:r>
              <a:rPr lang="hu-HU" dirty="0" smtClean="0"/>
              <a:t> </a:t>
            </a:r>
            <a:r>
              <a:rPr lang="hu-HU" dirty="0" err="1" smtClean="0"/>
              <a:t>fraction</a:t>
            </a:r>
            <a:r>
              <a:rPr lang="hu-HU" dirty="0" smtClean="0"/>
              <a:t> of </a:t>
            </a:r>
            <a:r>
              <a:rPr lang="hu-HU" dirty="0" err="1" smtClean="0"/>
              <a:t>actually</a:t>
            </a:r>
            <a:r>
              <a:rPr lang="hu-HU" dirty="0" smtClean="0"/>
              <a:t> </a:t>
            </a:r>
            <a:r>
              <a:rPr lang="hu-HU" dirty="0" err="1" smtClean="0"/>
              <a:t>occurring</a:t>
            </a:r>
            <a:r>
              <a:rPr lang="hu-HU" dirty="0" smtClean="0"/>
              <a:t> </a:t>
            </a:r>
            <a:r>
              <a:rPr lang="hu-HU" dirty="0" err="1" smtClean="0"/>
              <a:t>sentences</a:t>
            </a:r>
            <a:r>
              <a:rPr lang="hu-HU" dirty="0" smtClean="0"/>
              <a:t>,</a:t>
            </a:r>
          </a:p>
          <a:p>
            <a:pPr lvl="2"/>
            <a:r>
              <a:rPr lang="hu-HU" dirty="0" err="1" smtClean="0"/>
              <a:t>or</a:t>
            </a:r>
            <a:r>
              <a:rPr lang="hu-HU" dirty="0" smtClean="0"/>
              <a:t> </a:t>
            </a:r>
            <a:r>
              <a:rPr lang="hu-HU" dirty="0" err="1" smtClean="0"/>
              <a:t>if</a:t>
            </a:r>
            <a:r>
              <a:rPr lang="hu-HU" dirty="0" smtClean="0"/>
              <a:t> </a:t>
            </a:r>
            <a:r>
              <a:rPr lang="hu-HU" dirty="0" err="1" smtClean="0"/>
              <a:t>the</a:t>
            </a:r>
            <a:r>
              <a:rPr lang="hu-HU" dirty="0" smtClean="0"/>
              <a:t> </a:t>
            </a:r>
            <a:r>
              <a:rPr lang="hu-HU" dirty="0" err="1" smtClean="0"/>
              <a:t>grammar</a:t>
            </a:r>
            <a:r>
              <a:rPr lang="hu-HU" dirty="0" smtClean="0"/>
              <a:t> is </a:t>
            </a:r>
            <a:r>
              <a:rPr lang="hu-HU" dirty="0" err="1" smtClean="0"/>
              <a:t>powerful</a:t>
            </a:r>
            <a:r>
              <a:rPr lang="hu-HU" dirty="0" smtClean="0"/>
              <a:t> </a:t>
            </a:r>
            <a:r>
              <a:rPr lang="hu-HU" dirty="0" err="1" smtClean="0"/>
              <a:t>enough</a:t>
            </a:r>
            <a:r>
              <a:rPr lang="hu-HU" dirty="0" smtClean="0"/>
              <a:t> </a:t>
            </a:r>
            <a:r>
              <a:rPr lang="hu-HU" dirty="0" err="1" smtClean="0"/>
              <a:t>to</a:t>
            </a:r>
            <a:r>
              <a:rPr lang="hu-HU" dirty="0" smtClean="0"/>
              <a:t> </a:t>
            </a:r>
            <a:r>
              <a:rPr lang="hu-HU" dirty="0" err="1" smtClean="0"/>
              <a:t>describe</a:t>
            </a:r>
            <a:r>
              <a:rPr lang="hu-HU" dirty="0" smtClean="0"/>
              <a:t> </a:t>
            </a:r>
            <a:r>
              <a:rPr lang="hu-HU" dirty="0" err="1" smtClean="0"/>
              <a:t>many</a:t>
            </a:r>
            <a:r>
              <a:rPr lang="hu-HU" dirty="0" smtClean="0"/>
              <a:t> </a:t>
            </a:r>
            <a:r>
              <a:rPr lang="hu-HU" dirty="0" err="1" smtClean="0"/>
              <a:t>actually</a:t>
            </a:r>
            <a:r>
              <a:rPr lang="hu-HU" dirty="0" smtClean="0"/>
              <a:t> </a:t>
            </a:r>
            <a:r>
              <a:rPr lang="hu-HU" dirty="0" err="1" smtClean="0"/>
              <a:t>occurring</a:t>
            </a:r>
            <a:r>
              <a:rPr lang="hu-HU" dirty="0" smtClean="0"/>
              <a:t> </a:t>
            </a:r>
            <a:r>
              <a:rPr lang="hu-HU" dirty="0" err="1" smtClean="0"/>
              <a:t>sentence</a:t>
            </a:r>
            <a:r>
              <a:rPr lang="hu-HU" dirty="0" smtClean="0"/>
              <a:t> </a:t>
            </a:r>
            <a:r>
              <a:rPr lang="hu-HU" dirty="0" err="1" smtClean="0"/>
              <a:t>structures</a:t>
            </a:r>
            <a:r>
              <a:rPr lang="hu-HU" dirty="0" smtClean="0"/>
              <a:t>, </a:t>
            </a:r>
            <a:r>
              <a:rPr lang="hu-HU" dirty="0" err="1" smtClean="0"/>
              <a:t>then</a:t>
            </a:r>
            <a:r>
              <a:rPr lang="hu-HU" dirty="0" smtClean="0"/>
              <a:t> </a:t>
            </a:r>
            <a:r>
              <a:rPr lang="hu-HU" dirty="0" err="1" smtClean="0"/>
              <a:t>the</a:t>
            </a:r>
            <a:r>
              <a:rPr lang="hu-HU" dirty="0" smtClean="0"/>
              <a:t> </a:t>
            </a:r>
            <a:r>
              <a:rPr lang="hu-HU" dirty="0" err="1" smtClean="0"/>
              <a:t>parser</a:t>
            </a:r>
            <a:r>
              <a:rPr lang="hu-HU" dirty="0" smtClean="0"/>
              <a:t> </a:t>
            </a:r>
            <a:r>
              <a:rPr lang="hu-HU" dirty="0" err="1" smtClean="0"/>
              <a:t>will</a:t>
            </a:r>
            <a:r>
              <a:rPr lang="hu-HU" dirty="0" smtClean="0"/>
              <a:t> </a:t>
            </a:r>
            <a:r>
              <a:rPr lang="hu-HU" dirty="0" err="1" smtClean="0"/>
              <a:t>generate</a:t>
            </a:r>
            <a:r>
              <a:rPr lang="hu-HU" dirty="0" smtClean="0"/>
              <a:t> an </a:t>
            </a:r>
            <a:r>
              <a:rPr lang="hu-HU" dirty="0" err="1" smtClean="0"/>
              <a:t>insane</a:t>
            </a:r>
            <a:r>
              <a:rPr lang="hu-HU" dirty="0" smtClean="0"/>
              <a:t> </a:t>
            </a:r>
            <a:r>
              <a:rPr lang="hu-HU" dirty="0" err="1" smtClean="0"/>
              <a:t>number</a:t>
            </a:r>
            <a:r>
              <a:rPr lang="hu-HU" dirty="0" smtClean="0"/>
              <a:t> of </a:t>
            </a:r>
            <a:r>
              <a:rPr lang="hu-HU" dirty="0" err="1" smtClean="0"/>
              <a:t>alternative</a:t>
            </a:r>
            <a:r>
              <a:rPr lang="hu-HU" dirty="0" smtClean="0"/>
              <a:t> </a:t>
            </a:r>
            <a:r>
              <a:rPr lang="hu-HU" dirty="0" err="1" smtClean="0"/>
              <a:t>analyses</a:t>
            </a:r>
            <a:r>
              <a:rPr lang="hu-HU" dirty="0" smtClean="0"/>
              <a:t> </a:t>
            </a:r>
            <a:r>
              <a:rPr lang="hu-HU" dirty="0" err="1" smtClean="0"/>
              <a:t>for</a:t>
            </a:r>
            <a:r>
              <a:rPr lang="hu-HU" dirty="0" smtClean="0"/>
              <a:t> </a:t>
            </a:r>
            <a:r>
              <a:rPr lang="hu-HU" dirty="0" err="1" smtClean="0"/>
              <a:t>the</a:t>
            </a:r>
            <a:r>
              <a:rPr lang="hu-HU" dirty="0" smtClean="0"/>
              <a:t> </a:t>
            </a:r>
            <a:r>
              <a:rPr lang="hu-HU" dirty="0" err="1" smtClean="0"/>
              <a:t>same</a:t>
            </a:r>
            <a:r>
              <a:rPr lang="hu-HU" dirty="0" smtClean="0"/>
              <a:t> </a:t>
            </a:r>
            <a:r>
              <a:rPr lang="hu-HU" dirty="0" err="1" smtClean="0"/>
              <a:t>sentence</a:t>
            </a:r>
            <a:r>
              <a:rPr lang="hu-HU" dirty="0" smtClean="0"/>
              <a:t>, </a:t>
            </a:r>
            <a:r>
              <a:rPr lang="hu-HU" dirty="0" err="1" smtClean="0"/>
              <a:t>only</a:t>
            </a:r>
            <a:r>
              <a:rPr lang="hu-HU" dirty="0" smtClean="0"/>
              <a:t> </a:t>
            </a:r>
            <a:r>
              <a:rPr lang="hu-HU" dirty="0" err="1" smtClean="0"/>
              <a:t>one</a:t>
            </a:r>
            <a:r>
              <a:rPr lang="hu-HU" dirty="0" smtClean="0"/>
              <a:t> </a:t>
            </a:r>
            <a:r>
              <a:rPr lang="hu-HU" dirty="0" err="1" smtClean="0"/>
              <a:t>of</a:t>
            </a:r>
            <a:r>
              <a:rPr lang="hu-HU" dirty="0" smtClean="0"/>
              <a:t> </a:t>
            </a:r>
            <a:r>
              <a:rPr lang="hu-HU" dirty="0" err="1" smtClean="0"/>
              <a:t>which</a:t>
            </a:r>
            <a:r>
              <a:rPr lang="hu-HU" dirty="0" smtClean="0"/>
              <a:t> is </a:t>
            </a:r>
            <a:r>
              <a:rPr lang="hu-HU" dirty="0" err="1" smtClean="0"/>
              <a:t>really</a:t>
            </a:r>
            <a:r>
              <a:rPr lang="hu-HU" dirty="0" smtClean="0"/>
              <a:t> </a:t>
            </a:r>
            <a:r>
              <a:rPr lang="hu-HU" dirty="0" err="1" smtClean="0"/>
              <a:t>correct</a:t>
            </a:r>
            <a:r>
              <a:rPr lang="hu-HU" dirty="0" smtClean="0"/>
              <a:t>.</a:t>
            </a:r>
            <a:endParaRPr lang="en-GB" dirty="0"/>
          </a:p>
        </p:txBody>
      </p:sp>
    </p:spTree>
    <p:extLst>
      <p:ext uri="{BB962C8B-B14F-4D97-AF65-F5344CB8AC3E}">
        <p14:creationId xmlns:p14="http://schemas.microsoft.com/office/powerpoint/2010/main" val="225997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77500" lnSpcReduction="20000"/>
          </a:bodyPr>
          <a:lstStyle/>
          <a:p>
            <a:r>
              <a:rPr lang="hu-HU" dirty="0" err="1" smtClean="0"/>
              <a:t>But</a:t>
            </a:r>
            <a:r>
              <a:rPr lang="hu-HU" dirty="0" smtClean="0"/>
              <a:t>:</a:t>
            </a:r>
          </a:p>
          <a:p>
            <a:pPr lvl="1"/>
            <a:r>
              <a:rPr lang="hu-HU" dirty="0" err="1" smtClean="0"/>
              <a:t>semantic</a:t>
            </a:r>
            <a:r>
              <a:rPr lang="hu-HU" dirty="0" smtClean="0"/>
              <a:t> </a:t>
            </a:r>
            <a:r>
              <a:rPr lang="hu-HU" dirty="0" err="1" smtClean="0"/>
              <a:t>representation</a:t>
            </a:r>
            <a:r>
              <a:rPr lang="hu-HU" dirty="0" smtClean="0"/>
              <a:t>:</a:t>
            </a:r>
          </a:p>
          <a:p>
            <a:pPr lvl="2"/>
            <a:r>
              <a:rPr lang="hu-HU" dirty="0" err="1" smtClean="0"/>
              <a:t>lexical</a:t>
            </a:r>
            <a:r>
              <a:rPr lang="hu-HU" dirty="0" smtClean="0"/>
              <a:t> </a:t>
            </a:r>
            <a:r>
              <a:rPr lang="hu-HU" dirty="0" err="1" smtClean="0"/>
              <a:t>ambiguity</a:t>
            </a:r>
            <a:r>
              <a:rPr lang="hu-HU" dirty="0" smtClean="0"/>
              <a:t> is </a:t>
            </a:r>
            <a:r>
              <a:rPr lang="hu-HU" dirty="0" err="1" smtClean="0"/>
              <a:t>also</a:t>
            </a:r>
            <a:r>
              <a:rPr lang="hu-HU" dirty="0" smtClean="0"/>
              <a:t> a </a:t>
            </a:r>
            <a:r>
              <a:rPr lang="hu-HU" dirty="0" err="1" smtClean="0"/>
              <a:t>problem</a:t>
            </a:r>
            <a:r>
              <a:rPr lang="hu-HU" dirty="0" smtClean="0"/>
              <a:t> </a:t>
            </a:r>
            <a:r>
              <a:rPr lang="hu-HU" dirty="0" err="1" smtClean="0"/>
              <a:t>on</a:t>
            </a:r>
            <a:r>
              <a:rPr lang="hu-HU" dirty="0" smtClean="0"/>
              <a:t> </a:t>
            </a:r>
            <a:r>
              <a:rPr lang="hu-HU" dirty="0" err="1" smtClean="0"/>
              <a:t>the</a:t>
            </a:r>
            <a:r>
              <a:rPr lang="hu-HU" dirty="0" smtClean="0"/>
              <a:t> </a:t>
            </a:r>
            <a:r>
              <a:rPr lang="hu-HU" dirty="0" err="1" smtClean="0"/>
              <a:t>semantic</a:t>
            </a:r>
            <a:r>
              <a:rPr lang="hu-HU" dirty="0" smtClean="0"/>
              <a:t> </a:t>
            </a:r>
            <a:r>
              <a:rPr lang="hu-HU" dirty="0" err="1" smtClean="0"/>
              <a:t>level</a:t>
            </a:r>
            <a:r>
              <a:rPr lang="hu-HU" dirty="0" smtClean="0"/>
              <a:t> (</a:t>
            </a:r>
            <a:r>
              <a:rPr lang="hu-HU" dirty="0" err="1" smtClean="0"/>
              <a:t>polysemy</a:t>
            </a:r>
            <a:r>
              <a:rPr lang="hu-HU" dirty="0" smtClean="0"/>
              <a:t>)</a:t>
            </a:r>
          </a:p>
          <a:p>
            <a:pPr lvl="2"/>
            <a:r>
              <a:rPr lang="hu-HU" dirty="0" err="1" smtClean="0"/>
              <a:t>adapting</a:t>
            </a:r>
            <a:r>
              <a:rPr lang="hu-HU" dirty="0" smtClean="0"/>
              <a:t> </a:t>
            </a:r>
            <a:r>
              <a:rPr lang="hu-HU" dirty="0" err="1" smtClean="0"/>
              <a:t>the</a:t>
            </a:r>
            <a:r>
              <a:rPr lang="hu-HU" dirty="0" smtClean="0"/>
              <a:t> </a:t>
            </a:r>
            <a:r>
              <a:rPr lang="hu-HU" dirty="0" err="1" smtClean="0"/>
              <a:t>compiler</a:t>
            </a:r>
            <a:r>
              <a:rPr lang="hu-HU" dirty="0" smtClean="0"/>
              <a:t> / </a:t>
            </a:r>
            <a:r>
              <a:rPr lang="hu-HU" dirty="0" err="1" smtClean="0"/>
              <a:t>interpreter</a:t>
            </a:r>
            <a:r>
              <a:rPr lang="hu-HU" dirty="0" smtClean="0"/>
              <a:t> </a:t>
            </a:r>
            <a:r>
              <a:rPr lang="hu-HU" dirty="0" err="1" smtClean="0"/>
              <a:t>analogy</a:t>
            </a:r>
            <a:r>
              <a:rPr lang="hu-HU" dirty="0" smtClean="0"/>
              <a:t> </a:t>
            </a:r>
            <a:r>
              <a:rPr lang="hu-HU" dirty="0" err="1" smtClean="0"/>
              <a:t>means</a:t>
            </a:r>
            <a:r>
              <a:rPr lang="hu-HU" dirty="0" smtClean="0"/>
              <a:t> </a:t>
            </a:r>
            <a:r>
              <a:rPr lang="hu-HU" dirty="0" err="1" smtClean="0"/>
              <a:t>that</a:t>
            </a:r>
            <a:r>
              <a:rPr lang="hu-HU" dirty="0" smtClean="0"/>
              <a:t> </a:t>
            </a:r>
            <a:r>
              <a:rPr lang="hu-HU" dirty="0" err="1" smtClean="0"/>
              <a:t>we</a:t>
            </a:r>
            <a:r>
              <a:rPr lang="hu-HU" dirty="0" smtClean="0"/>
              <a:t> </a:t>
            </a:r>
            <a:r>
              <a:rPr lang="hu-HU" dirty="0" err="1" smtClean="0"/>
              <a:t>have</a:t>
            </a:r>
            <a:r>
              <a:rPr lang="hu-HU" dirty="0" smtClean="0"/>
              <a:t> </a:t>
            </a:r>
            <a:r>
              <a:rPr lang="hu-HU" dirty="0" err="1" smtClean="0"/>
              <a:t>to</a:t>
            </a:r>
            <a:r>
              <a:rPr lang="hu-HU" dirty="0" smtClean="0"/>
              <a:t> </a:t>
            </a:r>
            <a:r>
              <a:rPr lang="hu-HU" dirty="0" err="1" smtClean="0"/>
              <a:t>specify</a:t>
            </a:r>
            <a:r>
              <a:rPr lang="hu-HU" dirty="0" smtClean="0"/>
              <a:t> a </a:t>
            </a:r>
            <a:r>
              <a:rPr lang="hu-HU" dirty="0" err="1" smtClean="0"/>
              <a:t>semantic</a:t>
            </a:r>
            <a:r>
              <a:rPr lang="hu-HU" dirty="0" smtClean="0"/>
              <a:t> </a:t>
            </a:r>
            <a:r>
              <a:rPr lang="hu-HU" dirty="0" err="1" smtClean="0"/>
              <a:t>interpretation</a:t>
            </a:r>
            <a:r>
              <a:rPr lang="hu-HU" dirty="0" smtClean="0"/>
              <a:t> </a:t>
            </a:r>
            <a:r>
              <a:rPr lang="hu-HU" dirty="0" err="1" smtClean="0"/>
              <a:t>for</a:t>
            </a:r>
            <a:r>
              <a:rPr lang="hu-HU" dirty="0" smtClean="0"/>
              <a:t> </a:t>
            </a:r>
            <a:r>
              <a:rPr lang="hu-HU" dirty="0" err="1" smtClean="0"/>
              <a:t>each</a:t>
            </a:r>
            <a:r>
              <a:rPr lang="hu-HU" dirty="0" smtClean="0"/>
              <a:t> </a:t>
            </a:r>
            <a:r>
              <a:rPr lang="hu-HU" dirty="0" err="1" smtClean="0"/>
              <a:t>syntactic</a:t>
            </a:r>
            <a:r>
              <a:rPr lang="hu-HU" dirty="0" smtClean="0"/>
              <a:t> </a:t>
            </a:r>
            <a:r>
              <a:rPr lang="hu-HU" dirty="0" err="1" smtClean="0"/>
              <a:t>rule</a:t>
            </a:r>
            <a:endParaRPr lang="hu-HU" dirty="0"/>
          </a:p>
          <a:p>
            <a:pPr lvl="2"/>
            <a:r>
              <a:rPr lang="hu-HU" dirty="0" err="1" smtClean="0"/>
              <a:t>this</a:t>
            </a:r>
            <a:r>
              <a:rPr lang="hu-HU" dirty="0" smtClean="0"/>
              <a:t> </a:t>
            </a:r>
            <a:r>
              <a:rPr lang="hu-HU" dirty="0" err="1" smtClean="0"/>
              <a:t>assumes</a:t>
            </a:r>
            <a:r>
              <a:rPr lang="hu-HU" dirty="0" smtClean="0"/>
              <a:t> </a:t>
            </a:r>
            <a:r>
              <a:rPr lang="hu-HU" dirty="0" err="1" smtClean="0"/>
              <a:t>strict</a:t>
            </a:r>
            <a:r>
              <a:rPr lang="hu-HU" dirty="0" smtClean="0"/>
              <a:t> </a:t>
            </a:r>
            <a:r>
              <a:rPr lang="hu-HU" dirty="0" err="1" smtClean="0"/>
              <a:t>compositionality</a:t>
            </a:r>
            <a:r>
              <a:rPr lang="hu-HU" dirty="0" smtClean="0"/>
              <a:t>: </a:t>
            </a:r>
            <a:r>
              <a:rPr lang="hu-HU" dirty="0" err="1" smtClean="0"/>
              <a:t>the</a:t>
            </a:r>
            <a:r>
              <a:rPr lang="hu-HU" dirty="0" smtClean="0"/>
              <a:t> </a:t>
            </a:r>
            <a:r>
              <a:rPr lang="hu-HU" dirty="0" err="1" smtClean="0"/>
              <a:t>meaning</a:t>
            </a:r>
            <a:r>
              <a:rPr lang="hu-HU" dirty="0" smtClean="0"/>
              <a:t> of a </a:t>
            </a:r>
            <a:r>
              <a:rPr lang="hu-HU" dirty="0" err="1" smtClean="0"/>
              <a:t>complex</a:t>
            </a:r>
            <a:r>
              <a:rPr lang="hu-HU" dirty="0" smtClean="0"/>
              <a:t> </a:t>
            </a:r>
            <a:r>
              <a:rPr lang="hu-HU" dirty="0" err="1" smtClean="0"/>
              <a:t>syntactic</a:t>
            </a:r>
            <a:r>
              <a:rPr lang="hu-HU" dirty="0" smtClean="0"/>
              <a:t> </a:t>
            </a:r>
            <a:r>
              <a:rPr lang="hu-HU" dirty="0" err="1" smtClean="0"/>
              <a:t>structure</a:t>
            </a:r>
            <a:r>
              <a:rPr lang="hu-HU" dirty="0" smtClean="0"/>
              <a:t> is </a:t>
            </a:r>
            <a:r>
              <a:rPr lang="hu-HU" dirty="0" err="1" smtClean="0"/>
              <a:t>constructed</a:t>
            </a:r>
            <a:r>
              <a:rPr lang="hu-HU" dirty="0" smtClean="0"/>
              <a:t> </a:t>
            </a:r>
            <a:r>
              <a:rPr lang="hu-HU" dirty="0" err="1" smtClean="0"/>
              <a:t>by</a:t>
            </a:r>
            <a:r>
              <a:rPr lang="hu-HU" dirty="0" smtClean="0"/>
              <a:t> </a:t>
            </a:r>
            <a:r>
              <a:rPr lang="hu-HU" dirty="0" err="1" smtClean="0"/>
              <a:t>combining</a:t>
            </a:r>
            <a:r>
              <a:rPr lang="hu-HU" dirty="0" smtClean="0"/>
              <a:t> </a:t>
            </a:r>
            <a:r>
              <a:rPr lang="hu-HU" dirty="0" err="1" smtClean="0"/>
              <a:t>the</a:t>
            </a:r>
            <a:r>
              <a:rPr lang="hu-HU" dirty="0" smtClean="0"/>
              <a:t> </a:t>
            </a:r>
            <a:r>
              <a:rPr lang="hu-HU" dirty="0" err="1" smtClean="0"/>
              <a:t>meaning</a:t>
            </a:r>
            <a:r>
              <a:rPr lang="hu-HU" dirty="0" smtClean="0"/>
              <a:t> of </a:t>
            </a:r>
            <a:r>
              <a:rPr lang="hu-HU" dirty="0" err="1" smtClean="0"/>
              <a:t>its</a:t>
            </a:r>
            <a:r>
              <a:rPr lang="hu-HU" dirty="0" smtClean="0"/>
              <a:t> </a:t>
            </a:r>
            <a:r>
              <a:rPr lang="hu-HU" dirty="0" err="1" smtClean="0"/>
              <a:t>parts</a:t>
            </a:r>
            <a:endParaRPr lang="hu-HU" dirty="0"/>
          </a:p>
          <a:p>
            <a:pPr lvl="2"/>
            <a:r>
              <a:rPr lang="hu-HU" dirty="0" err="1" smtClean="0"/>
              <a:t>in</a:t>
            </a:r>
            <a:r>
              <a:rPr lang="hu-HU" dirty="0" smtClean="0"/>
              <a:t> </a:t>
            </a:r>
            <a:r>
              <a:rPr lang="hu-HU" dirty="0" err="1" smtClean="0"/>
              <a:t>theoretical</a:t>
            </a:r>
            <a:r>
              <a:rPr lang="hu-HU" dirty="0" smtClean="0"/>
              <a:t> </a:t>
            </a:r>
            <a:r>
              <a:rPr lang="hu-HU" dirty="0" err="1" smtClean="0"/>
              <a:t>linguistics</a:t>
            </a:r>
            <a:r>
              <a:rPr lang="hu-HU" dirty="0" smtClean="0"/>
              <a:t>, </a:t>
            </a:r>
            <a:r>
              <a:rPr lang="hu-HU" dirty="0" err="1" smtClean="0"/>
              <a:t>semantics</a:t>
            </a:r>
            <a:r>
              <a:rPr lang="hu-HU" dirty="0" smtClean="0"/>
              <a:t> almost </a:t>
            </a:r>
            <a:r>
              <a:rPr lang="hu-HU" dirty="0" err="1" smtClean="0"/>
              <a:t>exclusively</a:t>
            </a:r>
            <a:r>
              <a:rPr lang="hu-HU" dirty="0" smtClean="0"/>
              <a:t> </a:t>
            </a:r>
            <a:r>
              <a:rPr lang="hu-HU" dirty="0" err="1" smtClean="0"/>
              <a:t>dedicated</a:t>
            </a:r>
            <a:r>
              <a:rPr lang="hu-HU" dirty="0" smtClean="0"/>
              <a:t> </a:t>
            </a:r>
            <a:r>
              <a:rPr lang="hu-HU" dirty="0" err="1" smtClean="0"/>
              <a:t>itself</a:t>
            </a:r>
            <a:r>
              <a:rPr lang="hu-HU" dirty="0" smtClean="0"/>
              <a:t> </a:t>
            </a:r>
            <a:r>
              <a:rPr lang="hu-HU" dirty="0" err="1" smtClean="0"/>
              <a:t>to</a:t>
            </a:r>
            <a:r>
              <a:rPr lang="hu-HU" dirty="0" smtClean="0"/>
              <a:t> </a:t>
            </a:r>
            <a:r>
              <a:rPr lang="hu-HU" dirty="0" err="1" smtClean="0"/>
              <a:t>the</a:t>
            </a:r>
            <a:r>
              <a:rPr lang="hu-HU" dirty="0" smtClean="0"/>
              <a:t> </a:t>
            </a:r>
            <a:r>
              <a:rPr lang="hu-HU" dirty="0" err="1" smtClean="0"/>
              <a:t>problem</a:t>
            </a:r>
            <a:r>
              <a:rPr lang="hu-HU" dirty="0" smtClean="0"/>
              <a:t> of </a:t>
            </a:r>
            <a:r>
              <a:rPr lang="hu-HU" dirty="0" err="1" smtClean="0"/>
              <a:t>how</a:t>
            </a:r>
            <a:r>
              <a:rPr lang="hu-HU" dirty="0" smtClean="0"/>
              <a:t> </a:t>
            </a:r>
            <a:r>
              <a:rPr lang="hu-HU" dirty="0" err="1" smtClean="0"/>
              <a:t>compositionality</a:t>
            </a:r>
            <a:r>
              <a:rPr lang="hu-HU" dirty="0" smtClean="0"/>
              <a:t> </a:t>
            </a:r>
            <a:r>
              <a:rPr lang="hu-HU" dirty="0" err="1" smtClean="0"/>
              <a:t>should</a:t>
            </a:r>
            <a:r>
              <a:rPr lang="hu-HU" dirty="0" smtClean="0"/>
              <a:t> be </a:t>
            </a:r>
            <a:r>
              <a:rPr lang="hu-HU" dirty="0" err="1" smtClean="0"/>
              <a:t>resolved</a:t>
            </a:r>
            <a:r>
              <a:rPr lang="hu-HU" dirty="0" smtClean="0"/>
              <a:t> (</a:t>
            </a:r>
            <a:r>
              <a:rPr lang="hu-HU" dirty="0" err="1" smtClean="0"/>
              <a:t>very</a:t>
            </a:r>
            <a:r>
              <a:rPr lang="hu-HU" dirty="0" smtClean="0"/>
              <a:t> </a:t>
            </a:r>
            <a:r>
              <a:rPr lang="hu-HU" dirty="0" err="1" smtClean="0"/>
              <a:t>difficult</a:t>
            </a:r>
            <a:r>
              <a:rPr lang="hu-HU" dirty="0" smtClean="0"/>
              <a:t>), </a:t>
            </a:r>
            <a:r>
              <a:rPr lang="hu-HU" dirty="0" err="1" smtClean="0"/>
              <a:t>while</a:t>
            </a:r>
            <a:r>
              <a:rPr lang="hu-HU" dirty="0" smtClean="0"/>
              <a:t> </a:t>
            </a:r>
            <a:r>
              <a:rPr lang="hu-HU" dirty="0" err="1" smtClean="0"/>
              <a:t>lexical</a:t>
            </a:r>
            <a:r>
              <a:rPr lang="hu-HU" dirty="0" smtClean="0"/>
              <a:t> </a:t>
            </a:r>
            <a:r>
              <a:rPr lang="hu-HU" dirty="0" err="1" smtClean="0"/>
              <a:t>meanings</a:t>
            </a:r>
            <a:r>
              <a:rPr lang="hu-HU" dirty="0" smtClean="0"/>
              <a:t> </a:t>
            </a:r>
            <a:r>
              <a:rPr lang="hu-HU" dirty="0" err="1" smtClean="0"/>
              <a:t>are</a:t>
            </a:r>
            <a:r>
              <a:rPr lang="hu-HU" dirty="0" smtClean="0"/>
              <a:t> </a:t>
            </a:r>
            <a:r>
              <a:rPr lang="hu-HU" dirty="0" err="1" smtClean="0"/>
              <a:t>left</a:t>
            </a:r>
            <a:r>
              <a:rPr lang="hu-HU" dirty="0" smtClean="0"/>
              <a:t> </a:t>
            </a:r>
            <a:r>
              <a:rPr lang="hu-HU" dirty="0" err="1" smtClean="0"/>
              <a:t>unanalysed</a:t>
            </a:r>
            <a:endParaRPr lang="hu-HU" dirty="0" smtClean="0"/>
          </a:p>
          <a:p>
            <a:pPr lvl="2"/>
            <a:r>
              <a:rPr lang="hu-HU" dirty="0" err="1" smtClean="0"/>
              <a:t>semantic</a:t>
            </a:r>
            <a:r>
              <a:rPr lang="hu-HU" dirty="0" smtClean="0"/>
              <a:t> </a:t>
            </a:r>
            <a:r>
              <a:rPr lang="hu-HU" dirty="0" err="1" smtClean="0"/>
              <a:t>relationships</a:t>
            </a:r>
            <a:r>
              <a:rPr lang="hu-HU" dirty="0" smtClean="0"/>
              <a:t> </a:t>
            </a:r>
            <a:r>
              <a:rPr lang="hu-HU" dirty="0" err="1" smtClean="0"/>
              <a:t>between</a:t>
            </a:r>
            <a:r>
              <a:rPr lang="hu-HU" dirty="0"/>
              <a:t> </a:t>
            </a:r>
            <a:r>
              <a:rPr lang="hu-HU" dirty="0" err="1" smtClean="0"/>
              <a:t>items</a:t>
            </a:r>
            <a:r>
              <a:rPr lang="hu-HU" dirty="0" smtClean="0"/>
              <a:t> of </a:t>
            </a:r>
            <a:r>
              <a:rPr lang="hu-HU" dirty="0" err="1" smtClean="0"/>
              <a:t>the</a:t>
            </a:r>
            <a:r>
              <a:rPr lang="hu-HU" dirty="0" smtClean="0"/>
              <a:t> </a:t>
            </a:r>
            <a:r>
              <a:rPr lang="hu-HU" dirty="0" err="1" smtClean="0"/>
              <a:t>vocabulary</a:t>
            </a:r>
            <a:r>
              <a:rPr lang="hu-HU" dirty="0" smtClean="0"/>
              <a:t> (</a:t>
            </a:r>
            <a:r>
              <a:rPr lang="hu-HU" dirty="0" err="1" smtClean="0"/>
              <a:t>synonymy</a:t>
            </a:r>
            <a:r>
              <a:rPr lang="hu-HU" dirty="0" smtClean="0"/>
              <a:t>, </a:t>
            </a:r>
            <a:r>
              <a:rPr lang="hu-HU" dirty="0" err="1" smtClean="0"/>
              <a:t>antonymy</a:t>
            </a:r>
            <a:r>
              <a:rPr lang="hu-HU" dirty="0" smtClean="0"/>
              <a:t>) </a:t>
            </a:r>
            <a:r>
              <a:rPr lang="hu-HU" dirty="0" err="1" smtClean="0"/>
              <a:t>are</a:t>
            </a:r>
            <a:r>
              <a:rPr lang="hu-HU" dirty="0" smtClean="0"/>
              <a:t> </a:t>
            </a:r>
            <a:r>
              <a:rPr lang="hu-HU" dirty="0" err="1" smtClean="0"/>
              <a:t>rarely</a:t>
            </a:r>
            <a:r>
              <a:rPr lang="hu-HU" dirty="0" smtClean="0"/>
              <a:t> </a:t>
            </a:r>
            <a:r>
              <a:rPr lang="hu-HU" dirty="0" err="1" smtClean="0"/>
              <a:t>integrated</a:t>
            </a:r>
            <a:r>
              <a:rPr lang="hu-HU" dirty="0" smtClean="0"/>
              <a:t> </a:t>
            </a:r>
            <a:r>
              <a:rPr lang="hu-HU" dirty="0" err="1" smtClean="0"/>
              <a:t>into</a:t>
            </a:r>
            <a:r>
              <a:rPr lang="hu-HU" dirty="0" smtClean="0"/>
              <a:t> a </a:t>
            </a:r>
            <a:r>
              <a:rPr lang="hu-HU" dirty="0" err="1" smtClean="0"/>
              <a:t>semantic</a:t>
            </a:r>
            <a:r>
              <a:rPr lang="hu-HU" dirty="0" smtClean="0"/>
              <a:t> </a:t>
            </a:r>
            <a:r>
              <a:rPr lang="hu-HU" dirty="0" err="1" smtClean="0"/>
              <a:t>description</a:t>
            </a:r>
            <a:endParaRPr lang="hu-HU" dirty="0" smtClean="0"/>
          </a:p>
          <a:p>
            <a:pPr lvl="2"/>
            <a:r>
              <a:rPr lang="hu-HU" dirty="0" err="1" smtClean="0"/>
              <a:t>it</a:t>
            </a:r>
            <a:r>
              <a:rPr lang="hu-HU" dirty="0" smtClean="0"/>
              <a:t> is </a:t>
            </a:r>
            <a:r>
              <a:rPr lang="hu-HU" dirty="0" err="1" smtClean="0"/>
              <a:t>entirely</a:t>
            </a:r>
            <a:r>
              <a:rPr lang="hu-HU" dirty="0" smtClean="0"/>
              <a:t> </a:t>
            </a:r>
            <a:r>
              <a:rPr lang="hu-HU" dirty="0" err="1" smtClean="0"/>
              <a:t>unclear</a:t>
            </a:r>
            <a:r>
              <a:rPr lang="hu-HU" dirty="0" smtClean="0"/>
              <a:t> </a:t>
            </a:r>
            <a:r>
              <a:rPr lang="hu-HU" dirty="0" err="1" smtClean="0"/>
              <a:t>how</a:t>
            </a:r>
            <a:r>
              <a:rPr lang="hu-HU" dirty="0" smtClean="0"/>
              <a:t> </a:t>
            </a:r>
            <a:r>
              <a:rPr lang="hu-HU" dirty="0" err="1" smtClean="0"/>
              <a:t>subtle</a:t>
            </a:r>
            <a:r>
              <a:rPr lang="hu-HU" dirty="0" smtClean="0"/>
              <a:t> </a:t>
            </a:r>
            <a:r>
              <a:rPr lang="hu-HU" dirty="0" err="1" smtClean="0"/>
              <a:t>semantic</a:t>
            </a:r>
            <a:r>
              <a:rPr lang="hu-HU" dirty="0" smtClean="0"/>
              <a:t> </a:t>
            </a:r>
            <a:r>
              <a:rPr lang="hu-HU" dirty="0" err="1" smtClean="0"/>
              <a:t>dependencies</a:t>
            </a:r>
            <a:r>
              <a:rPr lang="hu-HU" dirty="0" smtClean="0"/>
              <a:t> </a:t>
            </a:r>
            <a:r>
              <a:rPr lang="hu-HU" dirty="0" err="1" smtClean="0"/>
              <a:t>between</a:t>
            </a:r>
            <a:r>
              <a:rPr lang="hu-HU" dirty="0" smtClean="0"/>
              <a:t> </a:t>
            </a:r>
            <a:r>
              <a:rPr lang="hu-HU" dirty="0" err="1" smtClean="0"/>
              <a:t>words</a:t>
            </a:r>
            <a:r>
              <a:rPr lang="hu-HU" dirty="0" smtClean="0"/>
              <a:t> </a:t>
            </a:r>
            <a:r>
              <a:rPr lang="hu-HU" dirty="0" err="1" smtClean="0"/>
              <a:t>in</a:t>
            </a:r>
            <a:r>
              <a:rPr lang="hu-HU" dirty="0" smtClean="0"/>
              <a:t> a </a:t>
            </a:r>
            <a:r>
              <a:rPr lang="hu-HU" dirty="0" err="1" smtClean="0"/>
              <a:t>sentence</a:t>
            </a:r>
            <a:r>
              <a:rPr lang="hu-HU" dirty="0" smtClean="0"/>
              <a:t> </a:t>
            </a:r>
            <a:r>
              <a:rPr lang="hu-HU" dirty="0" err="1" smtClean="0"/>
              <a:t>should</a:t>
            </a:r>
            <a:r>
              <a:rPr lang="hu-HU" dirty="0" smtClean="0"/>
              <a:t> be </a:t>
            </a:r>
            <a:r>
              <a:rPr lang="hu-HU" dirty="0" err="1" smtClean="0"/>
              <a:t>handled</a:t>
            </a:r>
            <a:r>
              <a:rPr lang="hu-HU" dirty="0" smtClean="0"/>
              <a:t> </a:t>
            </a:r>
            <a:r>
              <a:rPr lang="hu-HU" dirty="0" err="1" smtClean="0"/>
              <a:t>at</a:t>
            </a:r>
            <a:r>
              <a:rPr lang="hu-HU" dirty="0" smtClean="0"/>
              <a:t> </a:t>
            </a:r>
            <a:r>
              <a:rPr lang="hu-HU" dirty="0" err="1" smtClean="0"/>
              <a:t>all</a:t>
            </a:r>
            <a:r>
              <a:rPr lang="hu-HU" dirty="0" smtClean="0"/>
              <a:t>:</a:t>
            </a:r>
          </a:p>
          <a:p>
            <a:pPr lvl="3"/>
            <a:r>
              <a:rPr lang="hu-HU" i="1" dirty="0" err="1" smtClean="0"/>
              <a:t>Write</a:t>
            </a:r>
            <a:r>
              <a:rPr lang="hu-HU" i="1" dirty="0" smtClean="0"/>
              <a:t> (down) </a:t>
            </a:r>
            <a:r>
              <a:rPr lang="hu-HU" i="1" dirty="0" err="1" smtClean="0"/>
              <a:t>what</a:t>
            </a:r>
            <a:r>
              <a:rPr lang="hu-HU" i="1" dirty="0" smtClean="0"/>
              <a:t> </a:t>
            </a:r>
            <a:r>
              <a:rPr lang="hu-HU" i="1" dirty="0" err="1" smtClean="0"/>
              <a:t>you</a:t>
            </a:r>
            <a:r>
              <a:rPr lang="hu-HU" i="1" dirty="0" smtClean="0"/>
              <a:t> </a:t>
            </a:r>
            <a:r>
              <a:rPr lang="hu-HU" i="1" dirty="0" err="1" smtClean="0"/>
              <a:t>think</a:t>
            </a:r>
            <a:r>
              <a:rPr lang="hu-HU" i="1" dirty="0" smtClean="0"/>
              <a:t>. / </a:t>
            </a:r>
            <a:r>
              <a:rPr lang="hu-HU" i="1" dirty="0" err="1" smtClean="0"/>
              <a:t>Write</a:t>
            </a:r>
            <a:r>
              <a:rPr lang="hu-HU" i="1" dirty="0" smtClean="0"/>
              <a:t> (down) </a:t>
            </a:r>
            <a:r>
              <a:rPr lang="hu-HU" i="1" dirty="0" err="1" smtClean="0"/>
              <a:t>this</a:t>
            </a:r>
            <a:r>
              <a:rPr lang="hu-HU" i="1" dirty="0" smtClean="0"/>
              <a:t> </a:t>
            </a:r>
            <a:r>
              <a:rPr lang="hu-HU" i="1" dirty="0" err="1" smtClean="0"/>
              <a:t>letter</a:t>
            </a:r>
            <a:r>
              <a:rPr lang="hu-HU" i="1" dirty="0" smtClean="0"/>
              <a:t>.</a:t>
            </a:r>
            <a:endParaRPr lang="en-GB" i="1" dirty="0"/>
          </a:p>
        </p:txBody>
      </p:sp>
    </p:spTree>
    <p:extLst>
      <p:ext uri="{BB962C8B-B14F-4D97-AF65-F5344CB8AC3E}">
        <p14:creationId xmlns:p14="http://schemas.microsoft.com/office/powerpoint/2010/main" val="310557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Description</a:t>
            </a:r>
            <a:endParaRPr lang="en-GB" dirty="0"/>
          </a:p>
        </p:txBody>
      </p:sp>
      <p:sp>
        <p:nvSpPr>
          <p:cNvPr id="3" name="Tartalom helye 2"/>
          <p:cNvSpPr>
            <a:spLocks noGrp="1"/>
          </p:cNvSpPr>
          <p:nvPr>
            <p:ph idx="1"/>
          </p:nvPr>
        </p:nvSpPr>
        <p:spPr/>
        <p:txBody>
          <a:bodyPr>
            <a:normAutofit lnSpcReduction="10000"/>
          </a:bodyPr>
          <a:lstStyle/>
          <a:p>
            <a:r>
              <a:rPr lang="en-GB" dirty="0" smtClean="0"/>
              <a:t>This course provides a comprehensive practical introduction to modern methods in computational linguistics and natural language processing (NLP). Its goal is to familiarize students with the theoretical and practical foundations of how human language can be interpreted and processed by computers, covering core NLP concepts as well as essential tools, programming techniques, and linguistic corpora.</a:t>
            </a:r>
            <a:endParaRPr lang="en-GB" dirty="0"/>
          </a:p>
        </p:txBody>
      </p:sp>
    </p:spTree>
    <p:extLst>
      <p:ext uri="{BB962C8B-B14F-4D97-AF65-F5344CB8AC3E}">
        <p14:creationId xmlns:p14="http://schemas.microsoft.com/office/powerpoint/2010/main" val="4293696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The </a:t>
            </a:r>
            <a:r>
              <a:rPr lang="hu-HU" dirty="0" err="1" smtClean="0"/>
              <a:t>State</a:t>
            </a:r>
            <a:r>
              <a:rPr lang="hu-HU" dirty="0" smtClean="0"/>
              <a:t> of </a:t>
            </a:r>
            <a:r>
              <a:rPr lang="hu-HU" dirty="0" err="1" smtClean="0"/>
              <a:t>the</a:t>
            </a:r>
            <a:r>
              <a:rPr lang="hu-HU" dirty="0" smtClean="0"/>
              <a:t> Art</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While</a:t>
            </a:r>
            <a:r>
              <a:rPr lang="hu-HU" dirty="0" smtClean="0"/>
              <a:t> </a:t>
            </a:r>
            <a:r>
              <a:rPr lang="hu-HU" dirty="0" err="1" smtClean="0"/>
              <a:t>research</a:t>
            </a:r>
            <a:r>
              <a:rPr lang="hu-HU" dirty="0" smtClean="0"/>
              <a:t> </a:t>
            </a:r>
            <a:r>
              <a:rPr lang="hu-HU" dirty="0" err="1" smtClean="0"/>
              <a:t>in</a:t>
            </a:r>
            <a:r>
              <a:rPr lang="hu-HU" dirty="0" smtClean="0"/>
              <a:t> </a:t>
            </a:r>
            <a:r>
              <a:rPr lang="hu-HU" dirty="0" err="1" smtClean="0"/>
              <a:t>both</a:t>
            </a:r>
            <a:r>
              <a:rPr lang="hu-HU" dirty="0" smtClean="0"/>
              <a:t> </a:t>
            </a:r>
            <a:r>
              <a:rPr lang="hu-HU" dirty="0" err="1" smtClean="0"/>
              <a:t>theoretical</a:t>
            </a:r>
            <a:r>
              <a:rPr lang="hu-HU" dirty="0" smtClean="0"/>
              <a:t> and </a:t>
            </a:r>
            <a:r>
              <a:rPr lang="hu-HU" dirty="0" err="1" smtClean="0"/>
              <a:t>computational</a:t>
            </a:r>
            <a:r>
              <a:rPr lang="hu-HU" dirty="0" smtClean="0"/>
              <a:t> </a:t>
            </a:r>
            <a:r>
              <a:rPr lang="hu-HU" dirty="0" err="1" smtClean="0"/>
              <a:t>linguistics</a:t>
            </a:r>
            <a:r>
              <a:rPr lang="hu-HU" dirty="0" smtClean="0"/>
              <a:t> is </a:t>
            </a:r>
            <a:r>
              <a:rPr lang="hu-HU" dirty="0" err="1" smtClean="0"/>
              <a:t>still</a:t>
            </a:r>
            <a:r>
              <a:rPr lang="hu-HU" dirty="0" smtClean="0"/>
              <a:t> </a:t>
            </a:r>
            <a:r>
              <a:rPr lang="hu-HU" dirty="0" err="1" smtClean="0"/>
              <a:t>ongoing</a:t>
            </a:r>
            <a:r>
              <a:rPr lang="hu-HU" dirty="0" smtClean="0"/>
              <a:t> and is a </a:t>
            </a:r>
            <a:r>
              <a:rPr lang="hu-HU" dirty="0" err="1" smtClean="0"/>
              <a:t>valid</a:t>
            </a:r>
            <a:r>
              <a:rPr lang="hu-HU" dirty="0" smtClean="0"/>
              <a:t> </a:t>
            </a:r>
            <a:r>
              <a:rPr lang="hu-HU" dirty="0" err="1" smtClean="0"/>
              <a:t>area</a:t>
            </a:r>
            <a:r>
              <a:rPr lang="hu-HU" dirty="0" smtClean="0"/>
              <a:t> </a:t>
            </a:r>
            <a:r>
              <a:rPr lang="hu-HU" dirty="0" err="1" smtClean="0"/>
              <a:t>for</a:t>
            </a:r>
            <a:r>
              <a:rPr lang="hu-HU" dirty="0" smtClean="0"/>
              <a:t> </a:t>
            </a:r>
            <a:r>
              <a:rPr lang="hu-HU" dirty="0" err="1" smtClean="0"/>
              <a:t>research</a:t>
            </a:r>
            <a:r>
              <a:rPr lang="hu-HU" dirty="0" smtClean="0"/>
              <a:t>, </a:t>
            </a:r>
            <a:r>
              <a:rPr lang="hu-HU" dirty="0" err="1" smtClean="0"/>
              <a:t>it</a:t>
            </a:r>
            <a:r>
              <a:rPr lang="hu-HU" dirty="0" smtClean="0"/>
              <a:t> </a:t>
            </a:r>
            <a:r>
              <a:rPr lang="hu-HU" dirty="0" err="1" smtClean="0"/>
              <a:t>does</a:t>
            </a:r>
            <a:r>
              <a:rPr lang="hu-HU" dirty="0" smtClean="0"/>
              <a:t> </a:t>
            </a:r>
            <a:r>
              <a:rPr lang="hu-HU" dirty="0" err="1" smtClean="0"/>
              <a:t>not</a:t>
            </a:r>
            <a:r>
              <a:rPr lang="hu-HU" dirty="0" smtClean="0"/>
              <a:t> </a:t>
            </a:r>
            <a:r>
              <a:rPr lang="hu-HU" dirty="0" err="1" smtClean="0"/>
              <a:t>contribute</a:t>
            </a:r>
            <a:r>
              <a:rPr lang="hu-HU" dirty="0" smtClean="0"/>
              <a:t> </a:t>
            </a:r>
            <a:r>
              <a:rPr lang="hu-HU" dirty="0" err="1" smtClean="0"/>
              <a:t>much</a:t>
            </a:r>
            <a:r>
              <a:rPr lang="hu-HU" dirty="0" smtClean="0"/>
              <a:t> </a:t>
            </a:r>
            <a:r>
              <a:rPr lang="hu-HU" dirty="0" err="1" smtClean="0"/>
              <a:t>to</a:t>
            </a:r>
            <a:r>
              <a:rPr lang="hu-HU" dirty="0" smtClean="0"/>
              <a:t> </a:t>
            </a:r>
            <a:r>
              <a:rPr lang="hu-HU" dirty="0" err="1" smtClean="0"/>
              <a:t>the</a:t>
            </a:r>
            <a:r>
              <a:rPr lang="hu-HU" dirty="0" smtClean="0"/>
              <a:t> </a:t>
            </a:r>
            <a:r>
              <a:rPr lang="hu-HU" dirty="0" err="1" smtClean="0"/>
              <a:t>development</a:t>
            </a:r>
            <a:r>
              <a:rPr lang="hu-HU" dirty="0" smtClean="0"/>
              <a:t> of </a:t>
            </a:r>
            <a:r>
              <a:rPr lang="hu-HU" dirty="0" err="1" smtClean="0"/>
              <a:t>NLP</a:t>
            </a:r>
            <a:r>
              <a:rPr lang="hu-HU" dirty="0"/>
              <a:t> </a:t>
            </a:r>
            <a:r>
              <a:rPr lang="hu-HU" dirty="0" err="1" smtClean="0"/>
              <a:t>applications</a:t>
            </a:r>
            <a:r>
              <a:rPr lang="hu-HU" dirty="0" smtClean="0"/>
              <a:t>.</a:t>
            </a:r>
          </a:p>
          <a:p>
            <a:r>
              <a:rPr lang="hu-HU" dirty="0" smtClean="0"/>
              <a:t>„</a:t>
            </a:r>
            <a:r>
              <a:rPr lang="hu-HU" dirty="0" err="1" smtClean="0"/>
              <a:t>compiler</a:t>
            </a:r>
            <a:r>
              <a:rPr lang="hu-HU" dirty="0" smtClean="0"/>
              <a:t>” </a:t>
            </a:r>
            <a:r>
              <a:rPr lang="hu-HU" dirty="0" err="1" smtClean="0"/>
              <a:t>model</a:t>
            </a:r>
            <a:r>
              <a:rPr lang="hu-HU" dirty="0" smtClean="0"/>
              <a:t> of </a:t>
            </a:r>
            <a:r>
              <a:rPr lang="hu-HU" dirty="0" err="1" smtClean="0"/>
              <a:t>NLP</a:t>
            </a:r>
            <a:r>
              <a:rPr lang="hu-HU" dirty="0" smtClean="0"/>
              <a:t>: </a:t>
            </a:r>
            <a:r>
              <a:rPr lang="hu-HU" dirty="0" err="1" smtClean="0"/>
              <a:t>dominant</a:t>
            </a:r>
            <a:r>
              <a:rPr lang="hu-HU" dirty="0" smtClean="0"/>
              <a:t> </a:t>
            </a:r>
            <a:r>
              <a:rPr lang="hu-HU" dirty="0" err="1" smtClean="0"/>
              <a:t>paradigm</a:t>
            </a:r>
            <a:r>
              <a:rPr lang="hu-HU" dirty="0" smtClean="0"/>
              <a:t> </a:t>
            </a:r>
            <a:r>
              <a:rPr lang="hu-HU" dirty="0" err="1" smtClean="0"/>
              <a:t>until</a:t>
            </a:r>
            <a:r>
              <a:rPr lang="hu-HU" dirty="0" smtClean="0"/>
              <a:t> ~2000</a:t>
            </a:r>
          </a:p>
          <a:p>
            <a:r>
              <a:rPr lang="hu-HU" dirty="0" err="1" smtClean="0"/>
              <a:t>machine</a:t>
            </a:r>
            <a:r>
              <a:rPr lang="hu-HU" dirty="0" smtClean="0"/>
              <a:t> </a:t>
            </a:r>
            <a:r>
              <a:rPr lang="hu-HU" dirty="0" err="1" smtClean="0"/>
              <a:t>learning</a:t>
            </a:r>
            <a:r>
              <a:rPr lang="hu-HU" dirty="0" smtClean="0"/>
              <a:t> </a:t>
            </a:r>
            <a:r>
              <a:rPr lang="hu-HU" dirty="0" err="1" smtClean="0"/>
              <a:t>based</a:t>
            </a:r>
            <a:r>
              <a:rPr lang="hu-HU" dirty="0" smtClean="0"/>
              <a:t> </a:t>
            </a:r>
            <a:r>
              <a:rPr lang="hu-HU" dirty="0" err="1" smtClean="0"/>
              <a:t>on</a:t>
            </a:r>
            <a:r>
              <a:rPr lang="hu-HU" dirty="0" smtClean="0"/>
              <a:t> </a:t>
            </a:r>
            <a:r>
              <a:rPr lang="hu-HU" dirty="0" err="1" smtClean="0"/>
              <a:t>simple</a:t>
            </a:r>
            <a:r>
              <a:rPr lang="hu-HU" dirty="0" smtClean="0"/>
              <a:t> </a:t>
            </a:r>
            <a:r>
              <a:rPr lang="hu-HU" dirty="0" err="1" smtClean="0"/>
              <a:t>features</a:t>
            </a:r>
            <a:r>
              <a:rPr lang="hu-HU" dirty="0" smtClean="0"/>
              <a:t> (</a:t>
            </a:r>
            <a:r>
              <a:rPr lang="hu-HU" dirty="0" err="1" smtClean="0"/>
              <a:t>e.g</a:t>
            </a:r>
            <a:r>
              <a:rPr lang="hu-HU" dirty="0" smtClean="0"/>
              <a:t>. </a:t>
            </a:r>
            <a:r>
              <a:rPr lang="hu-HU" dirty="0" err="1" smtClean="0"/>
              <a:t>bags</a:t>
            </a:r>
            <a:r>
              <a:rPr lang="hu-HU" dirty="0" smtClean="0"/>
              <a:t> of </a:t>
            </a:r>
            <a:r>
              <a:rPr lang="hu-HU" dirty="0" err="1" smtClean="0"/>
              <a:t>words</a:t>
            </a:r>
            <a:r>
              <a:rPr lang="hu-HU" dirty="0" smtClean="0"/>
              <a:t>): 2000s</a:t>
            </a:r>
          </a:p>
          <a:p>
            <a:r>
              <a:rPr lang="hu-HU" dirty="0" err="1" smtClean="0"/>
              <a:t>probabilistic</a:t>
            </a:r>
            <a:r>
              <a:rPr lang="hu-HU" dirty="0" smtClean="0"/>
              <a:t> </a:t>
            </a:r>
            <a:r>
              <a:rPr lang="hu-HU" dirty="0" err="1" smtClean="0"/>
              <a:t>language</a:t>
            </a:r>
            <a:r>
              <a:rPr lang="hu-HU" dirty="0" smtClean="0"/>
              <a:t> </a:t>
            </a:r>
            <a:r>
              <a:rPr lang="hu-HU" dirty="0" err="1" smtClean="0"/>
              <a:t>models</a:t>
            </a:r>
            <a:r>
              <a:rPr lang="hu-HU" dirty="0" smtClean="0"/>
              <a:t> (</a:t>
            </a:r>
            <a:r>
              <a:rPr lang="hu-HU" dirty="0" err="1" smtClean="0"/>
              <a:t>first</a:t>
            </a:r>
            <a:r>
              <a:rPr lang="hu-HU" dirty="0" smtClean="0"/>
              <a:t> </a:t>
            </a:r>
            <a:r>
              <a:rPr lang="hu-HU" dirty="0" err="1" smtClean="0"/>
              <a:t>HMMs</a:t>
            </a:r>
            <a:r>
              <a:rPr lang="hu-HU" dirty="0" smtClean="0"/>
              <a:t>, </a:t>
            </a:r>
            <a:r>
              <a:rPr lang="hu-HU" dirty="0" err="1" smtClean="0"/>
              <a:t>then</a:t>
            </a:r>
            <a:r>
              <a:rPr lang="hu-HU" dirty="0" smtClean="0"/>
              <a:t> </a:t>
            </a:r>
            <a:r>
              <a:rPr lang="hu-HU" dirty="0" err="1" smtClean="0"/>
              <a:t>RNNs</a:t>
            </a:r>
            <a:r>
              <a:rPr lang="hu-HU" dirty="0" smtClean="0"/>
              <a:t>, </a:t>
            </a:r>
            <a:r>
              <a:rPr lang="hu-HU" dirty="0" err="1" smtClean="0"/>
              <a:t>finally</a:t>
            </a:r>
            <a:r>
              <a:rPr lang="hu-HU" dirty="0" smtClean="0"/>
              <a:t> </a:t>
            </a:r>
            <a:r>
              <a:rPr lang="hu-HU" dirty="0" err="1" smtClean="0"/>
              <a:t>transformers</a:t>
            </a:r>
            <a:r>
              <a:rPr lang="hu-HU" dirty="0" smtClean="0"/>
              <a:t>) </a:t>
            </a:r>
            <a:r>
              <a:rPr lang="hu-HU" dirty="0" err="1" smtClean="0"/>
              <a:t>dominated</a:t>
            </a:r>
            <a:r>
              <a:rPr lang="hu-HU" dirty="0" smtClean="0"/>
              <a:t> </a:t>
            </a:r>
            <a:r>
              <a:rPr lang="hu-HU" dirty="0" err="1" smtClean="0"/>
              <a:t>machine</a:t>
            </a:r>
            <a:r>
              <a:rPr lang="hu-HU" dirty="0" smtClean="0"/>
              <a:t> </a:t>
            </a:r>
            <a:r>
              <a:rPr lang="hu-HU" dirty="0" err="1" smtClean="0"/>
              <a:t>translation</a:t>
            </a:r>
            <a:r>
              <a:rPr lang="hu-HU" dirty="0" smtClean="0"/>
              <a:t> and, </a:t>
            </a:r>
            <a:r>
              <a:rPr lang="hu-HU" dirty="0" err="1" smtClean="0"/>
              <a:t>by</a:t>
            </a:r>
            <a:r>
              <a:rPr lang="hu-HU" dirty="0" smtClean="0"/>
              <a:t> ~2020, </a:t>
            </a:r>
            <a:r>
              <a:rPr lang="hu-HU" dirty="0" err="1" smtClean="0"/>
              <a:t>NLP</a:t>
            </a:r>
            <a:r>
              <a:rPr lang="hu-HU" dirty="0" smtClean="0"/>
              <a:t> </a:t>
            </a:r>
            <a:r>
              <a:rPr lang="hu-HU" dirty="0" err="1" smtClean="0"/>
              <a:t>as</a:t>
            </a:r>
            <a:r>
              <a:rPr lang="hu-HU" dirty="0" smtClean="0"/>
              <a:t> a </a:t>
            </a:r>
            <a:r>
              <a:rPr lang="hu-HU" dirty="0" err="1" smtClean="0"/>
              <a:t>whole</a:t>
            </a:r>
            <a:endParaRPr lang="hu-HU" dirty="0"/>
          </a:p>
        </p:txBody>
      </p:sp>
    </p:spTree>
    <p:extLst>
      <p:ext uri="{BB962C8B-B14F-4D97-AF65-F5344CB8AC3E}">
        <p14:creationId xmlns:p14="http://schemas.microsoft.com/office/powerpoint/2010/main" val="263513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Overview</a:t>
            </a:r>
            <a:endParaRPr lang="en-GB" dirty="0"/>
          </a:p>
        </p:txBody>
      </p:sp>
      <p:sp>
        <p:nvSpPr>
          <p:cNvPr id="3" name="Tartalom helye 2"/>
          <p:cNvSpPr>
            <a:spLocks noGrp="1"/>
          </p:cNvSpPr>
          <p:nvPr>
            <p:ph idx="1"/>
          </p:nvPr>
        </p:nvSpPr>
        <p:spPr/>
        <p:txBody>
          <a:bodyPr/>
          <a:lstStyle/>
          <a:p>
            <a:pPr marL="0" indent="0">
              <a:buNone/>
            </a:pPr>
            <a:r>
              <a:rPr lang="hu-HU" dirty="0" smtClean="0"/>
              <a:t>2. 	</a:t>
            </a:r>
            <a:r>
              <a:rPr lang="en-GB" dirty="0" smtClean="0"/>
              <a:t>Handling text documents in Python; </a:t>
            </a:r>
            <a:r>
              <a:rPr lang="hu-HU" dirty="0" smtClean="0"/>
              <a:t>	</a:t>
            </a:r>
            <a:r>
              <a:rPr lang="en-GB" dirty="0" smtClean="0"/>
              <a:t>managing </a:t>
            </a:r>
            <a:r>
              <a:rPr lang="hu-HU" dirty="0" smtClean="0"/>
              <a:t>	</a:t>
            </a:r>
            <a:r>
              <a:rPr lang="en-GB" dirty="0" smtClean="0"/>
              <a:t>formats (Word </a:t>
            </a:r>
            <a:r>
              <a:rPr lang="en-GB" dirty="0" err="1" smtClean="0"/>
              <a:t>docx</a:t>
            </a:r>
            <a:r>
              <a:rPr lang="en-GB" dirty="0" smtClean="0"/>
              <a:t>, HTML, e-</a:t>
            </a:r>
            <a:r>
              <a:rPr lang="hu-HU" dirty="0" smtClean="0"/>
              <a:t>	</a:t>
            </a:r>
            <a:r>
              <a:rPr lang="en-GB" dirty="0" smtClean="0"/>
              <a:t>books); string processing</a:t>
            </a:r>
            <a:endParaRPr lang="hu-HU" dirty="0" smtClean="0"/>
          </a:p>
          <a:p>
            <a:pPr marL="0" indent="0">
              <a:buNone/>
            </a:pPr>
            <a:r>
              <a:rPr lang="hu-HU" dirty="0" smtClean="0"/>
              <a:t>3-4.	</a:t>
            </a:r>
            <a:r>
              <a:rPr lang="hu-HU" dirty="0" err="1" smtClean="0"/>
              <a:t>NLP</a:t>
            </a:r>
            <a:r>
              <a:rPr lang="hu-HU" dirty="0" smtClean="0"/>
              <a:t> </a:t>
            </a:r>
            <a:r>
              <a:rPr lang="hu-HU" dirty="0" err="1" smtClean="0"/>
              <a:t>frameworks</a:t>
            </a:r>
            <a:r>
              <a:rPr lang="hu-HU" dirty="0" smtClean="0"/>
              <a:t> (</a:t>
            </a:r>
            <a:r>
              <a:rPr lang="hu-HU" dirty="0" err="1" smtClean="0"/>
              <a:t>SpaCy</a:t>
            </a:r>
            <a:r>
              <a:rPr lang="hu-HU" dirty="0" smtClean="0"/>
              <a:t>, Stanza)</a:t>
            </a:r>
          </a:p>
          <a:p>
            <a:pPr marL="0" indent="0">
              <a:buNone/>
            </a:pPr>
            <a:r>
              <a:rPr lang="hu-HU" dirty="0" smtClean="0"/>
              <a:t>5-6.	</a:t>
            </a:r>
            <a:r>
              <a:rPr lang="hu-HU" dirty="0" err="1" smtClean="0"/>
              <a:t>Corpora</a:t>
            </a:r>
            <a:r>
              <a:rPr lang="hu-HU" dirty="0" smtClean="0"/>
              <a:t> and </a:t>
            </a:r>
            <a:r>
              <a:rPr lang="hu-HU" dirty="0" err="1" smtClean="0"/>
              <a:t>annotation</a:t>
            </a:r>
            <a:r>
              <a:rPr lang="hu-HU" dirty="0" smtClean="0"/>
              <a:t>; </a:t>
            </a:r>
            <a:r>
              <a:rPr lang="hu-HU" dirty="0" err="1" smtClean="0"/>
              <a:t>NoSketchEngine</a:t>
            </a:r>
            <a:r>
              <a:rPr lang="hu-HU" dirty="0" smtClean="0"/>
              <a:t>; 	</a:t>
            </a:r>
            <a:r>
              <a:rPr lang="hu-HU" dirty="0" err="1" smtClean="0"/>
              <a:t>CQL</a:t>
            </a:r>
            <a:endParaRPr lang="hu-HU" dirty="0" smtClean="0"/>
          </a:p>
          <a:p>
            <a:pPr marL="0" indent="0">
              <a:buNone/>
            </a:pPr>
            <a:r>
              <a:rPr lang="hu-HU" dirty="0" smtClean="0"/>
              <a:t>7.	</a:t>
            </a:r>
            <a:r>
              <a:rPr lang="hu-HU" dirty="0" err="1" smtClean="0"/>
              <a:t>Probabilistic</a:t>
            </a:r>
            <a:r>
              <a:rPr lang="hu-HU" dirty="0" smtClean="0"/>
              <a:t> </a:t>
            </a:r>
            <a:r>
              <a:rPr lang="hu-HU" dirty="0" err="1" smtClean="0"/>
              <a:t>language</a:t>
            </a:r>
            <a:r>
              <a:rPr lang="hu-HU" dirty="0" smtClean="0"/>
              <a:t> modelling; </a:t>
            </a:r>
            <a:r>
              <a:rPr lang="hu-HU" dirty="0" err="1" smtClean="0"/>
              <a:t>n-gram</a:t>
            </a:r>
            <a:r>
              <a:rPr lang="hu-HU" dirty="0" smtClean="0"/>
              <a:t> 	</a:t>
            </a:r>
            <a:r>
              <a:rPr lang="hu-HU" dirty="0" err="1" smtClean="0"/>
              <a:t>models</a:t>
            </a:r>
            <a:r>
              <a:rPr lang="hu-HU" dirty="0" smtClean="0"/>
              <a:t>; </a:t>
            </a:r>
            <a:r>
              <a:rPr lang="hu-HU" dirty="0" err="1" smtClean="0"/>
              <a:t>perplexity</a:t>
            </a:r>
            <a:endParaRPr lang="en-GB" dirty="0"/>
          </a:p>
        </p:txBody>
      </p:sp>
    </p:spTree>
    <p:extLst>
      <p:ext uri="{BB962C8B-B14F-4D97-AF65-F5344CB8AC3E}">
        <p14:creationId xmlns:p14="http://schemas.microsoft.com/office/powerpoint/2010/main" val="425341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Overview</a:t>
            </a:r>
            <a:endParaRPr lang="en-GB" dirty="0"/>
          </a:p>
        </p:txBody>
      </p:sp>
      <p:sp>
        <p:nvSpPr>
          <p:cNvPr id="3" name="Tartalom helye 2"/>
          <p:cNvSpPr>
            <a:spLocks noGrp="1"/>
          </p:cNvSpPr>
          <p:nvPr>
            <p:ph idx="1"/>
          </p:nvPr>
        </p:nvSpPr>
        <p:spPr/>
        <p:txBody>
          <a:bodyPr>
            <a:normAutofit lnSpcReduction="10000"/>
          </a:bodyPr>
          <a:lstStyle/>
          <a:p>
            <a:pPr marL="0" indent="0">
              <a:buNone/>
            </a:pPr>
            <a:r>
              <a:rPr lang="hu-HU" dirty="0" smtClean="0"/>
              <a:t>8.	</a:t>
            </a:r>
            <a:r>
              <a:rPr lang="hu-HU" dirty="0" err="1" smtClean="0"/>
              <a:t>Representing</a:t>
            </a:r>
            <a:r>
              <a:rPr lang="hu-HU" dirty="0" smtClean="0"/>
              <a:t> </a:t>
            </a:r>
            <a:r>
              <a:rPr lang="hu-HU" dirty="0" err="1" smtClean="0"/>
              <a:t>words</a:t>
            </a:r>
            <a:r>
              <a:rPr lang="hu-HU" dirty="0" smtClean="0"/>
              <a:t> </a:t>
            </a:r>
            <a:r>
              <a:rPr lang="hu-HU" dirty="0" err="1" smtClean="0"/>
              <a:t>in</a:t>
            </a:r>
            <a:r>
              <a:rPr lang="hu-HU" dirty="0" smtClean="0"/>
              <a:t> a </a:t>
            </a:r>
            <a:r>
              <a:rPr lang="hu-HU" dirty="0" err="1" smtClean="0"/>
              <a:t>vector</a:t>
            </a:r>
            <a:r>
              <a:rPr lang="hu-HU" dirty="0" smtClean="0"/>
              <a:t> </a:t>
            </a:r>
            <a:r>
              <a:rPr lang="hu-HU" dirty="0" err="1" smtClean="0"/>
              <a:t>space</a:t>
            </a:r>
            <a:r>
              <a:rPr lang="hu-HU" dirty="0" smtClean="0"/>
              <a:t>; 	</a:t>
            </a:r>
            <a:r>
              <a:rPr lang="hu-HU" dirty="0" err="1" smtClean="0"/>
              <a:t>distributional</a:t>
            </a:r>
            <a:r>
              <a:rPr lang="hu-HU" dirty="0" smtClean="0"/>
              <a:t> </a:t>
            </a:r>
            <a:r>
              <a:rPr lang="hu-HU" dirty="0" err="1" smtClean="0"/>
              <a:t>semantics</a:t>
            </a:r>
            <a:r>
              <a:rPr lang="hu-HU" dirty="0" smtClean="0"/>
              <a:t> (word2vec etc.)</a:t>
            </a:r>
          </a:p>
          <a:p>
            <a:pPr marL="0" indent="0">
              <a:buNone/>
            </a:pPr>
            <a:r>
              <a:rPr lang="hu-HU" dirty="0" smtClean="0"/>
              <a:t>9.	</a:t>
            </a:r>
            <a:r>
              <a:rPr lang="hu-HU" dirty="0" err="1" smtClean="0"/>
              <a:t>Neural</a:t>
            </a:r>
            <a:r>
              <a:rPr lang="hu-HU" dirty="0" smtClean="0"/>
              <a:t> </a:t>
            </a:r>
            <a:r>
              <a:rPr lang="hu-HU" dirty="0" err="1" smtClean="0"/>
              <a:t>language</a:t>
            </a:r>
            <a:r>
              <a:rPr lang="hu-HU" dirty="0" smtClean="0"/>
              <a:t> </a:t>
            </a:r>
            <a:r>
              <a:rPr lang="hu-HU" dirty="0" err="1" smtClean="0"/>
              <a:t>models</a:t>
            </a:r>
            <a:r>
              <a:rPr lang="hu-HU" dirty="0" smtClean="0"/>
              <a:t> (</a:t>
            </a:r>
            <a:r>
              <a:rPr lang="hu-HU" dirty="0" err="1" smtClean="0"/>
              <a:t>RNN</a:t>
            </a:r>
            <a:r>
              <a:rPr lang="hu-HU" dirty="0" smtClean="0"/>
              <a:t>, 	</a:t>
            </a:r>
            <a:r>
              <a:rPr lang="hu-HU" dirty="0" err="1" smtClean="0"/>
              <a:t>transformer</a:t>
            </a:r>
            <a:r>
              <a:rPr lang="hu-HU" dirty="0" smtClean="0"/>
              <a:t>)</a:t>
            </a:r>
          </a:p>
          <a:p>
            <a:pPr marL="0" indent="0">
              <a:buNone/>
            </a:pPr>
            <a:r>
              <a:rPr lang="hu-HU" dirty="0" smtClean="0"/>
              <a:t>10-11. </a:t>
            </a:r>
            <a:r>
              <a:rPr lang="hu-HU" dirty="0" err="1" smtClean="0"/>
              <a:t>NLP</a:t>
            </a:r>
            <a:r>
              <a:rPr lang="hu-HU" dirty="0" smtClean="0"/>
              <a:t> </a:t>
            </a:r>
            <a:r>
              <a:rPr lang="hu-HU" dirty="0" err="1" smtClean="0"/>
              <a:t>with</a:t>
            </a:r>
            <a:r>
              <a:rPr lang="hu-HU" dirty="0" smtClean="0"/>
              <a:t> </a:t>
            </a:r>
            <a:r>
              <a:rPr lang="hu-HU" dirty="0" err="1" smtClean="0"/>
              <a:t>discriminative</a:t>
            </a:r>
            <a:r>
              <a:rPr lang="hu-HU" dirty="0" smtClean="0"/>
              <a:t> </a:t>
            </a:r>
            <a:r>
              <a:rPr lang="hu-HU" dirty="0" err="1" smtClean="0"/>
              <a:t>language</a:t>
            </a:r>
            <a:r>
              <a:rPr lang="hu-HU" dirty="0" smtClean="0"/>
              <a:t> </a:t>
            </a:r>
            <a:r>
              <a:rPr lang="hu-HU" dirty="0" err="1" smtClean="0"/>
              <a:t>models</a:t>
            </a:r>
            <a:r>
              <a:rPr lang="hu-HU" dirty="0" smtClean="0"/>
              <a:t> 	(</a:t>
            </a:r>
            <a:r>
              <a:rPr lang="hu-HU" dirty="0" err="1" smtClean="0"/>
              <a:t>BERT</a:t>
            </a:r>
            <a:r>
              <a:rPr lang="hu-HU" dirty="0" smtClean="0"/>
              <a:t>, </a:t>
            </a:r>
            <a:r>
              <a:rPr lang="hu-HU" dirty="0" err="1" smtClean="0"/>
              <a:t>Hugging</a:t>
            </a:r>
            <a:r>
              <a:rPr lang="hu-HU" dirty="0" smtClean="0"/>
              <a:t> </a:t>
            </a:r>
            <a:r>
              <a:rPr lang="hu-HU" dirty="0" err="1" smtClean="0"/>
              <a:t>Face</a:t>
            </a:r>
            <a:r>
              <a:rPr lang="hu-HU" dirty="0" smtClean="0"/>
              <a:t>, </a:t>
            </a:r>
            <a:r>
              <a:rPr lang="hu-HU" dirty="0" err="1" smtClean="0"/>
              <a:t>fine-tuning</a:t>
            </a:r>
            <a:r>
              <a:rPr lang="hu-HU" dirty="0" smtClean="0"/>
              <a:t>)</a:t>
            </a:r>
          </a:p>
          <a:p>
            <a:pPr marL="0" indent="0">
              <a:buNone/>
            </a:pPr>
            <a:r>
              <a:rPr lang="hu-HU" dirty="0" smtClean="0"/>
              <a:t>12-14.</a:t>
            </a:r>
            <a:r>
              <a:rPr lang="hu-HU" dirty="0"/>
              <a:t> </a:t>
            </a:r>
            <a:r>
              <a:rPr lang="hu-HU" dirty="0" err="1" smtClean="0"/>
              <a:t>Generative</a:t>
            </a:r>
            <a:r>
              <a:rPr lang="hu-HU" dirty="0" smtClean="0"/>
              <a:t> </a:t>
            </a:r>
            <a:r>
              <a:rPr lang="hu-HU" dirty="0" err="1" smtClean="0"/>
              <a:t>language</a:t>
            </a:r>
            <a:r>
              <a:rPr lang="hu-HU" dirty="0" smtClean="0"/>
              <a:t> </a:t>
            </a:r>
            <a:r>
              <a:rPr lang="hu-HU" dirty="0" err="1" smtClean="0"/>
              <a:t>models</a:t>
            </a:r>
            <a:r>
              <a:rPr lang="hu-HU" dirty="0" smtClean="0"/>
              <a:t> and </a:t>
            </a:r>
            <a:r>
              <a:rPr lang="hu-HU" dirty="0" err="1" smtClean="0"/>
              <a:t>their</a:t>
            </a:r>
            <a:r>
              <a:rPr lang="hu-HU" dirty="0" smtClean="0"/>
              <a:t> 	</a:t>
            </a:r>
            <a:r>
              <a:rPr lang="hu-HU" dirty="0" err="1" smtClean="0"/>
              <a:t>use</a:t>
            </a:r>
            <a:r>
              <a:rPr lang="hu-HU" dirty="0" smtClean="0"/>
              <a:t> </a:t>
            </a:r>
            <a:r>
              <a:rPr lang="hu-HU" dirty="0" err="1" smtClean="0"/>
              <a:t>in</a:t>
            </a:r>
            <a:r>
              <a:rPr lang="hu-HU" dirty="0" smtClean="0"/>
              <a:t> </a:t>
            </a:r>
            <a:r>
              <a:rPr lang="hu-HU" dirty="0" err="1" smtClean="0"/>
              <a:t>NLP</a:t>
            </a:r>
            <a:r>
              <a:rPr lang="hu-HU" dirty="0" smtClean="0"/>
              <a:t> (</a:t>
            </a:r>
            <a:r>
              <a:rPr lang="hu-HU" dirty="0" err="1" smtClean="0"/>
              <a:t>classification</a:t>
            </a:r>
            <a:r>
              <a:rPr lang="hu-HU" dirty="0" smtClean="0"/>
              <a:t>, </a:t>
            </a:r>
            <a:r>
              <a:rPr lang="hu-HU" dirty="0" err="1" smtClean="0"/>
              <a:t>sentiment</a:t>
            </a:r>
            <a:r>
              <a:rPr lang="hu-HU" dirty="0" smtClean="0"/>
              <a:t> 	</a:t>
            </a:r>
            <a:r>
              <a:rPr lang="hu-HU" dirty="0" err="1" smtClean="0"/>
              <a:t>analysis</a:t>
            </a:r>
            <a:r>
              <a:rPr lang="hu-HU" dirty="0" smtClean="0"/>
              <a:t>, </a:t>
            </a:r>
            <a:r>
              <a:rPr lang="hu-HU" dirty="0" err="1" smtClean="0"/>
              <a:t>question</a:t>
            </a:r>
            <a:r>
              <a:rPr lang="hu-HU" dirty="0" smtClean="0"/>
              <a:t> </a:t>
            </a:r>
            <a:r>
              <a:rPr lang="hu-HU" dirty="0" err="1" smtClean="0"/>
              <a:t>answering</a:t>
            </a:r>
            <a:r>
              <a:rPr lang="hu-HU" dirty="0" smtClean="0"/>
              <a:t>, </a:t>
            </a:r>
            <a:r>
              <a:rPr lang="hu-HU" dirty="0" err="1" smtClean="0"/>
              <a:t>MT</a:t>
            </a:r>
            <a:r>
              <a:rPr lang="hu-HU" dirty="0"/>
              <a:t>)</a:t>
            </a:r>
            <a:endParaRPr lang="en-GB" dirty="0"/>
          </a:p>
        </p:txBody>
      </p:sp>
    </p:spTree>
    <p:extLst>
      <p:ext uri="{BB962C8B-B14F-4D97-AF65-F5344CB8AC3E}">
        <p14:creationId xmlns:p14="http://schemas.microsoft.com/office/powerpoint/2010/main" val="377208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Description</a:t>
            </a:r>
            <a:endParaRPr lang="en-GB" dirty="0"/>
          </a:p>
        </p:txBody>
      </p:sp>
      <p:sp>
        <p:nvSpPr>
          <p:cNvPr id="3" name="Tartalom helye 2"/>
          <p:cNvSpPr>
            <a:spLocks noGrp="1"/>
          </p:cNvSpPr>
          <p:nvPr>
            <p:ph idx="1"/>
          </p:nvPr>
        </p:nvSpPr>
        <p:spPr/>
        <p:txBody>
          <a:bodyPr>
            <a:normAutofit/>
          </a:bodyPr>
          <a:lstStyle/>
          <a:p>
            <a:r>
              <a:rPr lang="en-GB" dirty="0" smtClean="0"/>
              <a:t>It presents up-to-date tools available for the computational processing of </a:t>
            </a:r>
            <a:r>
              <a:rPr lang="hu-HU" dirty="0" smtClean="0"/>
              <a:t>English </a:t>
            </a:r>
            <a:r>
              <a:rPr lang="en-GB" dirty="0" smtClean="0"/>
              <a:t>(e.g., </a:t>
            </a:r>
            <a:r>
              <a:rPr lang="en-GB" dirty="0" err="1" smtClean="0"/>
              <a:t>spaCy</a:t>
            </a:r>
            <a:r>
              <a:rPr lang="en-GB" dirty="0" smtClean="0"/>
              <a:t>, Stanza) and frameworks (e.g., Hugging Face, </a:t>
            </a:r>
            <a:r>
              <a:rPr lang="en-GB" dirty="0" err="1" smtClean="0"/>
              <a:t>NoSketchEngine</a:t>
            </a:r>
            <a:r>
              <a:rPr lang="en-GB" dirty="0" smtClean="0"/>
              <a:t>). Special emphasis is placed on modern </a:t>
            </a:r>
            <a:r>
              <a:rPr lang="en-GB" b="1" dirty="0" smtClean="0"/>
              <a:t>language models</a:t>
            </a:r>
            <a:r>
              <a:rPr lang="en-GB" dirty="0" smtClean="0"/>
              <a:t>, including </a:t>
            </a:r>
            <a:r>
              <a:rPr lang="en-GB" b="1" dirty="0" smtClean="0"/>
              <a:t>neural and transformer-based systems</a:t>
            </a:r>
            <a:r>
              <a:rPr lang="en-GB" dirty="0" smtClean="0"/>
              <a:t>, their applications, and their practical use in solving linguistic tasks such as text </a:t>
            </a:r>
            <a:r>
              <a:rPr lang="hu-HU" dirty="0" err="1" smtClean="0"/>
              <a:t>understanding</a:t>
            </a:r>
            <a:r>
              <a:rPr lang="en-GB" dirty="0" smtClean="0"/>
              <a:t>, summarization, and translation.</a:t>
            </a:r>
          </a:p>
        </p:txBody>
      </p:sp>
    </p:spTree>
    <p:extLst>
      <p:ext uri="{BB962C8B-B14F-4D97-AF65-F5344CB8AC3E}">
        <p14:creationId xmlns:p14="http://schemas.microsoft.com/office/powerpoint/2010/main" val="26381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Prerequisites</a:t>
            </a:r>
            <a:endParaRPr lang="en-GB" dirty="0"/>
          </a:p>
        </p:txBody>
      </p:sp>
      <p:sp>
        <p:nvSpPr>
          <p:cNvPr id="3" name="Tartalom helye 2"/>
          <p:cNvSpPr>
            <a:spLocks noGrp="1"/>
          </p:cNvSpPr>
          <p:nvPr>
            <p:ph idx="1"/>
          </p:nvPr>
        </p:nvSpPr>
        <p:spPr/>
        <p:txBody>
          <a:bodyPr>
            <a:normAutofit lnSpcReduction="10000"/>
          </a:bodyPr>
          <a:lstStyle/>
          <a:p>
            <a:r>
              <a:rPr lang="hu-HU" dirty="0" err="1" smtClean="0"/>
              <a:t>Elementary</a:t>
            </a:r>
            <a:r>
              <a:rPr lang="hu-HU" dirty="0" smtClean="0"/>
              <a:t> </a:t>
            </a:r>
            <a:r>
              <a:rPr lang="hu-HU" dirty="0" err="1" smtClean="0"/>
              <a:t>knowledge</a:t>
            </a:r>
            <a:r>
              <a:rPr lang="hu-HU" dirty="0" smtClean="0"/>
              <a:t> of </a:t>
            </a:r>
            <a:r>
              <a:rPr lang="hu-HU" dirty="0" err="1" smtClean="0"/>
              <a:t>linguistic</a:t>
            </a:r>
            <a:r>
              <a:rPr lang="hu-HU" dirty="0" smtClean="0"/>
              <a:t> and </a:t>
            </a:r>
            <a:r>
              <a:rPr lang="hu-HU" dirty="0" err="1" smtClean="0"/>
              <a:t>grammar</a:t>
            </a:r>
            <a:r>
              <a:rPr lang="hu-HU" dirty="0" smtClean="0"/>
              <a:t> </a:t>
            </a:r>
            <a:r>
              <a:rPr lang="hu-HU" dirty="0" err="1" smtClean="0"/>
              <a:t>concepts</a:t>
            </a:r>
            <a:endParaRPr lang="hu-HU" dirty="0" smtClean="0"/>
          </a:p>
          <a:p>
            <a:r>
              <a:rPr lang="hu-HU" dirty="0" err="1" smtClean="0"/>
              <a:t>Elementary</a:t>
            </a:r>
            <a:r>
              <a:rPr lang="hu-HU" dirty="0" smtClean="0"/>
              <a:t> </a:t>
            </a:r>
            <a:r>
              <a:rPr lang="hu-HU" dirty="0" err="1" smtClean="0"/>
              <a:t>knowledge</a:t>
            </a:r>
            <a:r>
              <a:rPr lang="hu-HU" dirty="0" smtClean="0"/>
              <a:t> of computer hardware, computer </a:t>
            </a:r>
            <a:r>
              <a:rPr lang="hu-HU" dirty="0" err="1" smtClean="0"/>
              <a:t>science</a:t>
            </a:r>
            <a:r>
              <a:rPr lang="hu-HU" dirty="0" smtClean="0"/>
              <a:t> and software </a:t>
            </a:r>
            <a:r>
              <a:rPr lang="hu-HU" dirty="0" err="1" smtClean="0"/>
              <a:t>engineering</a:t>
            </a:r>
            <a:endParaRPr lang="hu-HU" dirty="0"/>
          </a:p>
          <a:p>
            <a:r>
              <a:rPr lang="hu-HU" dirty="0" err="1" smtClean="0"/>
              <a:t>Some</a:t>
            </a:r>
            <a:r>
              <a:rPr lang="hu-HU" dirty="0" smtClean="0"/>
              <a:t> </a:t>
            </a:r>
            <a:r>
              <a:rPr lang="hu-HU" dirty="0" err="1" smtClean="0"/>
              <a:t>familiarity</a:t>
            </a:r>
            <a:r>
              <a:rPr lang="hu-HU" dirty="0" smtClean="0"/>
              <a:t> </a:t>
            </a:r>
            <a:r>
              <a:rPr lang="hu-HU" dirty="0" err="1" smtClean="0"/>
              <a:t>with</a:t>
            </a:r>
            <a:r>
              <a:rPr lang="hu-HU" dirty="0" smtClean="0"/>
              <a:t> Python </a:t>
            </a:r>
            <a:r>
              <a:rPr lang="hu-HU" dirty="0" err="1" smtClean="0"/>
              <a:t>programming</a:t>
            </a:r>
            <a:r>
              <a:rPr lang="hu-HU" dirty="0" smtClean="0"/>
              <a:t> and </a:t>
            </a:r>
            <a:r>
              <a:rPr lang="hu-HU" dirty="0" err="1" smtClean="0"/>
              <a:t>the</a:t>
            </a:r>
            <a:r>
              <a:rPr lang="hu-HU" dirty="0" smtClean="0"/>
              <a:t> Python „</a:t>
            </a:r>
            <a:r>
              <a:rPr lang="hu-HU" dirty="0" err="1" smtClean="0"/>
              <a:t>ecosystem</a:t>
            </a:r>
            <a:r>
              <a:rPr lang="hu-HU" dirty="0" smtClean="0"/>
              <a:t>” (</a:t>
            </a:r>
            <a:r>
              <a:rPr lang="hu-HU" dirty="0" err="1" smtClean="0"/>
              <a:t>Jupyter</a:t>
            </a:r>
            <a:r>
              <a:rPr lang="hu-HU" dirty="0" smtClean="0"/>
              <a:t> </a:t>
            </a:r>
            <a:r>
              <a:rPr lang="hu-HU" dirty="0" err="1" smtClean="0"/>
              <a:t>notebooks</a:t>
            </a:r>
            <a:r>
              <a:rPr lang="hu-HU" dirty="0" smtClean="0"/>
              <a:t>, </a:t>
            </a:r>
            <a:r>
              <a:rPr lang="hu-HU" dirty="0" err="1" smtClean="0"/>
              <a:t>pip</a:t>
            </a:r>
            <a:r>
              <a:rPr lang="hu-HU" dirty="0" smtClean="0"/>
              <a:t>, </a:t>
            </a:r>
            <a:r>
              <a:rPr lang="hu-HU" dirty="0" err="1" smtClean="0"/>
              <a:t>conda</a:t>
            </a:r>
            <a:r>
              <a:rPr lang="hu-HU" dirty="0" smtClean="0"/>
              <a:t>)</a:t>
            </a:r>
          </a:p>
          <a:p>
            <a:r>
              <a:rPr lang="hu-HU" dirty="0" err="1" smtClean="0"/>
              <a:t>Some</a:t>
            </a:r>
            <a:r>
              <a:rPr lang="hu-HU" dirty="0" smtClean="0"/>
              <a:t> </a:t>
            </a:r>
            <a:r>
              <a:rPr lang="hu-HU" dirty="0" err="1" smtClean="0"/>
              <a:t>basic</a:t>
            </a:r>
            <a:r>
              <a:rPr lang="hu-HU" dirty="0" smtClean="0"/>
              <a:t> </a:t>
            </a:r>
            <a:r>
              <a:rPr lang="hu-HU" dirty="0" err="1" smtClean="0"/>
              <a:t>probability</a:t>
            </a:r>
            <a:r>
              <a:rPr lang="hu-HU" dirty="0" smtClean="0"/>
              <a:t> </a:t>
            </a:r>
            <a:r>
              <a:rPr lang="hu-HU" dirty="0" err="1" smtClean="0"/>
              <a:t>theory</a:t>
            </a:r>
            <a:r>
              <a:rPr lang="hu-HU" dirty="0" smtClean="0"/>
              <a:t> and </a:t>
            </a:r>
            <a:r>
              <a:rPr lang="hu-HU" dirty="0" err="1" smtClean="0"/>
              <a:t>linear</a:t>
            </a:r>
            <a:r>
              <a:rPr lang="hu-HU" dirty="0" smtClean="0"/>
              <a:t> algebra</a:t>
            </a:r>
            <a:endParaRPr lang="en-GB" dirty="0"/>
          </a:p>
        </p:txBody>
      </p:sp>
    </p:spTree>
    <p:extLst>
      <p:ext uri="{BB962C8B-B14F-4D97-AF65-F5344CB8AC3E}">
        <p14:creationId xmlns:p14="http://schemas.microsoft.com/office/powerpoint/2010/main" val="392915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Requirements</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Participants</a:t>
            </a:r>
            <a:r>
              <a:rPr lang="hu-HU" dirty="0" smtClean="0"/>
              <a:t> </a:t>
            </a:r>
            <a:r>
              <a:rPr lang="hu-HU" dirty="0" err="1" smtClean="0"/>
              <a:t>will</a:t>
            </a:r>
            <a:r>
              <a:rPr lang="hu-HU" dirty="0" smtClean="0"/>
              <a:t> </a:t>
            </a:r>
            <a:r>
              <a:rPr lang="hu-HU" dirty="0" err="1" smtClean="0"/>
              <a:t>receive</a:t>
            </a:r>
            <a:r>
              <a:rPr lang="hu-HU" dirty="0" smtClean="0"/>
              <a:t> </a:t>
            </a:r>
            <a:r>
              <a:rPr lang="hu-HU" b="1" dirty="0" err="1" smtClean="0"/>
              <a:t>practice</a:t>
            </a:r>
            <a:r>
              <a:rPr lang="hu-HU" b="1" dirty="0" smtClean="0"/>
              <a:t> </a:t>
            </a:r>
            <a:r>
              <a:rPr lang="hu-HU" b="1" dirty="0" err="1" smtClean="0"/>
              <a:t>tasks</a:t>
            </a:r>
            <a:r>
              <a:rPr lang="hu-HU" b="1" dirty="0" smtClean="0"/>
              <a:t> </a:t>
            </a:r>
            <a:r>
              <a:rPr lang="hu-HU" dirty="0" smtClean="0"/>
              <a:t>over </a:t>
            </a:r>
            <a:r>
              <a:rPr lang="hu-HU" dirty="0" err="1" smtClean="0"/>
              <a:t>the</a:t>
            </a:r>
            <a:r>
              <a:rPr lang="hu-HU" dirty="0" smtClean="0"/>
              <a:t> </a:t>
            </a:r>
            <a:r>
              <a:rPr lang="hu-HU" dirty="0" err="1" smtClean="0"/>
              <a:t>course</a:t>
            </a:r>
            <a:r>
              <a:rPr lang="hu-HU" dirty="0" smtClean="0"/>
              <a:t> of </a:t>
            </a:r>
            <a:r>
              <a:rPr lang="hu-HU" dirty="0" err="1" smtClean="0"/>
              <a:t>the</a:t>
            </a:r>
            <a:r>
              <a:rPr lang="hu-HU" dirty="0" smtClean="0"/>
              <a:t> </a:t>
            </a:r>
            <a:r>
              <a:rPr lang="hu-HU" dirty="0" err="1" smtClean="0"/>
              <a:t>semester</a:t>
            </a:r>
            <a:r>
              <a:rPr lang="hu-HU" dirty="0" smtClean="0"/>
              <a:t> </a:t>
            </a:r>
            <a:r>
              <a:rPr lang="hu-HU" dirty="0" err="1" smtClean="0"/>
              <a:t>connected</a:t>
            </a:r>
            <a:r>
              <a:rPr lang="hu-HU" dirty="0" smtClean="0"/>
              <a:t> </a:t>
            </a:r>
            <a:r>
              <a:rPr lang="hu-HU" dirty="0" err="1" smtClean="0"/>
              <a:t>to</a:t>
            </a:r>
            <a:r>
              <a:rPr lang="hu-HU" dirty="0" smtClean="0"/>
              <a:t> </a:t>
            </a:r>
            <a:r>
              <a:rPr lang="hu-HU" dirty="0" err="1" smtClean="0"/>
              <a:t>topics</a:t>
            </a:r>
            <a:r>
              <a:rPr lang="hu-HU" dirty="0" smtClean="0"/>
              <a:t> </a:t>
            </a:r>
            <a:r>
              <a:rPr lang="hu-HU" dirty="0" err="1" smtClean="0"/>
              <a:t>discussed</a:t>
            </a:r>
            <a:r>
              <a:rPr lang="hu-HU" dirty="0" smtClean="0"/>
              <a:t>, </a:t>
            </a:r>
            <a:r>
              <a:rPr lang="hu-HU" dirty="0" err="1" smtClean="0"/>
              <a:t>which</a:t>
            </a:r>
            <a:r>
              <a:rPr lang="hu-HU" dirty="0" smtClean="0"/>
              <a:t> </a:t>
            </a:r>
            <a:r>
              <a:rPr lang="hu-HU" dirty="0" err="1" smtClean="0"/>
              <a:t>they</a:t>
            </a:r>
            <a:r>
              <a:rPr lang="hu-HU" dirty="0" smtClean="0"/>
              <a:t> </a:t>
            </a:r>
            <a:r>
              <a:rPr lang="hu-HU" dirty="0" err="1" smtClean="0"/>
              <a:t>will</a:t>
            </a:r>
            <a:r>
              <a:rPr lang="hu-HU" dirty="0" smtClean="0"/>
              <a:t> be </a:t>
            </a:r>
            <a:r>
              <a:rPr lang="hu-HU" dirty="0" err="1" smtClean="0"/>
              <a:t>expected</a:t>
            </a:r>
            <a:r>
              <a:rPr lang="hu-HU" dirty="0" smtClean="0"/>
              <a:t> </a:t>
            </a:r>
            <a:r>
              <a:rPr lang="hu-HU" dirty="0" err="1" smtClean="0"/>
              <a:t>to</a:t>
            </a:r>
            <a:r>
              <a:rPr lang="hu-HU" dirty="0" smtClean="0"/>
              <a:t> </a:t>
            </a:r>
            <a:r>
              <a:rPr lang="hu-HU" dirty="0" err="1" smtClean="0"/>
              <a:t>solve</a:t>
            </a:r>
            <a:r>
              <a:rPr lang="hu-HU" dirty="0" smtClean="0"/>
              <a:t>:</a:t>
            </a:r>
          </a:p>
          <a:p>
            <a:pPr lvl="1"/>
            <a:r>
              <a:rPr lang="hu-HU" dirty="0" err="1" smtClean="0"/>
              <a:t>small</a:t>
            </a:r>
            <a:r>
              <a:rPr lang="hu-HU" dirty="0" smtClean="0"/>
              <a:t> </a:t>
            </a:r>
            <a:r>
              <a:rPr lang="hu-HU" dirty="0" err="1" smtClean="0"/>
              <a:t>programming</a:t>
            </a:r>
            <a:r>
              <a:rPr lang="hu-HU" dirty="0" smtClean="0"/>
              <a:t> </a:t>
            </a:r>
            <a:r>
              <a:rPr lang="hu-HU" dirty="0" err="1" smtClean="0"/>
              <a:t>tasks</a:t>
            </a:r>
            <a:endParaRPr lang="hu-HU" dirty="0" smtClean="0"/>
          </a:p>
          <a:p>
            <a:pPr lvl="1"/>
            <a:r>
              <a:rPr lang="hu-HU" dirty="0" err="1" smtClean="0"/>
              <a:t>install</a:t>
            </a:r>
            <a:r>
              <a:rPr lang="hu-HU" dirty="0" smtClean="0"/>
              <a:t> </a:t>
            </a:r>
            <a:r>
              <a:rPr lang="hu-HU" dirty="0" err="1" smtClean="0"/>
              <a:t>existing</a:t>
            </a:r>
            <a:r>
              <a:rPr lang="hu-HU" dirty="0" smtClean="0"/>
              <a:t> software and </a:t>
            </a:r>
            <a:r>
              <a:rPr lang="hu-HU" dirty="0" err="1" smtClean="0"/>
              <a:t>use</a:t>
            </a:r>
            <a:r>
              <a:rPr lang="hu-HU" dirty="0" smtClean="0"/>
              <a:t> </a:t>
            </a:r>
            <a:r>
              <a:rPr lang="hu-HU" dirty="0" err="1" smtClean="0"/>
              <a:t>it</a:t>
            </a:r>
            <a:r>
              <a:rPr lang="hu-HU" dirty="0" smtClean="0"/>
              <a:t> </a:t>
            </a:r>
            <a:r>
              <a:rPr lang="hu-HU" dirty="0" err="1" smtClean="0"/>
              <a:t>to</a:t>
            </a:r>
            <a:r>
              <a:rPr lang="hu-HU" dirty="0" smtClean="0"/>
              <a:t> </a:t>
            </a:r>
            <a:r>
              <a:rPr lang="hu-HU" dirty="0" err="1" smtClean="0"/>
              <a:t>process</a:t>
            </a:r>
            <a:r>
              <a:rPr lang="hu-HU" dirty="0" smtClean="0"/>
              <a:t> a text </a:t>
            </a:r>
            <a:r>
              <a:rPr lang="hu-HU" dirty="0" err="1" smtClean="0"/>
              <a:t>or</a:t>
            </a:r>
            <a:r>
              <a:rPr lang="hu-HU" dirty="0" smtClean="0"/>
              <a:t> a corpus of </a:t>
            </a:r>
            <a:r>
              <a:rPr lang="hu-HU" dirty="0" err="1" smtClean="0"/>
              <a:t>texts</a:t>
            </a:r>
            <a:endParaRPr lang="hu-HU" dirty="0" smtClean="0"/>
          </a:p>
          <a:p>
            <a:pPr lvl="1"/>
            <a:r>
              <a:rPr lang="hu-HU" dirty="0" err="1" smtClean="0"/>
              <a:t>download</a:t>
            </a:r>
            <a:r>
              <a:rPr lang="hu-HU" dirty="0" smtClean="0"/>
              <a:t> a </a:t>
            </a:r>
            <a:r>
              <a:rPr lang="hu-HU" dirty="0" err="1" smtClean="0"/>
              <a:t>language</a:t>
            </a:r>
            <a:r>
              <a:rPr lang="hu-HU" dirty="0" smtClean="0"/>
              <a:t> </a:t>
            </a:r>
            <a:r>
              <a:rPr lang="hu-HU" dirty="0" err="1" smtClean="0"/>
              <a:t>model</a:t>
            </a:r>
            <a:r>
              <a:rPr lang="hu-HU" dirty="0" smtClean="0"/>
              <a:t> and </a:t>
            </a:r>
            <a:r>
              <a:rPr lang="hu-HU" dirty="0" err="1" smtClean="0"/>
              <a:t>inspect</a:t>
            </a:r>
            <a:r>
              <a:rPr lang="hu-HU" dirty="0" smtClean="0"/>
              <a:t> </a:t>
            </a:r>
            <a:r>
              <a:rPr lang="hu-HU" dirty="0" err="1" smtClean="0"/>
              <a:t>its</a:t>
            </a:r>
            <a:r>
              <a:rPr lang="hu-HU" dirty="0" smtClean="0"/>
              <a:t> </a:t>
            </a:r>
            <a:r>
              <a:rPr lang="hu-HU" dirty="0" err="1" smtClean="0"/>
              <a:t>structure</a:t>
            </a:r>
            <a:endParaRPr lang="hu-HU" dirty="0" smtClean="0"/>
          </a:p>
          <a:p>
            <a:r>
              <a:rPr lang="hu-HU" b="1" dirty="0" err="1" smtClean="0"/>
              <a:t>Hand</a:t>
            </a:r>
            <a:r>
              <a:rPr lang="hu-HU" b="1" dirty="0" smtClean="0"/>
              <a:t> </a:t>
            </a:r>
            <a:r>
              <a:rPr lang="hu-HU" b="1" dirty="0" err="1" smtClean="0"/>
              <a:t>in</a:t>
            </a:r>
            <a:r>
              <a:rPr lang="hu-HU" b="1" dirty="0" smtClean="0"/>
              <a:t> </a:t>
            </a:r>
            <a:r>
              <a:rPr lang="hu-HU" b="1" dirty="0" err="1" smtClean="0"/>
              <a:t>solution</a:t>
            </a:r>
            <a:r>
              <a:rPr lang="hu-HU" b="1" dirty="0" smtClean="0"/>
              <a:t> </a:t>
            </a:r>
            <a:r>
              <a:rPr lang="hu-HU" dirty="0" err="1" smtClean="0"/>
              <a:t>by</a:t>
            </a:r>
            <a:r>
              <a:rPr lang="hu-HU" dirty="0" smtClean="0"/>
              <a:t> </a:t>
            </a:r>
            <a:r>
              <a:rPr lang="hu-HU" dirty="0" err="1" smtClean="0"/>
              <a:t>the</a:t>
            </a:r>
            <a:r>
              <a:rPr lang="hu-HU" dirty="0" smtClean="0"/>
              <a:t> </a:t>
            </a:r>
            <a:r>
              <a:rPr lang="hu-HU" dirty="0" err="1" smtClean="0"/>
              <a:t>specified</a:t>
            </a:r>
            <a:r>
              <a:rPr lang="hu-HU" dirty="0" smtClean="0"/>
              <a:t> </a:t>
            </a:r>
            <a:r>
              <a:rPr lang="hu-HU" b="1" dirty="0" err="1" smtClean="0"/>
              <a:t>deadline</a:t>
            </a:r>
            <a:endParaRPr lang="hu-HU" b="1" dirty="0" smtClean="0"/>
          </a:p>
          <a:p>
            <a:r>
              <a:rPr lang="hu-HU" dirty="0" err="1" smtClean="0"/>
              <a:t>Completion</a:t>
            </a:r>
            <a:r>
              <a:rPr lang="hu-HU" dirty="0" smtClean="0"/>
              <a:t> of </a:t>
            </a:r>
            <a:r>
              <a:rPr lang="hu-HU" dirty="0" err="1" smtClean="0"/>
              <a:t>course</a:t>
            </a:r>
            <a:r>
              <a:rPr lang="hu-HU" dirty="0" smtClean="0"/>
              <a:t> </a:t>
            </a:r>
            <a:r>
              <a:rPr lang="hu-HU" dirty="0" err="1" smtClean="0"/>
              <a:t>requires</a:t>
            </a:r>
            <a:r>
              <a:rPr lang="hu-HU" dirty="0" smtClean="0"/>
              <a:t> </a:t>
            </a:r>
            <a:r>
              <a:rPr lang="hu-HU" b="1" dirty="0" err="1" smtClean="0"/>
              <a:t>successful</a:t>
            </a:r>
            <a:r>
              <a:rPr lang="hu-HU" b="1" dirty="0" smtClean="0"/>
              <a:t> </a:t>
            </a:r>
            <a:r>
              <a:rPr lang="hu-HU" b="1" dirty="0" err="1" smtClean="0"/>
              <a:t>solution</a:t>
            </a:r>
            <a:r>
              <a:rPr lang="hu-HU" b="1" dirty="0" smtClean="0"/>
              <a:t> of 60%</a:t>
            </a:r>
            <a:r>
              <a:rPr lang="hu-HU" dirty="0" smtClean="0"/>
              <a:t> of </a:t>
            </a:r>
            <a:r>
              <a:rPr lang="hu-HU" dirty="0" err="1" smtClean="0"/>
              <a:t>practice</a:t>
            </a:r>
            <a:r>
              <a:rPr lang="hu-HU" dirty="0" smtClean="0"/>
              <a:t> </a:t>
            </a:r>
            <a:r>
              <a:rPr lang="hu-HU" dirty="0" err="1" smtClean="0"/>
              <a:t>tasks</a:t>
            </a:r>
            <a:r>
              <a:rPr lang="hu-HU" dirty="0" smtClean="0"/>
              <a:t> </a:t>
            </a:r>
            <a:r>
              <a:rPr lang="hu-HU" dirty="0" err="1" smtClean="0"/>
              <a:t>before</a:t>
            </a:r>
            <a:r>
              <a:rPr lang="hu-HU" dirty="0" smtClean="0"/>
              <a:t> </a:t>
            </a:r>
            <a:r>
              <a:rPr lang="hu-HU" dirty="0" err="1" smtClean="0"/>
              <a:t>the</a:t>
            </a:r>
            <a:r>
              <a:rPr lang="hu-HU" dirty="0" smtClean="0"/>
              <a:t> </a:t>
            </a:r>
            <a:r>
              <a:rPr lang="hu-HU" dirty="0" err="1" smtClean="0"/>
              <a:t>respective</a:t>
            </a:r>
            <a:r>
              <a:rPr lang="hu-HU" dirty="0" smtClean="0"/>
              <a:t> </a:t>
            </a:r>
            <a:r>
              <a:rPr lang="hu-HU" dirty="0" err="1" smtClean="0"/>
              <a:t>deadline</a:t>
            </a:r>
            <a:endParaRPr lang="hu-HU" dirty="0" smtClean="0"/>
          </a:p>
        </p:txBody>
      </p:sp>
    </p:spTree>
    <p:extLst>
      <p:ext uri="{BB962C8B-B14F-4D97-AF65-F5344CB8AC3E}">
        <p14:creationId xmlns:p14="http://schemas.microsoft.com/office/powerpoint/2010/main" val="326860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Lecturer</a:t>
            </a:r>
            <a:r>
              <a:rPr lang="hu-HU" dirty="0" smtClean="0"/>
              <a:t>’s </a:t>
            </a:r>
            <a:r>
              <a:rPr lang="hu-HU" dirty="0" err="1" smtClean="0"/>
              <a:t>Background</a:t>
            </a:r>
            <a:endParaRPr lang="en-GB" dirty="0"/>
          </a:p>
        </p:txBody>
      </p:sp>
      <p:sp>
        <p:nvSpPr>
          <p:cNvPr id="3" name="Tartalom helye 2"/>
          <p:cNvSpPr>
            <a:spLocks noGrp="1"/>
          </p:cNvSpPr>
          <p:nvPr>
            <p:ph idx="1"/>
          </p:nvPr>
        </p:nvSpPr>
        <p:spPr/>
        <p:txBody>
          <a:bodyPr>
            <a:normAutofit fontScale="77500" lnSpcReduction="20000"/>
          </a:bodyPr>
          <a:lstStyle/>
          <a:p>
            <a:r>
              <a:rPr lang="hu-HU" dirty="0" err="1" smtClean="0"/>
              <a:t>Humanities</a:t>
            </a:r>
            <a:r>
              <a:rPr lang="hu-HU" dirty="0" smtClean="0"/>
              <a:t>: </a:t>
            </a:r>
            <a:r>
              <a:rPr lang="hu-HU" dirty="0" err="1" smtClean="0"/>
              <a:t>German</a:t>
            </a:r>
            <a:r>
              <a:rPr lang="hu-HU" dirty="0" smtClean="0"/>
              <a:t> </a:t>
            </a:r>
            <a:r>
              <a:rPr lang="hu-HU" dirty="0" err="1" smtClean="0"/>
              <a:t>Studies</a:t>
            </a:r>
            <a:r>
              <a:rPr lang="hu-HU" dirty="0"/>
              <a:t> </a:t>
            </a:r>
            <a:r>
              <a:rPr lang="hu-HU" dirty="0" smtClean="0"/>
              <a:t>(MA), </a:t>
            </a:r>
            <a:r>
              <a:rPr lang="hu-HU" dirty="0" err="1" smtClean="0"/>
              <a:t>lecturer</a:t>
            </a:r>
            <a:r>
              <a:rPr lang="hu-HU" dirty="0" smtClean="0"/>
              <a:t> </a:t>
            </a:r>
            <a:r>
              <a:rPr lang="hu-HU" dirty="0" err="1" smtClean="0"/>
              <a:t>at</a:t>
            </a:r>
            <a:r>
              <a:rPr lang="hu-HU" dirty="0" smtClean="0"/>
              <a:t> </a:t>
            </a:r>
            <a:r>
              <a:rPr lang="hu-HU" dirty="0" err="1" smtClean="0"/>
              <a:t>German</a:t>
            </a:r>
            <a:r>
              <a:rPr lang="hu-HU" dirty="0" smtClean="0"/>
              <a:t> </a:t>
            </a:r>
            <a:r>
              <a:rPr lang="hu-HU" dirty="0" err="1" smtClean="0"/>
              <a:t>Linguistics</a:t>
            </a:r>
            <a:r>
              <a:rPr lang="hu-HU" dirty="0" smtClean="0"/>
              <a:t> </a:t>
            </a:r>
            <a:r>
              <a:rPr lang="hu-HU" dirty="0" err="1" smtClean="0"/>
              <a:t>Department</a:t>
            </a:r>
            <a:r>
              <a:rPr lang="hu-HU" dirty="0" smtClean="0"/>
              <a:t> 1999-2015</a:t>
            </a:r>
          </a:p>
          <a:p>
            <a:r>
              <a:rPr lang="hu-HU" dirty="0" smtClean="0"/>
              <a:t>PhD </a:t>
            </a:r>
            <a:r>
              <a:rPr lang="hu-HU" dirty="0" err="1" smtClean="0"/>
              <a:t>in</a:t>
            </a:r>
            <a:r>
              <a:rPr lang="hu-HU" dirty="0" smtClean="0"/>
              <a:t> </a:t>
            </a:r>
            <a:r>
              <a:rPr lang="hu-HU" dirty="0" err="1" smtClean="0"/>
              <a:t>Theoretical</a:t>
            </a:r>
            <a:r>
              <a:rPr lang="hu-HU" dirty="0" smtClean="0"/>
              <a:t> </a:t>
            </a:r>
            <a:r>
              <a:rPr lang="hu-HU" dirty="0" err="1" smtClean="0"/>
              <a:t>Linguistics</a:t>
            </a:r>
            <a:r>
              <a:rPr lang="hu-HU" dirty="0" smtClean="0"/>
              <a:t> 2005</a:t>
            </a:r>
          </a:p>
          <a:p>
            <a:r>
              <a:rPr lang="hu-HU" dirty="0" err="1" smtClean="0"/>
              <a:t>Freelance</a:t>
            </a:r>
            <a:r>
              <a:rPr lang="hu-HU" dirty="0" smtClean="0"/>
              <a:t> </a:t>
            </a:r>
            <a:r>
              <a:rPr lang="hu-HU" dirty="0" err="1" smtClean="0"/>
              <a:t>work</a:t>
            </a:r>
            <a:r>
              <a:rPr lang="hu-HU" dirty="0" smtClean="0"/>
              <a:t> </a:t>
            </a:r>
            <a:r>
              <a:rPr lang="hu-HU" dirty="0" err="1" smtClean="0"/>
              <a:t>on</a:t>
            </a:r>
            <a:r>
              <a:rPr lang="hu-HU" dirty="0" smtClean="0"/>
              <a:t> </a:t>
            </a:r>
            <a:r>
              <a:rPr lang="hu-HU" dirty="0" err="1" smtClean="0"/>
              <a:t>NLP</a:t>
            </a:r>
            <a:r>
              <a:rPr lang="hu-HU" dirty="0" smtClean="0"/>
              <a:t> </a:t>
            </a:r>
            <a:r>
              <a:rPr lang="hu-HU" dirty="0" err="1" smtClean="0"/>
              <a:t>system</a:t>
            </a:r>
            <a:r>
              <a:rPr lang="hu-HU" dirty="0" smtClean="0"/>
              <a:t> </a:t>
            </a:r>
            <a:r>
              <a:rPr lang="hu-HU" dirty="0" err="1" smtClean="0"/>
              <a:t>components</a:t>
            </a:r>
            <a:r>
              <a:rPr lang="hu-HU" dirty="0" smtClean="0"/>
              <a:t> (</a:t>
            </a:r>
            <a:r>
              <a:rPr lang="hu-HU" dirty="0" err="1" smtClean="0"/>
              <a:t>electronic</a:t>
            </a:r>
            <a:r>
              <a:rPr lang="hu-HU" dirty="0" smtClean="0"/>
              <a:t> </a:t>
            </a:r>
            <a:r>
              <a:rPr lang="hu-HU" dirty="0" err="1" smtClean="0"/>
              <a:t>dictionaries</a:t>
            </a:r>
            <a:r>
              <a:rPr lang="hu-HU" dirty="0" smtClean="0"/>
              <a:t>, </a:t>
            </a:r>
            <a:r>
              <a:rPr lang="hu-HU" dirty="0" err="1" smtClean="0"/>
              <a:t>grammars</a:t>
            </a:r>
            <a:r>
              <a:rPr lang="hu-HU" dirty="0" smtClean="0"/>
              <a:t>) and </a:t>
            </a:r>
            <a:r>
              <a:rPr lang="hu-HU" dirty="0" err="1" smtClean="0"/>
              <a:t>evaluation</a:t>
            </a:r>
            <a:r>
              <a:rPr lang="hu-HU" dirty="0" smtClean="0"/>
              <a:t> (</a:t>
            </a:r>
            <a:r>
              <a:rPr lang="hu-HU" dirty="0" err="1" smtClean="0"/>
              <a:t>e.g</a:t>
            </a:r>
            <a:r>
              <a:rPr lang="hu-HU" dirty="0" smtClean="0"/>
              <a:t>. of </a:t>
            </a:r>
            <a:r>
              <a:rPr lang="hu-HU" dirty="0" err="1" smtClean="0"/>
              <a:t>machine</a:t>
            </a:r>
            <a:r>
              <a:rPr lang="hu-HU" dirty="0" smtClean="0"/>
              <a:t> </a:t>
            </a:r>
            <a:r>
              <a:rPr lang="hu-HU" dirty="0" err="1" smtClean="0"/>
              <a:t>translation</a:t>
            </a:r>
            <a:r>
              <a:rPr lang="hu-HU" dirty="0" smtClean="0"/>
              <a:t>) </a:t>
            </a:r>
            <a:r>
              <a:rPr lang="hu-HU" dirty="0" err="1" smtClean="0"/>
              <a:t>since</a:t>
            </a:r>
            <a:r>
              <a:rPr lang="hu-HU" dirty="0" smtClean="0"/>
              <a:t> 2006</a:t>
            </a:r>
          </a:p>
          <a:p>
            <a:r>
              <a:rPr lang="hu-HU" dirty="0" smtClean="0"/>
              <a:t>Computer Science (</a:t>
            </a:r>
            <a:r>
              <a:rPr lang="hu-HU" dirty="0" err="1" smtClean="0"/>
              <a:t>BSc</a:t>
            </a:r>
            <a:r>
              <a:rPr lang="hu-HU" dirty="0" smtClean="0"/>
              <a:t>, </a:t>
            </a:r>
            <a:r>
              <a:rPr lang="hu-HU" dirty="0" err="1" smtClean="0"/>
              <a:t>MSc</a:t>
            </a:r>
            <a:r>
              <a:rPr lang="hu-HU" dirty="0" smtClean="0"/>
              <a:t>) 2010-2016, </a:t>
            </a:r>
            <a:r>
              <a:rPr lang="hu-HU" dirty="0" err="1" smtClean="0"/>
              <a:t>graduated</a:t>
            </a:r>
            <a:r>
              <a:rPr lang="hu-HU" dirty="0" smtClean="0"/>
              <a:t> 2021</a:t>
            </a:r>
          </a:p>
          <a:p>
            <a:r>
              <a:rPr lang="hu-HU" dirty="0" err="1" smtClean="0"/>
              <a:t>Current</a:t>
            </a:r>
            <a:r>
              <a:rPr lang="hu-HU" dirty="0" smtClean="0"/>
              <a:t> </a:t>
            </a:r>
            <a:r>
              <a:rPr lang="hu-HU" dirty="0" err="1" smtClean="0"/>
              <a:t>positions</a:t>
            </a:r>
            <a:r>
              <a:rPr lang="hu-HU" dirty="0" smtClean="0"/>
              <a:t>:</a:t>
            </a:r>
          </a:p>
          <a:p>
            <a:pPr lvl="1"/>
            <a:r>
              <a:rPr lang="hu-HU" dirty="0" err="1" smtClean="0"/>
              <a:t>lecturer</a:t>
            </a:r>
            <a:r>
              <a:rPr lang="hu-HU" dirty="0" smtClean="0"/>
              <a:t> </a:t>
            </a:r>
            <a:r>
              <a:rPr lang="hu-HU" dirty="0" err="1" smtClean="0"/>
              <a:t>at</a:t>
            </a:r>
            <a:r>
              <a:rPr lang="hu-HU" dirty="0" smtClean="0"/>
              <a:t> </a:t>
            </a:r>
            <a:r>
              <a:rPr lang="hu-HU" dirty="0" err="1" smtClean="0"/>
              <a:t>Bioinformatics</a:t>
            </a:r>
            <a:r>
              <a:rPr lang="hu-HU" dirty="0" smtClean="0"/>
              <a:t> </a:t>
            </a:r>
            <a:r>
              <a:rPr lang="hu-HU" dirty="0" err="1" smtClean="0"/>
              <a:t>Department</a:t>
            </a:r>
            <a:r>
              <a:rPr lang="hu-HU" dirty="0" smtClean="0"/>
              <a:t>, </a:t>
            </a:r>
            <a:r>
              <a:rPr lang="hu-HU" dirty="0" err="1" smtClean="0"/>
              <a:t>UD</a:t>
            </a:r>
            <a:r>
              <a:rPr lang="hu-HU" dirty="0" smtClean="0"/>
              <a:t>, </a:t>
            </a:r>
            <a:r>
              <a:rPr lang="hu-HU" dirty="0" err="1" smtClean="0"/>
              <a:t>since</a:t>
            </a:r>
            <a:r>
              <a:rPr lang="hu-HU" dirty="0" smtClean="0"/>
              <a:t> 2022</a:t>
            </a:r>
          </a:p>
          <a:p>
            <a:pPr lvl="1"/>
            <a:r>
              <a:rPr lang="hu-HU" dirty="0" err="1" smtClean="0"/>
              <a:t>computational</a:t>
            </a:r>
            <a:r>
              <a:rPr lang="hu-HU" dirty="0" smtClean="0"/>
              <a:t> </a:t>
            </a:r>
            <a:r>
              <a:rPr lang="hu-HU" dirty="0" err="1" smtClean="0"/>
              <a:t>linguist</a:t>
            </a:r>
            <a:r>
              <a:rPr lang="hu-HU" dirty="0" smtClean="0"/>
              <a:t> </a:t>
            </a:r>
            <a:r>
              <a:rPr lang="hu-HU" dirty="0" err="1" smtClean="0"/>
              <a:t>researcher</a:t>
            </a:r>
            <a:r>
              <a:rPr lang="hu-HU" dirty="0" smtClean="0"/>
              <a:t> </a:t>
            </a:r>
            <a:r>
              <a:rPr lang="hu-HU" dirty="0" err="1" smtClean="0"/>
              <a:t>at</a:t>
            </a:r>
            <a:r>
              <a:rPr lang="hu-HU" dirty="0" smtClean="0"/>
              <a:t> University of Regensburg </a:t>
            </a:r>
            <a:r>
              <a:rPr lang="hu-HU" dirty="0" err="1" smtClean="0"/>
              <a:t>since</a:t>
            </a:r>
            <a:r>
              <a:rPr lang="hu-HU" dirty="0" smtClean="0"/>
              <a:t> 2024, </a:t>
            </a:r>
            <a:r>
              <a:rPr lang="hu-HU" dirty="0" err="1" smtClean="0"/>
              <a:t>working</a:t>
            </a:r>
            <a:r>
              <a:rPr lang="hu-HU" dirty="0" smtClean="0"/>
              <a:t> </a:t>
            </a:r>
            <a:r>
              <a:rPr lang="hu-HU" dirty="0" err="1" smtClean="0"/>
              <a:t>on</a:t>
            </a:r>
            <a:r>
              <a:rPr lang="hu-HU" dirty="0" smtClean="0"/>
              <a:t> </a:t>
            </a:r>
            <a:r>
              <a:rPr lang="hu-HU" dirty="0" err="1" smtClean="0"/>
              <a:t>historical</a:t>
            </a:r>
            <a:r>
              <a:rPr lang="hu-HU" dirty="0" smtClean="0"/>
              <a:t> </a:t>
            </a:r>
            <a:r>
              <a:rPr lang="hu-HU" dirty="0" err="1" smtClean="0"/>
              <a:t>NLP</a:t>
            </a:r>
            <a:endParaRPr lang="hu-HU" dirty="0" smtClean="0"/>
          </a:p>
          <a:p>
            <a:r>
              <a:rPr lang="hu-HU" dirty="0" err="1" smtClean="0"/>
              <a:t>Languages</a:t>
            </a:r>
            <a:r>
              <a:rPr lang="hu-HU" dirty="0" smtClean="0"/>
              <a:t>: </a:t>
            </a:r>
            <a:r>
              <a:rPr lang="hu-HU" dirty="0" err="1" smtClean="0"/>
              <a:t>Hungarian</a:t>
            </a:r>
            <a:r>
              <a:rPr lang="hu-HU" dirty="0" smtClean="0"/>
              <a:t>, </a:t>
            </a:r>
            <a:r>
              <a:rPr lang="hu-HU" dirty="0" err="1" smtClean="0"/>
              <a:t>German</a:t>
            </a:r>
            <a:endParaRPr lang="hu-HU" dirty="0" smtClean="0"/>
          </a:p>
        </p:txBody>
      </p:sp>
    </p:spTree>
    <p:extLst>
      <p:ext uri="{BB962C8B-B14F-4D97-AF65-F5344CB8AC3E}">
        <p14:creationId xmlns:p14="http://schemas.microsoft.com/office/powerpoint/2010/main" val="15283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Students</a:t>
            </a:r>
            <a:r>
              <a:rPr lang="hu-HU" dirty="0" smtClean="0"/>
              <a:t>’ </a:t>
            </a:r>
            <a:r>
              <a:rPr lang="hu-HU" dirty="0" err="1" smtClean="0"/>
              <a:t>Background</a:t>
            </a:r>
            <a:r>
              <a:rPr lang="hu-HU" dirty="0" smtClean="0"/>
              <a:t> and </a:t>
            </a:r>
            <a:r>
              <a:rPr lang="hu-HU" dirty="0" err="1" smtClean="0"/>
              <a:t>Interests</a:t>
            </a:r>
            <a:endParaRPr lang="en-GB" dirty="0"/>
          </a:p>
        </p:txBody>
      </p:sp>
      <p:sp>
        <p:nvSpPr>
          <p:cNvPr id="3" name="Tartalom helye 2"/>
          <p:cNvSpPr>
            <a:spLocks noGrp="1"/>
          </p:cNvSpPr>
          <p:nvPr>
            <p:ph idx="1"/>
          </p:nvPr>
        </p:nvSpPr>
        <p:spPr/>
        <p:txBody>
          <a:bodyPr/>
          <a:lstStyle/>
          <a:p>
            <a:r>
              <a:rPr lang="hu-HU" dirty="0" err="1" smtClean="0"/>
              <a:t>Who</a:t>
            </a:r>
            <a:r>
              <a:rPr lang="hu-HU" dirty="0" smtClean="0"/>
              <a:t> </a:t>
            </a:r>
            <a:r>
              <a:rPr lang="hu-HU" dirty="0" err="1" smtClean="0"/>
              <a:t>are</a:t>
            </a:r>
            <a:r>
              <a:rPr lang="hu-HU" dirty="0" smtClean="0"/>
              <a:t> </a:t>
            </a:r>
            <a:r>
              <a:rPr lang="hu-HU" dirty="0" err="1" smtClean="0"/>
              <a:t>you</a:t>
            </a:r>
            <a:r>
              <a:rPr lang="hu-HU" dirty="0" smtClean="0"/>
              <a:t>?</a:t>
            </a:r>
          </a:p>
          <a:p>
            <a:r>
              <a:rPr lang="hu-HU" dirty="0" err="1" smtClean="0"/>
              <a:t>What</a:t>
            </a:r>
            <a:r>
              <a:rPr lang="hu-HU" dirty="0" smtClean="0"/>
              <a:t> </a:t>
            </a:r>
            <a:r>
              <a:rPr lang="hu-HU" dirty="0" err="1" smtClean="0"/>
              <a:t>are</a:t>
            </a:r>
            <a:r>
              <a:rPr lang="hu-HU" dirty="0" smtClean="0"/>
              <a:t> </a:t>
            </a:r>
            <a:r>
              <a:rPr lang="hu-HU" dirty="0" err="1" smtClean="0"/>
              <a:t>your</a:t>
            </a:r>
            <a:r>
              <a:rPr lang="hu-HU" dirty="0" smtClean="0"/>
              <a:t> </a:t>
            </a:r>
            <a:r>
              <a:rPr lang="hu-HU" dirty="0" err="1" smtClean="0"/>
              <a:t>languages</a:t>
            </a:r>
            <a:r>
              <a:rPr lang="hu-HU" dirty="0" smtClean="0"/>
              <a:t>?</a:t>
            </a:r>
          </a:p>
          <a:p>
            <a:r>
              <a:rPr lang="hu-HU" dirty="0" err="1" smtClean="0"/>
              <a:t>What</a:t>
            </a:r>
            <a:r>
              <a:rPr lang="hu-HU" dirty="0" smtClean="0"/>
              <a:t> </a:t>
            </a:r>
            <a:r>
              <a:rPr lang="hu-HU" dirty="0" err="1" smtClean="0"/>
              <a:t>do</a:t>
            </a:r>
            <a:r>
              <a:rPr lang="hu-HU" dirty="0" smtClean="0"/>
              <a:t> </a:t>
            </a:r>
            <a:r>
              <a:rPr lang="hu-HU" dirty="0" err="1" smtClean="0"/>
              <a:t>you</a:t>
            </a:r>
            <a:r>
              <a:rPr lang="hu-HU" dirty="0" smtClean="0"/>
              <a:t> </a:t>
            </a:r>
            <a:r>
              <a:rPr lang="hu-HU" dirty="0" err="1" smtClean="0"/>
              <a:t>study</a:t>
            </a:r>
            <a:r>
              <a:rPr lang="hu-HU" dirty="0" smtClean="0"/>
              <a:t> and </a:t>
            </a:r>
            <a:r>
              <a:rPr lang="hu-HU" dirty="0" err="1" smtClean="0"/>
              <a:t>have</a:t>
            </a:r>
            <a:r>
              <a:rPr lang="hu-HU" dirty="0" smtClean="0"/>
              <a:t> </a:t>
            </a:r>
            <a:r>
              <a:rPr lang="hu-HU" dirty="0" err="1" smtClean="0"/>
              <a:t>you</a:t>
            </a:r>
            <a:r>
              <a:rPr lang="hu-HU" dirty="0" smtClean="0"/>
              <a:t> </a:t>
            </a:r>
            <a:r>
              <a:rPr lang="hu-HU" dirty="0" err="1" smtClean="0"/>
              <a:t>studied</a:t>
            </a:r>
            <a:r>
              <a:rPr lang="hu-HU" dirty="0" smtClean="0"/>
              <a:t>?</a:t>
            </a:r>
          </a:p>
          <a:p>
            <a:r>
              <a:rPr lang="hu-HU" dirty="0" err="1" smtClean="0"/>
              <a:t>Any</a:t>
            </a:r>
            <a:r>
              <a:rPr lang="hu-HU" dirty="0" smtClean="0"/>
              <a:t> </a:t>
            </a:r>
            <a:r>
              <a:rPr lang="hu-HU" dirty="0" err="1" smtClean="0"/>
              <a:t>experience</a:t>
            </a:r>
            <a:r>
              <a:rPr lang="hu-HU" dirty="0" smtClean="0"/>
              <a:t> </a:t>
            </a:r>
            <a:r>
              <a:rPr lang="hu-HU" dirty="0" err="1" smtClean="0"/>
              <a:t>in</a:t>
            </a:r>
            <a:r>
              <a:rPr lang="hu-HU" dirty="0" smtClean="0"/>
              <a:t> </a:t>
            </a:r>
            <a:r>
              <a:rPr lang="hu-HU" dirty="0" err="1" smtClean="0"/>
              <a:t>NLP</a:t>
            </a:r>
            <a:r>
              <a:rPr lang="hu-HU" dirty="0" smtClean="0"/>
              <a:t>?</a:t>
            </a:r>
          </a:p>
          <a:p>
            <a:r>
              <a:rPr lang="hu-HU" dirty="0" err="1" smtClean="0"/>
              <a:t>Do</a:t>
            </a:r>
            <a:r>
              <a:rPr lang="hu-HU" dirty="0" smtClean="0"/>
              <a:t> </a:t>
            </a:r>
            <a:r>
              <a:rPr lang="hu-HU" dirty="0" err="1" smtClean="0"/>
              <a:t>you</a:t>
            </a:r>
            <a:r>
              <a:rPr lang="hu-HU" dirty="0" smtClean="0"/>
              <a:t> </a:t>
            </a:r>
            <a:r>
              <a:rPr lang="hu-HU" dirty="0" err="1" smtClean="0"/>
              <a:t>think</a:t>
            </a:r>
            <a:r>
              <a:rPr lang="hu-HU" dirty="0" smtClean="0"/>
              <a:t> </a:t>
            </a:r>
            <a:r>
              <a:rPr lang="hu-HU" dirty="0" err="1" smtClean="0"/>
              <a:t>you</a:t>
            </a:r>
            <a:r>
              <a:rPr lang="hu-HU" dirty="0" smtClean="0"/>
              <a:t> </a:t>
            </a:r>
            <a:r>
              <a:rPr lang="hu-HU" dirty="0" err="1" smtClean="0"/>
              <a:t>will</a:t>
            </a:r>
            <a:r>
              <a:rPr lang="hu-HU" dirty="0" smtClean="0"/>
              <a:t> be </a:t>
            </a:r>
            <a:r>
              <a:rPr lang="hu-HU" dirty="0" err="1" smtClean="0"/>
              <a:t>able</a:t>
            </a:r>
            <a:r>
              <a:rPr lang="hu-HU" dirty="0" smtClean="0"/>
              <a:t> </a:t>
            </a:r>
            <a:r>
              <a:rPr lang="hu-HU" dirty="0" err="1" smtClean="0"/>
              <a:t>to</a:t>
            </a:r>
            <a:r>
              <a:rPr lang="hu-HU" dirty="0" smtClean="0"/>
              <a:t> </a:t>
            </a:r>
            <a:r>
              <a:rPr lang="hu-HU" dirty="0" err="1" smtClean="0"/>
              <a:t>use</a:t>
            </a:r>
            <a:r>
              <a:rPr lang="hu-HU" dirty="0" smtClean="0"/>
              <a:t> </a:t>
            </a:r>
            <a:r>
              <a:rPr lang="hu-HU" dirty="0" err="1" smtClean="0"/>
              <a:t>what</a:t>
            </a:r>
            <a:r>
              <a:rPr lang="hu-HU" dirty="0" smtClean="0"/>
              <a:t> </a:t>
            </a:r>
            <a:r>
              <a:rPr lang="hu-HU" dirty="0" err="1" smtClean="0"/>
              <a:t>you</a:t>
            </a:r>
            <a:r>
              <a:rPr lang="hu-HU" dirty="0" smtClean="0"/>
              <a:t> </a:t>
            </a:r>
            <a:r>
              <a:rPr lang="hu-HU" dirty="0" err="1" smtClean="0"/>
              <a:t>learn</a:t>
            </a:r>
            <a:r>
              <a:rPr lang="hu-HU" dirty="0" smtClean="0"/>
              <a:t> </a:t>
            </a:r>
            <a:r>
              <a:rPr lang="hu-HU" dirty="0" err="1" smtClean="0"/>
              <a:t>about</a:t>
            </a:r>
            <a:r>
              <a:rPr lang="hu-HU" dirty="0" smtClean="0"/>
              <a:t> </a:t>
            </a:r>
            <a:r>
              <a:rPr lang="hu-HU" dirty="0" err="1" smtClean="0"/>
              <a:t>NLP</a:t>
            </a:r>
            <a:r>
              <a:rPr lang="hu-HU" dirty="0" smtClean="0"/>
              <a:t> </a:t>
            </a:r>
            <a:r>
              <a:rPr lang="hu-HU" dirty="0" err="1" smtClean="0"/>
              <a:t>in</a:t>
            </a:r>
            <a:r>
              <a:rPr lang="hu-HU" dirty="0" smtClean="0"/>
              <a:t> </a:t>
            </a:r>
            <a:r>
              <a:rPr lang="hu-HU" dirty="0" err="1" smtClean="0"/>
              <a:t>your</a:t>
            </a:r>
            <a:r>
              <a:rPr lang="hu-HU" dirty="0" smtClean="0"/>
              <a:t> </a:t>
            </a:r>
            <a:r>
              <a:rPr lang="hu-HU" dirty="0" err="1" smtClean="0"/>
              <a:t>profession</a:t>
            </a:r>
            <a:r>
              <a:rPr lang="hu-HU" dirty="0" smtClean="0"/>
              <a:t>, and </a:t>
            </a:r>
            <a:r>
              <a:rPr lang="hu-HU" dirty="0" err="1" smtClean="0"/>
              <a:t>for</a:t>
            </a:r>
            <a:r>
              <a:rPr lang="hu-HU" dirty="0" smtClean="0"/>
              <a:t> </a:t>
            </a:r>
            <a:r>
              <a:rPr lang="hu-HU" dirty="0" err="1" smtClean="0"/>
              <a:t>what</a:t>
            </a:r>
            <a:r>
              <a:rPr lang="hu-HU" dirty="0" smtClean="0"/>
              <a:t> </a:t>
            </a:r>
            <a:r>
              <a:rPr lang="hu-HU" dirty="0" err="1" smtClean="0"/>
              <a:t>purposes</a:t>
            </a:r>
            <a:r>
              <a:rPr lang="hu-HU" dirty="0"/>
              <a:t>?</a:t>
            </a:r>
            <a:endParaRPr lang="en-GB" dirty="0"/>
          </a:p>
        </p:txBody>
      </p:sp>
    </p:spTree>
    <p:extLst>
      <p:ext uri="{BB962C8B-B14F-4D97-AF65-F5344CB8AC3E}">
        <p14:creationId xmlns:p14="http://schemas.microsoft.com/office/powerpoint/2010/main" val="174229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What</a:t>
            </a:r>
            <a:r>
              <a:rPr lang="hu-HU" dirty="0" smtClean="0"/>
              <a:t> is </a:t>
            </a:r>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a:t>
            </a:r>
            <a:endParaRPr lang="en-GB" dirty="0"/>
          </a:p>
        </p:txBody>
      </p:sp>
      <p:sp>
        <p:nvSpPr>
          <p:cNvPr id="3" name="Tartalom helye 2"/>
          <p:cNvSpPr>
            <a:spLocks noGrp="1"/>
          </p:cNvSpPr>
          <p:nvPr>
            <p:ph idx="1"/>
          </p:nvPr>
        </p:nvSpPr>
        <p:spPr/>
        <p:txBody>
          <a:bodyPr>
            <a:normAutofit fontScale="70000" lnSpcReduction="20000"/>
          </a:bodyPr>
          <a:lstStyle/>
          <a:p>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 is an </a:t>
            </a:r>
            <a:r>
              <a:rPr lang="hu-HU" b="1" dirty="0" err="1" smtClean="0"/>
              <a:t>area</a:t>
            </a:r>
            <a:r>
              <a:rPr lang="hu-HU" b="1" dirty="0" smtClean="0"/>
              <a:t> of </a:t>
            </a:r>
            <a:r>
              <a:rPr lang="hu-HU" b="1" dirty="0" err="1" smtClean="0"/>
              <a:t>engineering</a:t>
            </a:r>
            <a:r>
              <a:rPr lang="hu-HU" dirty="0" smtClean="0"/>
              <a:t> </a:t>
            </a:r>
            <a:r>
              <a:rPr lang="hu-HU" dirty="0" err="1" smtClean="0"/>
              <a:t>that</a:t>
            </a:r>
            <a:r>
              <a:rPr lang="hu-HU" dirty="0" smtClean="0"/>
              <a:t> is </a:t>
            </a:r>
            <a:r>
              <a:rPr lang="hu-HU" dirty="0" err="1" smtClean="0"/>
              <a:t>concerned</a:t>
            </a:r>
            <a:r>
              <a:rPr lang="hu-HU" dirty="0" smtClean="0"/>
              <a:t> </a:t>
            </a:r>
            <a:r>
              <a:rPr lang="hu-HU" dirty="0" err="1" smtClean="0"/>
              <a:t>with</a:t>
            </a:r>
            <a:r>
              <a:rPr lang="hu-HU" dirty="0" smtClean="0"/>
              <a:t> </a:t>
            </a:r>
            <a:r>
              <a:rPr lang="hu-HU" dirty="0" err="1" smtClean="0"/>
              <a:t>the</a:t>
            </a:r>
            <a:r>
              <a:rPr lang="hu-HU" dirty="0" smtClean="0"/>
              <a:t> </a:t>
            </a:r>
            <a:r>
              <a:rPr lang="hu-HU" dirty="0" err="1" smtClean="0"/>
              <a:t>automated</a:t>
            </a:r>
            <a:r>
              <a:rPr lang="hu-HU" dirty="0" smtClean="0"/>
              <a:t> </a:t>
            </a:r>
            <a:r>
              <a:rPr lang="hu-HU" b="1" dirty="0" err="1" smtClean="0"/>
              <a:t>processing</a:t>
            </a:r>
            <a:r>
              <a:rPr lang="hu-HU" b="1" dirty="0" smtClean="0"/>
              <a:t> of </a:t>
            </a:r>
            <a:r>
              <a:rPr lang="hu-HU" b="1" dirty="0" err="1" smtClean="0"/>
              <a:t>natural</a:t>
            </a:r>
            <a:r>
              <a:rPr lang="hu-HU" b="1" dirty="0" smtClean="0"/>
              <a:t> </a:t>
            </a:r>
            <a:r>
              <a:rPr lang="hu-HU" b="1" dirty="0" err="1" smtClean="0"/>
              <a:t>language</a:t>
            </a:r>
            <a:r>
              <a:rPr lang="hu-HU" b="1" dirty="0" smtClean="0"/>
              <a:t> </a:t>
            </a:r>
            <a:r>
              <a:rPr lang="hu-HU" b="1" dirty="0" err="1" smtClean="0"/>
              <a:t>texts</a:t>
            </a:r>
            <a:r>
              <a:rPr lang="hu-HU" b="1" dirty="0" smtClean="0"/>
              <a:t> </a:t>
            </a:r>
            <a:r>
              <a:rPr lang="hu-HU" dirty="0" err="1" smtClean="0"/>
              <a:t>by</a:t>
            </a:r>
            <a:r>
              <a:rPr lang="hu-HU" dirty="0" smtClean="0"/>
              <a:t> </a:t>
            </a:r>
            <a:r>
              <a:rPr lang="hu-HU" dirty="0" err="1" smtClean="0"/>
              <a:t>computers</a:t>
            </a:r>
            <a:r>
              <a:rPr lang="hu-HU" dirty="0" smtClean="0"/>
              <a:t>.</a:t>
            </a:r>
          </a:p>
          <a:p>
            <a:pPr lvl="1"/>
            <a:r>
              <a:rPr lang="hu-HU" b="1" dirty="0" err="1" smtClean="0"/>
              <a:t>not</a:t>
            </a:r>
            <a:r>
              <a:rPr lang="hu-HU" dirty="0" smtClean="0"/>
              <a:t> </a:t>
            </a:r>
            <a:r>
              <a:rPr lang="hu-HU" dirty="0" err="1" smtClean="0"/>
              <a:t>about</a:t>
            </a:r>
            <a:r>
              <a:rPr lang="hu-HU" dirty="0" smtClean="0"/>
              <a:t> </a:t>
            </a:r>
            <a:r>
              <a:rPr lang="hu-HU" dirty="0" err="1" smtClean="0"/>
              <a:t>storing</a:t>
            </a:r>
            <a:r>
              <a:rPr lang="hu-HU" dirty="0" smtClean="0"/>
              <a:t> </a:t>
            </a:r>
            <a:r>
              <a:rPr lang="hu-HU" dirty="0" err="1" smtClean="0"/>
              <a:t>texts</a:t>
            </a:r>
            <a:r>
              <a:rPr lang="hu-HU" dirty="0" smtClean="0"/>
              <a:t> </a:t>
            </a:r>
            <a:r>
              <a:rPr lang="hu-HU" dirty="0" err="1" smtClean="0"/>
              <a:t>on</a:t>
            </a:r>
            <a:r>
              <a:rPr lang="hu-HU" dirty="0" smtClean="0"/>
              <a:t> a computer, </a:t>
            </a:r>
            <a:r>
              <a:rPr lang="hu-HU" dirty="0" err="1" smtClean="0"/>
              <a:t>for</a:t>
            </a:r>
            <a:r>
              <a:rPr lang="hu-HU" dirty="0" smtClean="0"/>
              <a:t> </a:t>
            </a:r>
            <a:r>
              <a:rPr lang="hu-HU" dirty="0" err="1" smtClean="0"/>
              <a:t>example</a:t>
            </a:r>
            <a:r>
              <a:rPr lang="hu-HU" dirty="0" smtClean="0"/>
              <a:t> </a:t>
            </a:r>
            <a:r>
              <a:rPr lang="hu-HU" dirty="0" err="1" smtClean="0"/>
              <a:t>in</a:t>
            </a:r>
            <a:r>
              <a:rPr lang="hu-HU" dirty="0" smtClean="0"/>
              <a:t> text </a:t>
            </a:r>
            <a:r>
              <a:rPr lang="hu-HU" dirty="0" err="1" smtClean="0"/>
              <a:t>files</a:t>
            </a:r>
            <a:r>
              <a:rPr lang="hu-HU" dirty="0" smtClean="0"/>
              <a:t> and </a:t>
            </a:r>
            <a:r>
              <a:rPr lang="hu-HU" dirty="0" err="1" smtClean="0"/>
              <a:t>databases</a:t>
            </a:r>
            <a:endParaRPr lang="hu-HU" dirty="0" smtClean="0"/>
          </a:p>
          <a:p>
            <a:pPr lvl="1"/>
            <a:r>
              <a:rPr lang="hu-HU" b="1" dirty="0" err="1" smtClean="0"/>
              <a:t>not</a:t>
            </a:r>
            <a:r>
              <a:rPr lang="hu-HU" dirty="0" smtClean="0"/>
              <a:t> </a:t>
            </a:r>
            <a:r>
              <a:rPr lang="hu-HU" dirty="0" err="1" smtClean="0"/>
              <a:t>about</a:t>
            </a:r>
            <a:r>
              <a:rPr lang="hu-HU" dirty="0" smtClean="0"/>
              <a:t> </a:t>
            </a:r>
            <a:r>
              <a:rPr lang="hu-HU" dirty="0" err="1" smtClean="0"/>
              <a:t>string</a:t>
            </a:r>
            <a:r>
              <a:rPr lang="hu-HU" dirty="0" smtClean="0"/>
              <a:t> </a:t>
            </a:r>
            <a:r>
              <a:rPr lang="hu-HU" dirty="0" err="1" smtClean="0"/>
              <a:t>processing</a:t>
            </a:r>
            <a:r>
              <a:rPr lang="hu-HU" dirty="0" smtClean="0"/>
              <a:t>, </a:t>
            </a:r>
            <a:r>
              <a:rPr lang="hu-HU" dirty="0" err="1" smtClean="0"/>
              <a:t>e.g</a:t>
            </a:r>
            <a:r>
              <a:rPr lang="hu-HU" dirty="0" smtClean="0"/>
              <a:t>. </a:t>
            </a:r>
            <a:r>
              <a:rPr lang="hu-HU" dirty="0" err="1" smtClean="0"/>
              <a:t>finding</a:t>
            </a:r>
            <a:r>
              <a:rPr lang="hu-HU" dirty="0" smtClean="0"/>
              <a:t> </a:t>
            </a:r>
            <a:r>
              <a:rPr lang="hu-HU" dirty="0" err="1" smtClean="0"/>
              <a:t>the</a:t>
            </a:r>
            <a:r>
              <a:rPr lang="hu-HU" dirty="0" smtClean="0"/>
              <a:t> </a:t>
            </a:r>
            <a:r>
              <a:rPr lang="hu-HU" dirty="0" err="1" smtClean="0"/>
              <a:t>longest</a:t>
            </a:r>
            <a:r>
              <a:rPr lang="hu-HU" dirty="0" smtClean="0"/>
              <a:t> </a:t>
            </a:r>
            <a:r>
              <a:rPr lang="hu-HU" dirty="0" err="1" smtClean="0"/>
              <a:t>common</a:t>
            </a:r>
            <a:r>
              <a:rPr lang="hu-HU" dirty="0" smtClean="0"/>
              <a:t> </a:t>
            </a:r>
            <a:r>
              <a:rPr lang="hu-HU" dirty="0" err="1" smtClean="0"/>
              <a:t>substring</a:t>
            </a:r>
            <a:r>
              <a:rPr lang="hu-HU" dirty="0" smtClean="0"/>
              <a:t> </a:t>
            </a:r>
            <a:r>
              <a:rPr lang="hu-HU" dirty="0" err="1" smtClean="0"/>
              <a:t>in</a:t>
            </a:r>
            <a:r>
              <a:rPr lang="hu-HU" dirty="0" smtClean="0"/>
              <a:t> </a:t>
            </a:r>
            <a:r>
              <a:rPr lang="hu-HU" dirty="0" err="1" smtClean="0"/>
              <a:t>two</a:t>
            </a:r>
            <a:r>
              <a:rPr lang="hu-HU" dirty="0" smtClean="0"/>
              <a:t> </a:t>
            </a:r>
            <a:r>
              <a:rPr lang="hu-HU" dirty="0" err="1" smtClean="0"/>
              <a:t>strings</a:t>
            </a:r>
            <a:r>
              <a:rPr lang="hu-HU" dirty="0" smtClean="0"/>
              <a:t>, </a:t>
            </a:r>
            <a:r>
              <a:rPr lang="hu-HU" dirty="0" err="1" smtClean="0"/>
              <a:t>or</a:t>
            </a:r>
            <a:r>
              <a:rPr lang="hu-HU" dirty="0" smtClean="0"/>
              <a:t> </a:t>
            </a:r>
            <a:r>
              <a:rPr lang="hu-HU" dirty="0" err="1" smtClean="0"/>
              <a:t>finding</a:t>
            </a:r>
            <a:r>
              <a:rPr lang="hu-HU" dirty="0" smtClean="0"/>
              <a:t> </a:t>
            </a:r>
            <a:r>
              <a:rPr lang="hu-HU" dirty="0" err="1" smtClean="0"/>
              <a:t>substrings</a:t>
            </a:r>
            <a:r>
              <a:rPr lang="hu-HU" dirty="0" smtClean="0"/>
              <a:t> </a:t>
            </a:r>
            <a:r>
              <a:rPr lang="hu-HU" dirty="0" err="1" smtClean="0"/>
              <a:t>in</a:t>
            </a:r>
            <a:r>
              <a:rPr lang="hu-HU" dirty="0" smtClean="0"/>
              <a:t> a text </a:t>
            </a:r>
            <a:r>
              <a:rPr lang="hu-HU" dirty="0" err="1" smtClean="0"/>
              <a:t>that</a:t>
            </a:r>
            <a:r>
              <a:rPr lang="hu-HU" dirty="0" smtClean="0"/>
              <a:t> </a:t>
            </a:r>
            <a:r>
              <a:rPr lang="hu-HU" dirty="0" err="1" smtClean="0"/>
              <a:t>are</a:t>
            </a:r>
            <a:r>
              <a:rPr lang="hu-HU" dirty="0" smtClean="0"/>
              <a:t> </a:t>
            </a:r>
            <a:r>
              <a:rPr lang="hu-HU" dirty="0" err="1" smtClean="0"/>
              <a:t>similar</a:t>
            </a:r>
            <a:r>
              <a:rPr lang="hu-HU" dirty="0" smtClean="0"/>
              <a:t> </a:t>
            </a:r>
            <a:r>
              <a:rPr lang="hu-HU" dirty="0" err="1" smtClean="0"/>
              <a:t>to</a:t>
            </a:r>
            <a:r>
              <a:rPr lang="hu-HU" dirty="0" smtClean="0"/>
              <a:t> a </a:t>
            </a:r>
            <a:r>
              <a:rPr lang="hu-HU" dirty="0" err="1" smtClean="0"/>
              <a:t>search</a:t>
            </a:r>
            <a:r>
              <a:rPr lang="hu-HU" dirty="0" smtClean="0"/>
              <a:t> </a:t>
            </a:r>
            <a:r>
              <a:rPr lang="hu-HU" dirty="0" err="1" smtClean="0"/>
              <a:t>expression</a:t>
            </a:r>
            <a:endParaRPr lang="hu-HU" dirty="0" smtClean="0"/>
          </a:p>
          <a:p>
            <a:pPr lvl="1"/>
            <a:r>
              <a:rPr lang="hu-HU" b="1" dirty="0" err="1" smtClean="0"/>
              <a:t>not</a:t>
            </a:r>
            <a:r>
              <a:rPr lang="hu-HU" dirty="0" smtClean="0"/>
              <a:t> </a:t>
            </a:r>
            <a:r>
              <a:rPr lang="hu-HU" dirty="0" err="1" smtClean="0"/>
              <a:t>about</a:t>
            </a:r>
            <a:r>
              <a:rPr lang="hu-HU" dirty="0" smtClean="0"/>
              <a:t> </a:t>
            </a:r>
            <a:r>
              <a:rPr lang="hu-HU" dirty="0" err="1" smtClean="0"/>
              <a:t>writing</a:t>
            </a:r>
            <a:r>
              <a:rPr lang="hu-HU" dirty="0" smtClean="0"/>
              <a:t>, </a:t>
            </a:r>
            <a:r>
              <a:rPr lang="hu-HU" dirty="0" err="1" smtClean="0"/>
              <a:t>editing</a:t>
            </a:r>
            <a:r>
              <a:rPr lang="hu-HU" dirty="0" smtClean="0"/>
              <a:t>, </a:t>
            </a:r>
            <a:r>
              <a:rPr lang="hu-HU" dirty="0" err="1" smtClean="0"/>
              <a:t>formatting</a:t>
            </a:r>
            <a:r>
              <a:rPr lang="hu-HU" dirty="0" smtClean="0"/>
              <a:t>, </a:t>
            </a:r>
            <a:r>
              <a:rPr lang="hu-HU" dirty="0" err="1" smtClean="0"/>
              <a:t>layouting</a:t>
            </a:r>
            <a:r>
              <a:rPr lang="hu-HU" dirty="0" smtClean="0"/>
              <a:t> text </a:t>
            </a:r>
            <a:r>
              <a:rPr lang="hu-HU" dirty="0" err="1" smtClean="0"/>
              <a:t>documents</a:t>
            </a:r>
            <a:r>
              <a:rPr lang="hu-HU" dirty="0" smtClean="0"/>
              <a:t> </a:t>
            </a:r>
            <a:r>
              <a:rPr lang="hu-HU" dirty="0" err="1" smtClean="0"/>
              <a:t>in</a:t>
            </a:r>
            <a:r>
              <a:rPr lang="hu-HU" dirty="0" smtClean="0"/>
              <a:t> a text editor, </a:t>
            </a:r>
            <a:r>
              <a:rPr lang="hu-HU" dirty="0" err="1" smtClean="0"/>
              <a:t>word</a:t>
            </a:r>
            <a:r>
              <a:rPr lang="hu-HU" dirty="0" smtClean="0"/>
              <a:t> </a:t>
            </a:r>
            <a:r>
              <a:rPr lang="hu-HU" dirty="0" err="1" smtClean="0"/>
              <a:t>processor</a:t>
            </a:r>
            <a:r>
              <a:rPr lang="hu-HU" dirty="0" smtClean="0"/>
              <a:t> </a:t>
            </a:r>
            <a:r>
              <a:rPr lang="hu-HU" dirty="0" err="1" smtClean="0"/>
              <a:t>or</a:t>
            </a:r>
            <a:r>
              <a:rPr lang="hu-HU" dirty="0" smtClean="0"/>
              <a:t> a </a:t>
            </a:r>
            <a:r>
              <a:rPr lang="hu-HU" dirty="0" err="1" smtClean="0"/>
              <a:t>desktop</a:t>
            </a:r>
            <a:r>
              <a:rPr lang="hu-HU" dirty="0" smtClean="0"/>
              <a:t> </a:t>
            </a:r>
            <a:r>
              <a:rPr lang="hu-HU" dirty="0" err="1" smtClean="0"/>
              <a:t>publishing</a:t>
            </a:r>
            <a:r>
              <a:rPr lang="hu-HU" dirty="0" smtClean="0"/>
              <a:t> </a:t>
            </a:r>
            <a:r>
              <a:rPr lang="hu-HU" dirty="0" err="1" smtClean="0"/>
              <a:t>application</a:t>
            </a:r>
            <a:endParaRPr lang="hu-HU" dirty="0" smtClean="0"/>
          </a:p>
          <a:p>
            <a:pPr lvl="1"/>
            <a:r>
              <a:rPr lang="hu-HU" b="1" dirty="0" err="1" smtClean="0"/>
              <a:t>not</a:t>
            </a:r>
            <a:r>
              <a:rPr lang="hu-HU" dirty="0" smtClean="0"/>
              <a:t> </a:t>
            </a:r>
            <a:r>
              <a:rPr lang="hu-HU" dirty="0" err="1" smtClean="0"/>
              <a:t>about</a:t>
            </a:r>
            <a:r>
              <a:rPr lang="hu-HU" dirty="0" smtClean="0"/>
              <a:t> </a:t>
            </a:r>
            <a:r>
              <a:rPr lang="hu-HU" dirty="0" err="1" smtClean="0"/>
              <a:t>optical</a:t>
            </a:r>
            <a:r>
              <a:rPr lang="hu-HU" dirty="0" smtClean="0"/>
              <a:t> </a:t>
            </a:r>
            <a:r>
              <a:rPr lang="hu-HU" dirty="0" err="1" smtClean="0"/>
              <a:t>character</a:t>
            </a:r>
            <a:r>
              <a:rPr lang="hu-HU" dirty="0" smtClean="0"/>
              <a:t> </a:t>
            </a:r>
            <a:r>
              <a:rPr lang="hu-HU" dirty="0" err="1" smtClean="0"/>
              <a:t>recognition</a:t>
            </a:r>
            <a:r>
              <a:rPr lang="hu-HU" dirty="0" smtClean="0"/>
              <a:t> (OCR), </a:t>
            </a:r>
            <a:r>
              <a:rPr lang="hu-HU" dirty="0" err="1" smtClean="0"/>
              <a:t>which</a:t>
            </a:r>
            <a:r>
              <a:rPr lang="hu-HU" dirty="0" smtClean="0"/>
              <a:t> is </a:t>
            </a:r>
            <a:r>
              <a:rPr lang="hu-HU" dirty="0" err="1" smtClean="0"/>
              <a:t>transforming</a:t>
            </a:r>
            <a:r>
              <a:rPr lang="hu-HU" dirty="0" smtClean="0"/>
              <a:t> a </a:t>
            </a:r>
            <a:r>
              <a:rPr lang="hu-HU" dirty="0" err="1" smtClean="0"/>
              <a:t>photographic</a:t>
            </a:r>
            <a:r>
              <a:rPr lang="hu-HU" dirty="0" smtClean="0"/>
              <a:t> image of printed </a:t>
            </a:r>
            <a:r>
              <a:rPr lang="hu-HU" dirty="0" err="1" smtClean="0"/>
              <a:t>or</a:t>
            </a:r>
            <a:r>
              <a:rPr lang="hu-HU" dirty="0" smtClean="0"/>
              <a:t> </a:t>
            </a:r>
            <a:r>
              <a:rPr lang="hu-HU" dirty="0" err="1" smtClean="0"/>
              <a:t>hand-written</a:t>
            </a:r>
            <a:r>
              <a:rPr lang="hu-HU" dirty="0" smtClean="0"/>
              <a:t> text </a:t>
            </a:r>
            <a:r>
              <a:rPr lang="hu-HU" dirty="0" err="1" smtClean="0"/>
              <a:t>into</a:t>
            </a:r>
            <a:r>
              <a:rPr lang="hu-HU" dirty="0" smtClean="0"/>
              <a:t> </a:t>
            </a:r>
            <a:r>
              <a:rPr lang="hu-HU" dirty="0" err="1" smtClean="0"/>
              <a:t>electronic</a:t>
            </a:r>
            <a:r>
              <a:rPr lang="hu-HU" dirty="0" smtClean="0"/>
              <a:t> text, i.e. a </a:t>
            </a:r>
            <a:r>
              <a:rPr lang="hu-HU" dirty="0" err="1" smtClean="0"/>
              <a:t>sequence</a:t>
            </a:r>
            <a:r>
              <a:rPr lang="hu-HU" dirty="0" smtClean="0"/>
              <a:t> of </a:t>
            </a:r>
            <a:r>
              <a:rPr lang="hu-HU" dirty="0" err="1" smtClean="0"/>
              <a:t>characters</a:t>
            </a:r>
            <a:endParaRPr lang="hu-HU" dirty="0" smtClean="0"/>
          </a:p>
          <a:p>
            <a:pPr lvl="1"/>
            <a:r>
              <a:rPr lang="hu-HU" b="1" dirty="0" err="1" smtClean="0"/>
              <a:t>not</a:t>
            </a:r>
            <a:r>
              <a:rPr lang="hu-HU" b="1" dirty="0" smtClean="0"/>
              <a:t> </a:t>
            </a:r>
            <a:r>
              <a:rPr lang="hu-HU" dirty="0" err="1" smtClean="0"/>
              <a:t>about</a:t>
            </a:r>
            <a:r>
              <a:rPr lang="hu-HU" dirty="0" smtClean="0"/>
              <a:t> </a:t>
            </a:r>
            <a:r>
              <a:rPr lang="hu-HU" dirty="0" err="1" smtClean="0"/>
              <a:t>speech</a:t>
            </a:r>
            <a:r>
              <a:rPr lang="hu-HU" dirty="0" smtClean="0"/>
              <a:t> </a:t>
            </a:r>
            <a:r>
              <a:rPr lang="hu-HU" dirty="0" err="1" smtClean="0"/>
              <a:t>recognition</a:t>
            </a:r>
            <a:r>
              <a:rPr lang="hu-HU" dirty="0" smtClean="0"/>
              <a:t>, </a:t>
            </a:r>
            <a:r>
              <a:rPr lang="hu-HU" dirty="0" err="1" smtClean="0"/>
              <a:t>which</a:t>
            </a:r>
            <a:r>
              <a:rPr lang="hu-HU" dirty="0" smtClean="0"/>
              <a:t> is </a:t>
            </a:r>
            <a:r>
              <a:rPr lang="hu-HU" dirty="0" err="1" smtClean="0"/>
              <a:t>transforming</a:t>
            </a:r>
            <a:r>
              <a:rPr lang="hu-HU" dirty="0" smtClean="0"/>
              <a:t> an </a:t>
            </a:r>
            <a:r>
              <a:rPr lang="hu-HU" dirty="0" err="1" smtClean="0"/>
              <a:t>audio</a:t>
            </a:r>
            <a:r>
              <a:rPr lang="hu-HU" dirty="0" smtClean="0"/>
              <a:t> </a:t>
            </a:r>
            <a:r>
              <a:rPr lang="hu-HU" dirty="0" err="1" smtClean="0"/>
              <a:t>recording</a:t>
            </a:r>
            <a:r>
              <a:rPr lang="hu-HU" dirty="0" smtClean="0"/>
              <a:t> of </a:t>
            </a:r>
            <a:r>
              <a:rPr lang="hu-HU" dirty="0" err="1" smtClean="0"/>
              <a:t>spoken</a:t>
            </a:r>
            <a:r>
              <a:rPr lang="hu-HU" dirty="0" smtClean="0"/>
              <a:t> </a:t>
            </a:r>
            <a:r>
              <a:rPr lang="hu-HU" dirty="0" err="1" smtClean="0"/>
              <a:t>language</a:t>
            </a:r>
            <a:r>
              <a:rPr lang="hu-HU" dirty="0" smtClean="0"/>
              <a:t> </a:t>
            </a:r>
            <a:r>
              <a:rPr lang="hu-HU" dirty="0" err="1" smtClean="0"/>
              <a:t>into</a:t>
            </a:r>
            <a:r>
              <a:rPr lang="hu-HU" dirty="0" smtClean="0"/>
              <a:t> </a:t>
            </a:r>
            <a:r>
              <a:rPr lang="hu-HU" dirty="0" err="1" smtClean="0"/>
              <a:t>electronic</a:t>
            </a:r>
            <a:r>
              <a:rPr lang="hu-HU" dirty="0" smtClean="0"/>
              <a:t> text</a:t>
            </a:r>
            <a:endParaRPr lang="en-GB" dirty="0"/>
          </a:p>
        </p:txBody>
      </p:sp>
    </p:spTree>
    <p:extLst>
      <p:ext uri="{BB962C8B-B14F-4D97-AF65-F5344CB8AC3E}">
        <p14:creationId xmlns:p14="http://schemas.microsoft.com/office/powerpoint/2010/main" val="270206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What</a:t>
            </a:r>
            <a:r>
              <a:rPr lang="hu-HU" dirty="0" smtClean="0"/>
              <a:t> is </a:t>
            </a:r>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a:t>
            </a:r>
            <a:endParaRPr lang="en-GB" dirty="0"/>
          </a:p>
        </p:txBody>
      </p:sp>
      <p:sp>
        <p:nvSpPr>
          <p:cNvPr id="3" name="Tartalom helye 2"/>
          <p:cNvSpPr>
            <a:spLocks noGrp="1"/>
          </p:cNvSpPr>
          <p:nvPr>
            <p:ph idx="1"/>
          </p:nvPr>
        </p:nvSpPr>
        <p:spPr/>
        <p:txBody>
          <a:bodyPr>
            <a:normAutofit fontScale="70000" lnSpcReduction="20000"/>
          </a:bodyPr>
          <a:lstStyle/>
          <a:p>
            <a:r>
              <a:rPr lang="hu-HU" dirty="0" err="1" smtClean="0"/>
              <a:t>Instead</a:t>
            </a:r>
            <a:r>
              <a:rPr lang="hu-HU" dirty="0" smtClean="0"/>
              <a:t>, </a:t>
            </a:r>
            <a:r>
              <a:rPr lang="hu-HU" dirty="0" err="1" smtClean="0"/>
              <a:t>NLP</a:t>
            </a:r>
            <a:r>
              <a:rPr lang="hu-HU" dirty="0" smtClean="0"/>
              <a:t> is </a:t>
            </a:r>
            <a:r>
              <a:rPr lang="hu-HU" dirty="0" err="1" smtClean="0"/>
              <a:t>about</a:t>
            </a:r>
            <a:r>
              <a:rPr lang="hu-HU" dirty="0" smtClean="0"/>
              <a:t> </a:t>
            </a:r>
            <a:r>
              <a:rPr lang="hu-HU" dirty="0" err="1" smtClean="0"/>
              <a:t>processing</a:t>
            </a:r>
            <a:r>
              <a:rPr lang="hu-HU" dirty="0" smtClean="0"/>
              <a:t> </a:t>
            </a:r>
            <a:r>
              <a:rPr lang="hu-HU" dirty="0" err="1" smtClean="0"/>
              <a:t>the</a:t>
            </a:r>
            <a:r>
              <a:rPr lang="hu-HU" dirty="0" smtClean="0"/>
              <a:t> </a:t>
            </a:r>
            <a:r>
              <a:rPr lang="hu-HU" dirty="0" err="1" smtClean="0"/>
              <a:t>semantic</a:t>
            </a:r>
            <a:r>
              <a:rPr lang="hu-HU" dirty="0" smtClean="0"/>
              <a:t> </a:t>
            </a:r>
            <a:r>
              <a:rPr lang="hu-HU" dirty="0" err="1" smtClean="0"/>
              <a:t>content</a:t>
            </a:r>
            <a:r>
              <a:rPr lang="hu-HU" dirty="0" smtClean="0"/>
              <a:t> of an input text </a:t>
            </a:r>
            <a:r>
              <a:rPr lang="hu-HU" dirty="0" err="1" smtClean="0"/>
              <a:t>automatically</a:t>
            </a:r>
            <a:r>
              <a:rPr lang="hu-HU" dirty="0" smtClean="0"/>
              <a:t>, </a:t>
            </a:r>
            <a:r>
              <a:rPr lang="hu-HU" dirty="0" err="1" smtClean="0"/>
              <a:t>using</a:t>
            </a:r>
            <a:r>
              <a:rPr lang="hu-HU" dirty="0" smtClean="0"/>
              <a:t> </a:t>
            </a:r>
            <a:r>
              <a:rPr lang="hu-HU" dirty="0" err="1" smtClean="0"/>
              <a:t>some</a:t>
            </a:r>
            <a:r>
              <a:rPr lang="hu-HU" dirty="0" smtClean="0"/>
              <a:t> </a:t>
            </a:r>
            <a:r>
              <a:rPr lang="hu-HU" dirty="0" err="1" smtClean="0"/>
              <a:t>computational</a:t>
            </a:r>
            <a:r>
              <a:rPr lang="hu-HU" dirty="0" smtClean="0"/>
              <a:t> </a:t>
            </a:r>
            <a:r>
              <a:rPr lang="hu-HU" dirty="0" err="1" smtClean="0"/>
              <a:t>method</a:t>
            </a:r>
            <a:r>
              <a:rPr lang="hu-HU" dirty="0" smtClean="0"/>
              <a:t>, </a:t>
            </a:r>
            <a:r>
              <a:rPr lang="hu-HU" dirty="0" err="1" smtClean="0"/>
              <a:t>to</a:t>
            </a:r>
            <a:r>
              <a:rPr lang="hu-HU" dirty="0" smtClean="0"/>
              <a:t> </a:t>
            </a:r>
            <a:r>
              <a:rPr lang="hu-HU" dirty="0" err="1" smtClean="0"/>
              <a:t>achieve</a:t>
            </a:r>
            <a:r>
              <a:rPr lang="hu-HU" dirty="0" smtClean="0"/>
              <a:t> a </a:t>
            </a:r>
            <a:r>
              <a:rPr lang="hu-HU" dirty="0" err="1" smtClean="0"/>
              <a:t>practical</a:t>
            </a:r>
            <a:r>
              <a:rPr lang="hu-HU" dirty="0" smtClean="0"/>
              <a:t> </a:t>
            </a:r>
            <a:r>
              <a:rPr lang="hu-HU" dirty="0" err="1" smtClean="0"/>
              <a:t>goal</a:t>
            </a:r>
            <a:r>
              <a:rPr lang="hu-HU" dirty="0" smtClean="0"/>
              <a:t> </a:t>
            </a:r>
            <a:r>
              <a:rPr lang="hu-HU" dirty="0" err="1" smtClean="0"/>
              <a:t>like</a:t>
            </a:r>
            <a:r>
              <a:rPr lang="hu-HU" dirty="0" smtClean="0"/>
              <a:t>:</a:t>
            </a:r>
          </a:p>
          <a:p>
            <a:pPr lvl="1"/>
            <a:r>
              <a:rPr lang="hu-HU" dirty="0" err="1" smtClean="0"/>
              <a:t>extract</a:t>
            </a:r>
            <a:r>
              <a:rPr lang="hu-HU" dirty="0" smtClean="0"/>
              <a:t> </a:t>
            </a:r>
            <a:r>
              <a:rPr lang="hu-HU" dirty="0" err="1" smtClean="0"/>
              <a:t>keywords</a:t>
            </a:r>
            <a:r>
              <a:rPr lang="hu-HU" dirty="0" smtClean="0"/>
              <a:t> </a:t>
            </a:r>
            <a:r>
              <a:rPr lang="hu-HU" dirty="0" err="1" smtClean="0"/>
              <a:t>from</a:t>
            </a:r>
            <a:r>
              <a:rPr lang="hu-HU" dirty="0" smtClean="0"/>
              <a:t> a text </a:t>
            </a:r>
            <a:r>
              <a:rPr lang="hu-HU" dirty="0" err="1" smtClean="0"/>
              <a:t>which</a:t>
            </a:r>
            <a:r>
              <a:rPr lang="hu-HU" dirty="0" smtClean="0"/>
              <a:t> </a:t>
            </a:r>
            <a:r>
              <a:rPr lang="hu-HU" dirty="0" err="1" smtClean="0"/>
              <a:t>can</a:t>
            </a:r>
            <a:r>
              <a:rPr lang="hu-HU" dirty="0" smtClean="0"/>
              <a:t> </a:t>
            </a:r>
            <a:r>
              <a:rPr lang="hu-HU" dirty="0" err="1" smtClean="0"/>
              <a:t>later</a:t>
            </a:r>
            <a:r>
              <a:rPr lang="hu-HU" dirty="0" smtClean="0"/>
              <a:t> be </a:t>
            </a:r>
            <a:r>
              <a:rPr lang="hu-HU" dirty="0" err="1" smtClean="0"/>
              <a:t>used</a:t>
            </a:r>
            <a:r>
              <a:rPr lang="hu-HU" dirty="0" smtClean="0"/>
              <a:t> </a:t>
            </a:r>
            <a:r>
              <a:rPr lang="hu-HU" dirty="0" err="1" smtClean="0"/>
              <a:t>to</a:t>
            </a:r>
            <a:r>
              <a:rPr lang="hu-HU" dirty="0" smtClean="0"/>
              <a:t> </a:t>
            </a:r>
            <a:r>
              <a:rPr lang="hu-HU" dirty="0" err="1" smtClean="0"/>
              <a:t>retrieve</a:t>
            </a:r>
            <a:r>
              <a:rPr lang="hu-HU" dirty="0" smtClean="0"/>
              <a:t> </a:t>
            </a:r>
            <a:r>
              <a:rPr lang="hu-HU" dirty="0" err="1" smtClean="0"/>
              <a:t>the</a:t>
            </a:r>
            <a:r>
              <a:rPr lang="hu-HU" dirty="0" smtClean="0"/>
              <a:t> text </a:t>
            </a:r>
            <a:r>
              <a:rPr lang="hu-HU" dirty="0" err="1" smtClean="0"/>
              <a:t>from</a:t>
            </a:r>
            <a:r>
              <a:rPr lang="hu-HU" dirty="0" smtClean="0"/>
              <a:t> a </a:t>
            </a:r>
            <a:r>
              <a:rPr lang="hu-HU" dirty="0" err="1" smtClean="0"/>
              <a:t>database</a:t>
            </a:r>
            <a:endParaRPr lang="hu-HU" dirty="0" smtClean="0"/>
          </a:p>
          <a:p>
            <a:pPr lvl="1"/>
            <a:r>
              <a:rPr lang="hu-HU" dirty="0" err="1" smtClean="0"/>
              <a:t>classify</a:t>
            </a:r>
            <a:r>
              <a:rPr lang="hu-HU" dirty="0" smtClean="0"/>
              <a:t> a text (</a:t>
            </a:r>
            <a:r>
              <a:rPr lang="hu-HU" dirty="0" err="1" smtClean="0"/>
              <a:t>e.g</a:t>
            </a:r>
            <a:r>
              <a:rPr lang="hu-HU" dirty="0" smtClean="0"/>
              <a:t>. </a:t>
            </a:r>
            <a:r>
              <a:rPr lang="hu-HU" dirty="0" err="1" smtClean="0"/>
              <a:t>which</a:t>
            </a:r>
            <a:r>
              <a:rPr lang="hu-HU" dirty="0" smtClean="0"/>
              <a:t> </a:t>
            </a:r>
            <a:r>
              <a:rPr lang="hu-HU" dirty="0" err="1" smtClean="0"/>
              <a:t>department</a:t>
            </a:r>
            <a:r>
              <a:rPr lang="hu-HU" dirty="0" smtClean="0"/>
              <a:t> </a:t>
            </a:r>
            <a:r>
              <a:rPr lang="hu-HU" dirty="0" err="1" smtClean="0"/>
              <a:t>should</a:t>
            </a:r>
            <a:r>
              <a:rPr lang="hu-HU" dirty="0" smtClean="0"/>
              <a:t> </a:t>
            </a:r>
            <a:r>
              <a:rPr lang="hu-HU" dirty="0" err="1" smtClean="0"/>
              <a:t>this</a:t>
            </a:r>
            <a:r>
              <a:rPr lang="hu-HU" dirty="0" smtClean="0"/>
              <a:t> </a:t>
            </a:r>
            <a:r>
              <a:rPr lang="hu-HU" dirty="0" err="1" smtClean="0"/>
              <a:t>customer</a:t>
            </a:r>
            <a:r>
              <a:rPr lang="hu-HU" dirty="0" smtClean="0"/>
              <a:t> e-mail be </a:t>
            </a:r>
            <a:r>
              <a:rPr lang="hu-HU" dirty="0" err="1" smtClean="0"/>
              <a:t>forwarded</a:t>
            </a:r>
            <a:r>
              <a:rPr lang="hu-HU" dirty="0" smtClean="0"/>
              <a:t> </a:t>
            </a:r>
            <a:r>
              <a:rPr lang="hu-HU" dirty="0" err="1" smtClean="0"/>
              <a:t>to</a:t>
            </a:r>
            <a:r>
              <a:rPr lang="hu-HU" dirty="0" smtClean="0"/>
              <a:t>? spam </a:t>
            </a:r>
            <a:r>
              <a:rPr lang="hu-HU" dirty="0" err="1" smtClean="0"/>
              <a:t>or</a:t>
            </a:r>
            <a:r>
              <a:rPr lang="hu-HU" dirty="0" smtClean="0"/>
              <a:t> ham?)</a:t>
            </a:r>
          </a:p>
          <a:p>
            <a:pPr lvl="1"/>
            <a:r>
              <a:rPr lang="hu-HU" dirty="0" err="1" smtClean="0"/>
              <a:t>summarization</a:t>
            </a:r>
            <a:r>
              <a:rPr lang="hu-HU" dirty="0" smtClean="0"/>
              <a:t>: </a:t>
            </a:r>
            <a:r>
              <a:rPr lang="hu-HU" dirty="0" err="1" smtClean="0"/>
              <a:t>create</a:t>
            </a:r>
            <a:r>
              <a:rPr lang="hu-HU" dirty="0" smtClean="0"/>
              <a:t> a </a:t>
            </a:r>
            <a:r>
              <a:rPr lang="hu-HU" dirty="0" err="1" smtClean="0"/>
              <a:t>summary</a:t>
            </a:r>
            <a:r>
              <a:rPr lang="hu-HU" dirty="0" smtClean="0"/>
              <a:t> of a </a:t>
            </a:r>
            <a:r>
              <a:rPr lang="hu-HU" dirty="0" err="1" smtClean="0"/>
              <a:t>longer</a:t>
            </a:r>
            <a:r>
              <a:rPr lang="hu-HU" dirty="0" smtClean="0"/>
              <a:t> text </a:t>
            </a:r>
            <a:r>
              <a:rPr lang="hu-HU" dirty="0" err="1" smtClean="0"/>
              <a:t>e.g</a:t>
            </a:r>
            <a:r>
              <a:rPr lang="hu-HU" dirty="0" smtClean="0"/>
              <a:t>. </a:t>
            </a:r>
            <a:r>
              <a:rPr lang="hu-HU" dirty="0" err="1" smtClean="0"/>
              <a:t>by</a:t>
            </a:r>
            <a:r>
              <a:rPr lang="hu-HU" dirty="0" smtClean="0"/>
              <a:t> </a:t>
            </a:r>
            <a:r>
              <a:rPr lang="hu-HU" dirty="0" err="1" smtClean="0"/>
              <a:t>only</a:t>
            </a:r>
            <a:r>
              <a:rPr lang="hu-HU" dirty="0" smtClean="0"/>
              <a:t> </a:t>
            </a:r>
            <a:r>
              <a:rPr lang="hu-HU" dirty="0" err="1" smtClean="0"/>
              <a:t>keeping</a:t>
            </a:r>
            <a:r>
              <a:rPr lang="hu-HU" dirty="0" smtClean="0"/>
              <a:t> </a:t>
            </a:r>
            <a:r>
              <a:rPr lang="hu-HU" dirty="0" err="1" smtClean="0"/>
              <a:t>the</a:t>
            </a:r>
            <a:r>
              <a:rPr lang="hu-HU" dirty="0" smtClean="0"/>
              <a:t> most </a:t>
            </a:r>
            <a:r>
              <a:rPr lang="hu-HU" dirty="0" err="1" smtClean="0"/>
              <a:t>important</a:t>
            </a:r>
            <a:r>
              <a:rPr lang="hu-HU" dirty="0" smtClean="0"/>
              <a:t> </a:t>
            </a:r>
            <a:r>
              <a:rPr lang="hu-HU" dirty="0" err="1" smtClean="0"/>
              <a:t>sentences</a:t>
            </a:r>
            <a:r>
              <a:rPr lang="hu-HU" dirty="0" smtClean="0"/>
              <a:t> and </a:t>
            </a:r>
            <a:r>
              <a:rPr lang="hu-HU" dirty="0" err="1" smtClean="0"/>
              <a:t>discarding</a:t>
            </a:r>
            <a:r>
              <a:rPr lang="hu-HU" dirty="0" smtClean="0"/>
              <a:t> </a:t>
            </a:r>
            <a:r>
              <a:rPr lang="hu-HU" dirty="0" err="1" smtClean="0"/>
              <a:t>the</a:t>
            </a:r>
            <a:r>
              <a:rPr lang="hu-HU" dirty="0" smtClean="0"/>
              <a:t> rest</a:t>
            </a:r>
          </a:p>
          <a:p>
            <a:pPr lvl="1"/>
            <a:r>
              <a:rPr lang="hu-HU" dirty="0" err="1" smtClean="0"/>
              <a:t>question</a:t>
            </a:r>
            <a:r>
              <a:rPr lang="hu-HU" dirty="0" smtClean="0"/>
              <a:t> </a:t>
            </a:r>
            <a:r>
              <a:rPr lang="hu-HU" dirty="0" err="1" smtClean="0"/>
              <a:t>answering</a:t>
            </a:r>
            <a:r>
              <a:rPr lang="hu-HU" dirty="0" smtClean="0"/>
              <a:t>: </a:t>
            </a:r>
            <a:r>
              <a:rPr lang="hu-HU" dirty="0" err="1" smtClean="0"/>
              <a:t>find</a:t>
            </a:r>
            <a:r>
              <a:rPr lang="hu-HU" dirty="0" smtClean="0"/>
              <a:t> </a:t>
            </a:r>
            <a:r>
              <a:rPr lang="hu-HU" dirty="0" err="1" smtClean="0"/>
              <a:t>the</a:t>
            </a:r>
            <a:r>
              <a:rPr lang="hu-HU" dirty="0" smtClean="0"/>
              <a:t> </a:t>
            </a:r>
            <a:r>
              <a:rPr lang="hu-HU" dirty="0" err="1" smtClean="0"/>
              <a:t>sentence</a:t>
            </a:r>
            <a:r>
              <a:rPr lang="hu-HU" dirty="0" smtClean="0"/>
              <a:t> </a:t>
            </a:r>
            <a:r>
              <a:rPr lang="hu-HU" dirty="0" err="1" smtClean="0"/>
              <a:t>or</a:t>
            </a:r>
            <a:r>
              <a:rPr lang="hu-HU" dirty="0" smtClean="0"/>
              <a:t> </a:t>
            </a:r>
            <a:r>
              <a:rPr lang="hu-HU" dirty="0" err="1" smtClean="0"/>
              <a:t>section</a:t>
            </a:r>
            <a:r>
              <a:rPr lang="hu-HU" dirty="0" smtClean="0"/>
              <a:t> </a:t>
            </a:r>
            <a:r>
              <a:rPr lang="hu-HU" dirty="0" err="1" smtClean="0"/>
              <a:t>within</a:t>
            </a:r>
            <a:r>
              <a:rPr lang="hu-HU" dirty="0" smtClean="0"/>
              <a:t> </a:t>
            </a:r>
            <a:r>
              <a:rPr lang="hu-HU" dirty="0" err="1" smtClean="0"/>
              <a:t>the</a:t>
            </a:r>
            <a:r>
              <a:rPr lang="hu-HU" dirty="0" smtClean="0"/>
              <a:t> text </a:t>
            </a:r>
            <a:r>
              <a:rPr lang="hu-HU" dirty="0" err="1" smtClean="0"/>
              <a:t>that</a:t>
            </a:r>
            <a:r>
              <a:rPr lang="hu-HU" dirty="0" smtClean="0"/>
              <a:t> </a:t>
            </a:r>
            <a:r>
              <a:rPr lang="hu-HU" dirty="0" err="1" smtClean="0"/>
              <a:t>contains</a:t>
            </a:r>
            <a:r>
              <a:rPr lang="hu-HU" dirty="0" smtClean="0"/>
              <a:t> </a:t>
            </a:r>
            <a:r>
              <a:rPr lang="hu-HU" dirty="0" err="1" smtClean="0"/>
              <a:t>the</a:t>
            </a:r>
            <a:r>
              <a:rPr lang="hu-HU" dirty="0" smtClean="0"/>
              <a:t> </a:t>
            </a:r>
            <a:r>
              <a:rPr lang="hu-HU" dirty="0" err="1" smtClean="0"/>
              <a:t>answer</a:t>
            </a:r>
            <a:r>
              <a:rPr lang="hu-HU" dirty="0" smtClean="0"/>
              <a:t> </a:t>
            </a:r>
            <a:r>
              <a:rPr lang="hu-HU" dirty="0" err="1" smtClean="0"/>
              <a:t>to</a:t>
            </a:r>
            <a:r>
              <a:rPr lang="hu-HU" dirty="0" smtClean="0"/>
              <a:t> a </a:t>
            </a:r>
            <a:r>
              <a:rPr lang="hu-HU" dirty="0" err="1" smtClean="0"/>
              <a:t>question</a:t>
            </a:r>
            <a:r>
              <a:rPr lang="hu-HU" dirty="0" smtClean="0"/>
              <a:t> </a:t>
            </a:r>
            <a:r>
              <a:rPr lang="hu-HU" dirty="0" err="1" smtClean="0"/>
              <a:t>asked</a:t>
            </a:r>
            <a:r>
              <a:rPr lang="hu-HU" dirty="0" smtClean="0"/>
              <a:t> </a:t>
            </a:r>
            <a:r>
              <a:rPr lang="hu-HU" dirty="0" err="1" smtClean="0"/>
              <a:t>by</a:t>
            </a:r>
            <a:r>
              <a:rPr lang="hu-HU" dirty="0" smtClean="0"/>
              <a:t> </a:t>
            </a:r>
            <a:r>
              <a:rPr lang="hu-HU" dirty="0" err="1" smtClean="0"/>
              <a:t>the</a:t>
            </a:r>
            <a:r>
              <a:rPr lang="hu-HU" dirty="0" smtClean="0"/>
              <a:t> </a:t>
            </a:r>
            <a:r>
              <a:rPr lang="hu-HU" dirty="0" err="1" smtClean="0"/>
              <a:t>user</a:t>
            </a:r>
            <a:endParaRPr lang="hu-HU" dirty="0" smtClean="0"/>
          </a:p>
          <a:p>
            <a:pPr lvl="1"/>
            <a:r>
              <a:rPr lang="hu-HU" dirty="0" smtClean="0"/>
              <a:t>chatbot: a software </a:t>
            </a:r>
            <a:r>
              <a:rPr lang="hu-HU" dirty="0" err="1" smtClean="0"/>
              <a:t>application</a:t>
            </a:r>
            <a:r>
              <a:rPr lang="hu-HU" dirty="0" smtClean="0"/>
              <a:t> </a:t>
            </a:r>
            <a:r>
              <a:rPr lang="hu-HU" dirty="0" err="1" smtClean="0"/>
              <a:t>that</a:t>
            </a:r>
            <a:r>
              <a:rPr lang="hu-HU" dirty="0" smtClean="0"/>
              <a:t> </a:t>
            </a:r>
            <a:r>
              <a:rPr lang="hu-HU" dirty="0" err="1" smtClean="0"/>
              <a:t>simulates</a:t>
            </a:r>
            <a:r>
              <a:rPr lang="hu-HU" dirty="0" smtClean="0"/>
              <a:t> </a:t>
            </a:r>
            <a:r>
              <a:rPr lang="hu-HU" dirty="0" err="1" smtClean="0"/>
              <a:t>communication</a:t>
            </a:r>
            <a:r>
              <a:rPr lang="hu-HU" dirty="0" smtClean="0"/>
              <a:t> </a:t>
            </a:r>
            <a:r>
              <a:rPr lang="hu-HU" dirty="0" err="1" smtClean="0"/>
              <a:t>with</a:t>
            </a:r>
            <a:r>
              <a:rPr lang="hu-HU" dirty="0" smtClean="0"/>
              <a:t> a </a:t>
            </a:r>
            <a:r>
              <a:rPr lang="hu-HU" dirty="0" err="1" smtClean="0"/>
              <a:t>user</a:t>
            </a:r>
            <a:r>
              <a:rPr lang="hu-HU" dirty="0" smtClean="0"/>
              <a:t> </a:t>
            </a:r>
            <a:r>
              <a:rPr lang="hu-HU" dirty="0" err="1" smtClean="0"/>
              <a:t>through</a:t>
            </a:r>
            <a:r>
              <a:rPr lang="hu-HU" dirty="0" smtClean="0"/>
              <a:t> </a:t>
            </a:r>
            <a:r>
              <a:rPr lang="hu-HU" dirty="0" err="1" smtClean="0"/>
              <a:t>a</a:t>
            </a:r>
            <a:r>
              <a:rPr lang="hu-HU" dirty="0" smtClean="0"/>
              <a:t> </a:t>
            </a:r>
            <a:r>
              <a:rPr lang="hu-HU" dirty="0" err="1" smtClean="0"/>
              <a:t>written</a:t>
            </a:r>
            <a:r>
              <a:rPr lang="hu-HU" dirty="0" smtClean="0"/>
              <a:t> </a:t>
            </a:r>
            <a:r>
              <a:rPr lang="hu-HU" dirty="0" err="1" smtClean="0"/>
              <a:t>or</a:t>
            </a:r>
            <a:r>
              <a:rPr lang="hu-HU" dirty="0" smtClean="0"/>
              <a:t> </a:t>
            </a:r>
            <a:r>
              <a:rPr lang="hu-HU" dirty="0" err="1" smtClean="0"/>
              <a:t>spoken</a:t>
            </a:r>
            <a:r>
              <a:rPr lang="hu-HU" dirty="0" smtClean="0"/>
              <a:t> </a:t>
            </a:r>
            <a:r>
              <a:rPr lang="hu-HU" dirty="0" err="1" smtClean="0"/>
              <a:t>natural-language</a:t>
            </a:r>
            <a:r>
              <a:rPr lang="hu-HU" dirty="0" smtClean="0"/>
              <a:t> </a:t>
            </a:r>
            <a:r>
              <a:rPr lang="hu-HU" dirty="0" err="1" smtClean="0"/>
              <a:t>interface</a:t>
            </a:r>
            <a:r>
              <a:rPr lang="hu-HU" dirty="0" smtClean="0"/>
              <a:t> </a:t>
            </a:r>
            <a:r>
              <a:rPr lang="hu-HU" dirty="0" err="1" smtClean="0"/>
              <a:t>instead</a:t>
            </a:r>
            <a:r>
              <a:rPr lang="hu-HU" dirty="0" smtClean="0"/>
              <a:t> of a </a:t>
            </a:r>
            <a:r>
              <a:rPr lang="hu-HU" dirty="0" err="1" smtClean="0"/>
              <a:t>menu</a:t>
            </a:r>
            <a:r>
              <a:rPr lang="hu-HU" dirty="0" smtClean="0"/>
              <a:t> </a:t>
            </a:r>
            <a:r>
              <a:rPr lang="hu-HU" dirty="0" err="1" smtClean="0"/>
              <a:t>system</a:t>
            </a:r>
            <a:r>
              <a:rPr lang="hu-HU" dirty="0" smtClean="0"/>
              <a:t>, </a:t>
            </a:r>
            <a:r>
              <a:rPr lang="hu-HU" dirty="0" err="1" smtClean="0"/>
              <a:t>e.g</a:t>
            </a:r>
            <a:r>
              <a:rPr lang="hu-HU" dirty="0" smtClean="0"/>
              <a:t>. </a:t>
            </a:r>
            <a:r>
              <a:rPr lang="hu-HU" dirty="0" err="1" smtClean="0"/>
              <a:t>for</a:t>
            </a:r>
            <a:r>
              <a:rPr lang="hu-HU" dirty="0" smtClean="0"/>
              <a:t> </a:t>
            </a:r>
            <a:r>
              <a:rPr lang="hu-HU" dirty="0" err="1" smtClean="0"/>
              <a:t>customer</a:t>
            </a:r>
            <a:r>
              <a:rPr lang="hu-HU" dirty="0" smtClean="0"/>
              <a:t> service</a:t>
            </a:r>
          </a:p>
          <a:p>
            <a:pPr lvl="1"/>
            <a:r>
              <a:rPr lang="hu-HU" dirty="0" err="1" smtClean="0"/>
              <a:t>machine</a:t>
            </a:r>
            <a:r>
              <a:rPr lang="hu-HU" dirty="0" smtClean="0"/>
              <a:t> </a:t>
            </a:r>
            <a:r>
              <a:rPr lang="hu-HU" dirty="0" err="1" smtClean="0"/>
              <a:t>translation</a:t>
            </a:r>
            <a:endParaRPr lang="en-GB" dirty="0"/>
          </a:p>
        </p:txBody>
      </p:sp>
    </p:spTree>
    <p:extLst>
      <p:ext uri="{BB962C8B-B14F-4D97-AF65-F5344CB8AC3E}">
        <p14:creationId xmlns:p14="http://schemas.microsoft.com/office/powerpoint/2010/main" val="103106113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2106</Words>
  <Application>Microsoft Office PowerPoint</Application>
  <PresentationFormat>Diavetítés a képernyőre (4:3 oldalarány)</PresentationFormat>
  <Paragraphs>142</Paragraphs>
  <Slides>22</Slides>
  <Notes>1</Notes>
  <HiddenSlides>0</HiddenSlides>
  <MMClips>0</MMClips>
  <ScaleCrop>false</ScaleCrop>
  <HeadingPairs>
    <vt:vector size="4" baseType="variant">
      <vt:variant>
        <vt:lpstr>Téma</vt:lpstr>
      </vt:variant>
      <vt:variant>
        <vt:i4>1</vt:i4>
      </vt:variant>
      <vt:variant>
        <vt:lpstr>Diacímek</vt:lpstr>
      </vt:variant>
      <vt:variant>
        <vt:i4>22</vt:i4>
      </vt:variant>
    </vt:vector>
  </HeadingPairs>
  <TitlesOfParts>
    <vt:vector size="23" baseType="lpstr">
      <vt:lpstr>Office-téma</vt:lpstr>
      <vt:lpstr>Natural Language Processing</vt:lpstr>
      <vt:lpstr>Course Description</vt:lpstr>
      <vt:lpstr>Course Description</vt:lpstr>
      <vt:lpstr>Prerequisites</vt:lpstr>
      <vt:lpstr>Requirements</vt:lpstr>
      <vt:lpstr>Lecturer’s Background</vt:lpstr>
      <vt:lpstr>Students’ Background and Interests</vt:lpstr>
      <vt:lpstr>What is Natural Language Processing?</vt:lpstr>
      <vt:lpstr>What is Natural Language Processing?</vt:lpstr>
      <vt:lpstr>What is a natural language?</vt:lpstr>
      <vt:lpstr>What is a natural language?</vt:lpstr>
      <vt:lpstr>What is Linguistics?</vt:lpstr>
      <vt:lpstr>NLP is a hard problem</vt:lpstr>
      <vt:lpstr>NLP is a hard problem</vt:lpstr>
      <vt:lpstr>NLP is a hard problem</vt:lpstr>
      <vt:lpstr>NLP is a hard problem</vt:lpstr>
      <vt:lpstr>NLP is a hard problem</vt:lpstr>
      <vt:lpstr>NLP is a hard problem</vt:lpstr>
      <vt:lpstr>NLP is a hard problem</vt:lpstr>
      <vt:lpstr>The State of the Art</vt:lpstr>
      <vt:lpstr>Course Overview</vt:lpstr>
      <vt:lpstr>Course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Anonim</dc:creator>
  <cp:lastModifiedBy>Anonim</cp:lastModifiedBy>
  <cp:revision>47</cp:revision>
  <dcterms:created xsi:type="dcterms:W3CDTF">2025-09-06T09:08:53Z</dcterms:created>
  <dcterms:modified xsi:type="dcterms:W3CDTF">2025-09-07T14:55:16Z</dcterms:modified>
</cp:coreProperties>
</file>