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9601200" cy="12801600" type="A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0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73C0F0-E09E-CA3F-459D-2967E6EF690F}" v="40" dt="2020-03-05T11:42:11.890"/>
    <p1510:client id="{B9FE4137-BA67-4F18-8C51-4123CF8E6478}" v="128" dt="2020-02-26T16:42:29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>
        <p:scale>
          <a:sx n="100" d="100"/>
          <a:sy n="100" d="100"/>
        </p:scale>
        <p:origin x="816" y="72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trid van Ginneken" userId="S::ginneken@nictiz.nl::29e5df28-e885-4caa-a9e9-98270661ef9d" providerId="AD" clId="Web-{AA73C0F0-E09E-CA3F-459D-2967E6EF690F}"/>
    <pc:docChg chg="modSld">
      <pc:chgData name="Astrid van Ginneken" userId="S::ginneken@nictiz.nl::29e5df28-e885-4caa-a9e9-98270661ef9d" providerId="AD" clId="Web-{AA73C0F0-E09E-CA3F-459D-2967E6EF690F}" dt="2020-03-05T11:42:11.890" v="39" actId="1076"/>
      <pc:docMkLst>
        <pc:docMk/>
      </pc:docMkLst>
      <pc:sldChg chg="addSp delSp modSp">
        <pc:chgData name="Astrid van Ginneken" userId="S::ginneken@nictiz.nl::29e5df28-e885-4caa-a9e9-98270661ef9d" providerId="AD" clId="Web-{AA73C0F0-E09E-CA3F-459D-2967E6EF690F}" dt="2020-03-05T11:42:11.890" v="39" actId="1076"/>
        <pc:sldMkLst>
          <pc:docMk/>
          <pc:sldMk cId="3351439039" sldId="256"/>
        </pc:sldMkLst>
        <pc:spChg chg="del">
          <ac:chgData name="Astrid van Ginneken" userId="S::ginneken@nictiz.nl::29e5df28-e885-4caa-a9e9-98270661ef9d" providerId="AD" clId="Web-{AA73C0F0-E09E-CA3F-459D-2967E6EF690F}" dt="2020-03-05T11:00:24.576" v="1"/>
          <ac:spMkLst>
            <pc:docMk/>
            <pc:sldMk cId="3351439039" sldId="256"/>
            <ac:spMk id="56" creationId="{C44AC28C-3FC2-4B79-ABDD-CD52CCEAC884}"/>
          </ac:spMkLst>
        </pc:spChg>
        <pc:spChg chg="add mod">
          <ac:chgData name="Astrid van Ginneken" userId="S::ginneken@nictiz.nl::29e5df28-e885-4caa-a9e9-98270661ef9d" providerId="AD" clId="Web-{AA73C0F0-E09E-CA3F-459D-2967E6EF690F}" dt="2020-03-05T11:40:12.105" v="32" actId="20577"/>
          <ac:spMkLst>
            <pc:docMk/>
            <pc:sldMk cId="3351439039" sldId="256"/>
            <ac:spMk id="63" creationId="{BA3D4A29-88BB-4DF0-BF43-69A8C4E93D03}"/>
          </ac:spMkLst>
        </pc:spChg>
        <pc:spChg chg="del mod">
          <ac:chgData name="Astrid van Ginneken" userId="S::ginneken@nictiz.nl::29e5df28-e885-4caa-a9e9-98270661ef9d" providerId="AD" clId="Web-{AA73C0F0-E09E-CA3F-459D-2967E6EF690F}" dt="2020-03-05T11:00:32.029" v="6"/>
          <ac:spMkLst>
            <pc:docMk/>
            <pc:sldMk cId="3351439039" sldId="256"/>
            <ac:spMk id="72" creationId="{00000000-0000-0000-0000-000000000000}"/>
          </ac:spMkLst>
        </pc:spChg>
        <pc:spChg chg="add mod">
          <ac:chgData name="Astrid van Ginneken" userId="S::ginneken@nictiz.nl::29e5df28-e885-4caa-a9e9-98270661ef9d" providerId="AD" clId="Web-{AA73C0F0-E09E-CA3F-459D-2967E6EF690F}" dt="2020-03-05T11:42:11.890" v="39" actId="1076"/>
          <ac:spMkLst>
            <pc:docMk/>
            <pc:sldMk cId="3351439039" sldId="256"/>
            <ac:spMk id="81" creationId="{C55D7475-99F3-4D28-9D2D-9A2BD3076A96}"/>
          </ac:spMkLst>
        </pc:spChg>
        <pc:spChg chg="del">
          <ac:chgData name="Astrid van Ginneken" userId="S::ginneken@nictiz.nl::29e5df28-e885-4caa-a9e9-98270661ef9d" providerId="AD" clId="Web-{AA73C0F0-E09E-CA3F-459D-2967E6EF690F}" dt="2020-03-05T11:00:19.670" v="0"/>
          <ac:spMkLst>
            <pc:docMk/>
            <pc:sldMk cId="3351439039" sldId="256"/>
            <ac:spMk id="86" creationId="{00000000-0000-0000-0000-000000000000}"/>
          </ac:spMkLst>
        </pc:spChg>
        <pc:cxnChg chg="add mod">
          <ac:chgData name="Astrid van Ginneken" userId="S::ginneken@nictiz.nl::29e5df28-e885-4caa-a9e9-98270661ef9d" providerId="AD" clId="Web-{AA73C0F0-E09E-CA3F-459D-2967E6EF690F}" dt="2020-03-05T11:01:35.076" v="12" actId="14100"/>
          <ac:cxnSpMkLst>
            <pc:docMk/>
            <pc:sldMk cId="3351439039" sldId="256"/>
            <ac:cxnSpMk id="2" creationId="{ADE0C4EE-CEBC-4F60-A2E6-7262049D001A}"/>
          </ac:cxnSpMkLst>
        </pc:cxnChg>
        <pc:cxnChg chg="del mod">
          <ac:chgData name="Astrid van Ginneken" userId="S::ginneken@nictiz.nl::29e5df28-e885-4caa-a9e9-98270661ef9d" providerId="AD" clId="Web-{AA73C0F0-E09E-CA3F-459D-2967E6EF690F}" dt="2020-03-05T11:01:07.983" v="9"/>
          <ac:cxnSpMkLst>
            <pc:docMk/>
            <pc:sldMk cId="3351439039" sldId="256"/>
            <ac:cxnSpMk id="26" creationId="{00000000-0000-0000-0000-000000000000}"/>
          </ac:cxnSpMkLst>
        </pc:cxnChg>
        <pc:cxnChg chg="del mod">
          <ac:chgData name="Astrid van Ginneken" userId="S::ginneken@nictiz.nl::29e5df28-e885-4caa-a9e9-98270661ef9d" providerId="AD" clId="Web-{AA73C0F0-E09E-CA3F-459D-2967E6EF690F}" dt="2020-03-05T11:00:35.920" v="8"/>
          <ac:cxnSpMkLst>
            <pc:docMk/>
            <pc:sldMk cId="3351439039" sldId="256"/>
            <ac:cxnSpMk id="64" creationId="{00000000-0000-0000-0000-000000000000}"/>
          </ac:cxnSpMkLst>
        </pc:cxnChg>
        <pc:cxnChg chg="add mod">
          <ac:chgData name="Astrid van Ginneken" userId="S::ginneken@nictiz.nl::29e5df28-e885-4caa-a9e9-98270661ef9d" providerId="AD" clId="Web-{AA73C0F0-E09E-CA3F-459D-2967E6EF690F}" dt="2020-03-05T11:40:39.216" v="35" actId="14100"/>
          <ac:cxnSpMkLst>
            <pc:docMk/>
            <pc:sldMk cId="3351439039" sldId="256"/>
            <ac:cxnSpMk id="64" creationId="{DAF843B5-2893-42AC-8AA6-2FFC7E9BB41C}"/>
          </ac:cxnSpMkLst>
        </pc:cxnChg>
        <pc:cxnChg chg="add del mod">
          <ac:chgData name="Astrid van Ginneken" userId="S::ginneken@nictiz.nl::29e5df28-e885-4caa-a9e9-98270661ef9d" providerId="AD" clId="Web-{AA73C0F0-E09E-CA3F-459D-2967E6EF690F}" dt="2020-03-05T11:41:01.607" v="37"/>
          <ac:cxnSpMkLst>
            <pc:docMk/>
            <pc:sldMk cId="3351439039" sldId="256"/>
            <ac:cxnSpMk id="72" creationId="{60358257-1458-428E-949E-E7BC9425A6E9}"/>
          </ac:cxnSpMkLst>
        </pc:cxnChg>
      </pc:sldChg>
    </pc:docChg>
  </pc:docChgLst>
  <pc:docChgLst>
    <pc:chgData name="Astrid van Ginneken" userId="S::ginneken@nictiz.nl::29e5df28-e885-4caa-a9e9-98270661ef9d" providerId="AD" clId="Web-{B9FE4137-BA67-4F18-8C51-4123CF8E6478}"/>
    <pc:docChg chg="mod modSld modMainMaster setSldSz">
      <pc:chgData name="Astrid van Ginneken" userId="S::ginneken@nictiz.nl::29e5df28-e885-4caa-a9e9-98270661ef9d" providerId="AD" clId="Web-{B9FE4137-BA67-4F18-8C51-4123CF8E6478}" dt="2020-02-26T16:42:29.349" v="121" actId="1076"/>
      <pc:docMkLst>
        <pc:docMk/>
      </pc:docMkLst>
      <pc:sldChg chg="addSp delSp modSp">
        <pc:chgData name="Astrid van Ginneken" userId="S::ginneken@nictiz.nl::29e5df28-e885-4caa-a9e9-98270661ef9d" providerId="AD" clId="Web-{B9FE4137-BA67-4F18-8C51-4123CF8E6478}" dt="2020-02-26T16:42:29.349" v="121" actId="1076"/>
        <pc:sldMkLst>
          <pc:docMk/>
          <pc:sldMk cId="3351439039" sldId="256"/>
        </pc:sldMkLst>
        <pc:spChg chg="del">
          <ac:chgData name="Astrid van Ginneken" userId="S::ginneken@nictiz.nl::29e5df28-e885-4caa-a9e9-98270661ef9d" providerId="AD" clId="Web-{B9FE4137-BA67-4F18-8C51-4123CF8E6478}" dt="2020-02-26T16:18:26.363" v="0"/>
          <ac:spMkLst>
            <pc:docMk/>
            <pc:sldMk cId="3351439039" sldId="256"/>
            <ac:spMk id="2" creationId="{00000000-0000-0000-0000-000000000000}"/>
          </ac:spMkLst>
        </pc:spChg>
        <pc:spChg chg="del">
          <ac:chgData name="Astrid van Ginneken" userId="S::ginneken@nictiz.nl::29e5df28-e885-4caa-a9e9-98270661ef9d" providerId="AD" clId="Web-{B9FE4137-BA67-4F18-8C51-4123CF8E6478}" dt="2020-02-26T16:18:30.160" v="1"/>
          <ac:spMkLst>
            <pc:docMk/>
            <pc:sldMk cId="3351439039" sldId="256"/>
            <ac:spMk id="3" creationId="{00000000-0000-0000-0000-000000000000}"/>
          </ac:spMkLst>
        </pc:spChg>
        <pc:spChg chg="add del mod">
          <ac:chgData name="Astrid van Ginneken" userId="S::ginneken@nictiz.nl::29e5df28-e885-4caa-a9e9-98270661ef9d" providerId="AD" clId="Web-{B9FE4137-BA67-4F18-8C51-4123CF8E6478}" dt="2020-02-26T16:27:08.067" v="39"/>
          <ac:spMkLst>
            <pc:docMk/>
            <pc:sldMk cId="3351439039" sldId="256"/>
            <ac:spMk id="4" creationId="{7FCDDA30-B347-4A3D-AC75-B5790DBB26D6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5" creationId="{808E93C7-B76F-4FC0-8474-91CAE04BE6A7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6" creationId="{2A785014-75E7-43BD-A365-41E26F3650B3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47.739" v="117" actId="14100"/>
          <ac:spMkLst>
            <pc:docMk/>
            <pc:sldMk cId="3351439039" sldId="256"/>
            <ac:spMk id="7" creationId="{B65A31A0-B60D-434E-88B4-1E903C1436FD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8" creationId="{D3F35A84-DBD7-4217-BFE9-3F3C88B69C25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9" creationId="{A3EBA6E5-379B-4D63-A502-7A2D72B8EE20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10" creationId="{52DA71F5-8371-4FA5-895D-D469C0364DFA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k cId="3351439039" sldId="256"/>
            <ac:spMk id="11" creationId="{C44AC28C-3FC2-4B79-ABDD-CD52CCEAC884}"/>
          </ac:spMkLst>
        </pc:spChg>
        <pc:spChg chg="add mod">
          <ac:chgData name="Astrid van Ginneken" userId="S::ginneken@nictiz.nl::29e5df28-e885-4caa-a9e9-98270661ef9d" providerId="AD" clId="Web-{B9FE4137-BA67-4F18-8C51-4123CF8E6478}" dt="2020-02-26T16:42:29.349" v="121" actId="1076"/>
          <ac:spMkLst>
            <pc:docMk/>
            <pc:sldMk cId="3351439039" sldId="256"/>
            <ac:spMk id="12" creationId="{1BA46AE3-4D1F-48B6-A3FE-68EA8941CF6A}"/>
          </ac:spMkLst>
        </pc:spChg>
      </pc:sldChg>
      <pc:sldMasterChg chg="modSp modSldLayout">
        <pc:chgData name="Astrid van Ginneken" userId="S::ginneken@nictiz.nl::29e5df28-e885-4caa-a9e9-98270661ef9d" providerId="AD" clId="Web-{B9FE4137-BA67-4F18-8C51-4123CF8E6478}" dt="2020-02-26T16:38:14.927" v="112"/>
        <pc:sldMasterMkLst>
          <pc:docMk/>
          <pc:sldMasterMk cId="1710546820" sldId="2147483648"/>
        </pc:sldMasterMkLst>
        <pc:spChg chg="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asterMk cId="1710546820" sldId="2147483648"/>
            <ac:spMk id="2" creationId="{00000000-0000-0000-0000-000000000000}"/>
          </ac:spMkLst>
        </pc:spChg>
        <pc:spChg chg="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asterMk cId="1710546820" sldId="2147483648"/>
            <ac:spMk id="3" creationId="{00000000-0000-0000-0000-000000000000}"/>
          </ac:spMkLst>
        </pc:spChg>
        <pc:spChg chg="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asterMk cId="1710546820" sldId="2147483648"/>
            <ac:spMk id="4" creationId="{00000000-0000-0000-0000-000000000000}"/>
          </ac:spMkLst>
        </pc:spChg>
        <pc:spChg chg="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asterMk cId="1710546820" sldId="2147483648"/>
            <ac:spMk id="5" creationId="{00000000-0000-0000-0000-000000000000}"/>
          </ac:spMkLst>
        </pc:spChg>
        <pc:spChg chg="mod">
          <ac:chgData name="Astrid van Ginneken" userId="S::ginneken@nictiz.nl::29e5df28-e885-4caa-a9e9-98270661ef9d" providerId="AD" clId="Web-{B9FE4137-BA67-4F18-8C51-4123CF8E6478}" dt="2020-02-26T16:38:14.927" v="112"/>
          <ac:spMkLst>
            <pc:docMk/>
            <pc:sldMasterMk cId="1710546820" sldId="2147483648"/>
            <ac:spMk id="6" creationId="{00000000-0000-0000-0000-000000000000}"/>
          </ac:spMkLst>
        </pc:sp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4249299040" sldId="2147483649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249299040" sldId="2147483649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249299040" sldId="2147483649"/>
              <ac:spMk id="3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1843495715" sldId="2147483651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1843495715" sldId="2147483651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1843495715" sldId="2147483651"/>
              <ac:spMk id="3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957811407" sldId="2147483652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957811407" sldId="2147483652"/>
              <ac:spMk id="3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957811407" sldId="2147483652"/>
              <ac:spMk id="4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4148315968" sldId="2147483653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148315968" sldId="2147483653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148315968" sldId="2147483653"/>
              <ac:spMk id="3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148315968" sldId="2147483653"/>
              <ac:spMk id="4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148315968" sldId="2147483653"/>
              <ac:spMk id="5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4148315968" sldId="2147483653"/>
              <ac:spMk id="6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2568389287" sldId="2147483656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2568389287" sldId="2147483656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2568389287" sldId="2147483656"/>
              <ac:spMk id="3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2568389287" sldId="2147483656"/>
              <ac:spMk id="4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84292403" sldId="2147483657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84292403" sldId="2147483657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84292403" sldId="2147483657"/>
              <ac:spMk id="3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84292403" sldId="2147483657"/>
              <ac:spMk id="4" creationId="{00000000-0000-0000-0000-000000000000}"/>
            </ac:spMkLst>
          </pc:spChg>
        </pc:sldLayoutChg>
        <pc:sldLayoutChg chg="modSp">
          <pc:chgData name="Astrid van Ginneken" userId="S::ginneken@nictiz.nl::29e5df28-e885-4caa-a9e9-98270661ef9d" providerId="AD" clId="Web-{B9FE4137-BA67-4F18-8C51-4123CF8E6478}" dt="2020-02-26T16:38:14.927" v="112"/>
          <pc:sldLayoutMkLst>
            <pc:docMk/>
            <pc:sldMasterMk cId="1710546820" sldId="2147483648"/>
            <pc:sldLayoutMk cId="3231119585" sldId="2147483659"/>
          </pc:sldLayoutMkLst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3231119585" sldId="2147483659"/>
              <ac:spMk id="2" creationId="{00000000-0000-0000-0000-000000000000}"/>
            </ac:spMkLst>
          </pc:spChg>
          <pc:spChg chg="mod">
            <ac:chgData name="Astrid van Ginneken" userId="S::ginneken@nictiz.nl::29e5df28-e885-4caa-a9e9-98270661ef9d" providerId="AD" clId="Web-{B9FE4137-BA67-4F18-8C51-4123CF8E6478}" dt="2020-02-26T16:38:14.927" v="112"/>
            <ac:spMkLst>
              <pc:docMk/>
              <pc:sldMasterMk cId="1710546820" sldId="2147483648"/>
              <pc:sldLayoutMk cId="3231119585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200150" y="2095078"/>
            <a:ext cx="7200900" cy="4456853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200150" y="6723805"/>
            <a:ext cx="7200900" cy="3090756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nl-NL"/>
              <a:t>Klik om de ondertitelstijl van het model te bewerken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929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967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870859" y="681566"/>
            <a:ext cx="2070258" cy="10848764"/>
          </a:xfrm>
        </p:spPr>
        <p:txBody>
          <a:bodyPr vert="eaVert"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660082" y="681566"/>
            <a:ext cx="6090762" cy="10848764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1119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5912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83" y="3191512"/>
            <a:ext cx="8281035" cy="532510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55083" y="8566999"/>
            <a:ext cx="8281035" cy="28003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495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60083" y="3407834"/>
            <a:ext cx="4080510" cy="812249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860608" y="3407834"/>
            <a:ext cx="4080510" cy="812249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81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4" y="681568"/>
            <a:ext cx="8281035" cy="2474384"/>
          </a:xfrm>
        </p:spPr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61334" y="4676141"/>
            <a:ext cx="4061757" cy="687789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860609" y="3138171"/>
            <a:ext cx="4081760" cy="153796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860609" y="4676141"/>
            <a:ext cx="4081760" cy="6877898"/>
          </a:xfrm>
        </p:spPr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31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7782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9604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6" cy="298704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081761" y="1843194"/>
            <a:ext cx="4860608" cy="909743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61334" y="3840480"/>
            <a:ext cx="3096636" cy="711496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389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61334" y="853440"/>
            <a:ext cx="3096636" cy="298704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4081761" y="1843194"/>
            <a:ext cx="4860608" cy="9097433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de-D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61334" y="3840480"/>
            <a:ext cx="3096636" cy="7114964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92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60084" y="681568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  <a:endParaRPr lang="de-D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60084" y="3407834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de-D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660083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3BDC-9EAE-49FE-9892-958C9F845175}" type="datetimeFigureOut">
              <a:rPr lang="de-DE" smtClean="0"/>
              <a:t>05.03.2020</a:t>
            </a:fld>
            <a:endParaRPr lang="de-D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80399" y="11865188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780848" y="11865188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14C8-F66B-4915-9FEC-D62A1DED085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0546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808E93C7-B76F-4FC0-8474-91CAE04BE6A7}"/>
              </a:ext>
            </a:extLst>
          </p:cNvPr>
          <p:cNvSpPr/>
          <p:nvPr/>
        </p:nvSpPr>
        <p:spPr>
          <a:xfrm>
            <a:off x="3969810" y="5133975"/>
            <a:ext cx="1388533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&lt;&lt;rootconcept&gt;&gt;</a:t>
            </a:r>
          </a:p>
          <a:p>
            <a:pPr algn="ctr"/>
            <a:r>
              <a:rPr lang="nl-NL" sz="1200" dirty="0" err="1">
                <a:solidFill>
                  <a:schemeClr val="tx1"/>
                </a:solidFill>
                <a:cs typeface="Calibri"/>
              </a:rPr>
              <a:t>SignaalActieplan</a:t>
            </a:r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A785014-75E7-43BD-A365-41E26F3650B3}"/>
              </a:ext>
            </a:extLst>
          </p:cNvPr>
          <p:cNvSpPr/>
          <p:nvPr/>
        </p:nvSpPr>
        <p:spPr>
          <a:xfrm>
            <a:off x="3969810" y="7483475"/>
            <a:ext cx="1388533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&lt;&lt;container&gt;&gt;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Signaal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65A31A0-B60D-434E-88B4-1E903C1436FD}"/>
              </a:ext>
            </a:extLst>
          </p:cNvPr>
          <p:cNvSpPr/>
          <p:nvPr/>
        </p:nvSpPr>
        <p:spPr>
          <a:xfrm>
            <a:off x="1771650" y="8811684"/>
            <a:ext cx="2733676" cy="176106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2117"/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D3F35A84-DBD7-4217-BFE9-3F3C88B69C25}"/>
              </a:ext>
            </a:extLst>
          </p:cNvPr>
          <p:cNvSpPr/>
          <p:nvPr/>
        </p:nvSpPr>
        <p:spPr>
          <a:xfrm>
            <a:off x="1877485" y="8982075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 err="1">
                <a:solidFill>
                  <a:schemeClr val="tx1"/>
                </a:solidFill>
                <a:cs typeface="Calibri"/>
              </a:rPr>
              <a:t>SignaalNaam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A3EBA6E5-379B-4D63-A502-7A2D72B8EE20}"/>
              </a:ext>
            </a:extLst>
          </p:cNvPr>
          <p:cNvSpPr/>
          <p:nvPr/>
        </p:nvSpPr>
        <p:spPr>
          <a:xfrm>
            <a:off x="3249085" y="8982075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Signaal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Omschrijving</a:t>
            </a:r>
            <a:endParaRPr lang="nl-NL" sz="2117" dirty="0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52DA71F5-8371-4FA5-895D-D469C0364DFA}"/>
              </a:ext>
            </a:extLst>
          </p:cNvPr>
          <p:cNvSpPr/>
          <p:nvPr/>
        </p:nvSpPr>
        <p:spPr>
          <a:xfrm>
            <a:off x="1877484" y="9862608"/>
            <a:ext cx="1151467" cy="575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>
                <a:solidFill>
                  <a:schemeClr val="tx1"/>
                </a:solidFill>
                <a:cs typeface="Calibri"/>
              </a:rPr>
              <a:t>SignaalNaam</a:t>
            </a:r>
            <a:endParaRPr lang="nl-NL" sz="120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Codelijst</a:t>
            </a:r>
          </a:p>
        </p:txBody>
      </p:sp>
      <p:sp>
        <p:nvSpPr>
          <p:cNvPr id="11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5012268" y="8978900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 err="1">
                <a:solidFill>
                  <a:schemeClr val="tx1"/>
                </a:solidFill>
                <a:cs typeface="Calibri"/>
              </a:rPr>
              <a:t>SignaalErnst</a:t>
            </a:r>
            <a:endParaRPr lang="nl-NL" sz="2117" dirty="0" err="1">
              <a:cs typeface="Calibri"/>
            </a:endParaRPr>
          </a:p>
        </p:txBody>
      </p:sp>
      <p:sp>
        <p:nvSpPr>
          <p:cNvPr id="12" name="Rechthoek 11">
            <a:extLst>
              <a:ext uri="{FF2B5EF4-FFF2-40B4-BE49-F238E27FC236}">
                <a16:creationId xmlns:a16="http://schemas.microsoft.com/office/drawing/2014/main" id="{1BA46AE3-4D1F-48B6-A3FE-68EA8941CF6A}"/>
              </a:ext>
            </a:extLst>
          </p:cNvPr>
          <p:cNvSpPr/>
          <p:nvPr/>
        </p:nvSpPr>
        <p:spPr>
          <a:xfrm>
            <a:off x="6482664" y="8980091"/>
            <a:ext cx="1151467" cy="5757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 err="1">
                <a:solidFill>
                  <a:schemeClr val="tx1"/>
                </a:solidFill>
                <a:cs typeface="Calibri"/>
              </a:rPr>
              <a:t>SignaalErnst</a:t>
            </a:r>
            <a:endParaRPr lang="nl-NL" sz="1200" dirty="0">
              <a:solidFill>
                <a:schemeClr val="tx1"/>
              </a:solidFill>
              <a:cs typeface="Calibri"/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Codelijst</a:t>
            </a:r>
          </a:p>
        </p:txBody>
      </p:sp>
      <p:sp>
        <p:nvSpPr>
          <p:cNvPr id="13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1877485" y="7045325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Waarneming</a:t>
            </a:r>
          </a:p>
          <a:p>
            <a:pPr algn="ctr"/>
            <a:r>
              <a:rPr lang="nl-NL" sz="1200" dirty="0">
                <a:cs typeface="Calibri"/>
              </a:rPr>
              <a:t>Patiënt</a:t>
            </a:r>
            <a:endParaRPr lang="nl-NL" sz="2117" dirty="0">
              <a:cs typeface="Calibri"/>
            </a:endParaRPr>
          </a:p>
        </p:txBody>
      </p:sp>
      <p:sp>
        <p:nvSpPr>
          <p:cNvPr id="14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1877485" y="7893050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Waarneming</a:t>
            </a:r>
          </a:p>
          <a:p>
            <a:pPr algn="ctr"/>
            <a:r>
              <a:rPr lang="nl-NL" sz="1200" dirty="0">
                <a:cs typeface="Calibri"/>
              </a:rPr>
              <a:t>Omgeving</a:t>
            </a:r>
            <a:endParaRPr lang="nl-NL" sz="2117" dirty="0">
              <a:cs typeface="Calibri"/>
            </a:endParaRPr>
          </a:p>
        </p:txBody>
      </p:sp>
      <p:sp>
        <p:nvSpPr>
          <p:cNvPr id="15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6287562" y="7045325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Actie</a:t>
            </a:r>
            <a:r>
              <a:rPr lang="nl-NL" sz="1200" dirty="0">
                <a:cs typeface="Calibri"/>
              </a:rPr>
              <a:t>Patiënt</a:t>
            </a:r>
            <a:endParaRPr lang="nl-NL" sz="2117" dirty="0">
              <a:cs typeface="Calibri"/>
            </a:endParaRPr>
          </a:p>
        </p:txBody>
      </p:sp>
      <p:sp>
        <p:nvSpPr>
          <p:cNvPr id="16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6287562" y="7893050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Actie</a:t>
            </a:r>
            <a:r>
              <a:rPr lang="nl-NL" sz="1200" dirty="0">
                <a:cs typeface="Calibri"/>
              </a:rPr>
              <a:t>Omgeving</a:t>
            </a:r>
            <a:endParaRPr lang="nl-NL" sz="2117" dirty="0">
              <a:cs typeface="Calibri"/>
            </a:endParaRPr>
          </a:p>
        </p:txBody>
      </p:sp>
      <p:sp>
        <p:nvSpPr>
          <p:cNvPr id="17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1877483" y="5823479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Belangrijke informatie</a:t>
            </a:r>
            <a:endParaRPr lang="nl-NL" sz="2117" dirty="0">
              <a:cs typeface="Calibri"/>
            </a:endParaRPr>
          </a:p>
        </p:txBody>
      </p:sp>
      <p:sp>
        <p:nvSpPr>
          <p:cNvPr id="18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1685925" y="4520671"/>
            <a:ext cx="1343025" cy="61330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  <a:endParaRPr lang="nl-NL" dirty="0">
              <a:cs typeface="Calibri"/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Betrokkenen bekend met plan</a:t>
            </a:r>
          </a:p>
        </p:txBody>
      </p:sp>
      <p:sp>
        <p:nvSpPr>
          <p:cNvPr id="19" name="Rechthoek 5">
            <a:extLst>
              <a:ext uri="{FF2B5EF4-FFF2-40B4-BE49-F238E27FC236}">
                <a16:creationId xmlns:a16="http://schemas.microsoft.com/office/drawing/2014/main" id="{2A785014-75E7-43BD-A365-41E26F3650B3}"/>
              </a:ext>
            </a:extLst>
          </p:cNvPr>
          <p:cNvSpPr/>
          <p:nvPr/>
        </p:nvSpPr>
        <p:spPr>
          <a:xfrm>
            <a:off x="3969809" y="2085446"/>
            <a:ext cx="1388533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&lt;&lt;container&gt;&gt;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Belangrijk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Contactpersoon</a:t>
            </a:r>
          </a:p>
        </p:txBody>
      </p:sp>
      <p:sp>
        <p:nvSpPr>
          <p:cNvPr id="20" name="Rechthoek 5">
            <a:extLst>
              <a:ext uri="{FF2B5EF4-FFF2-40B4-BE49-F238E27FC236}">
                <a16:creationId xmlns:a16="http://schemas.microsoft.com/office/drawing/2014/main" id="{2A785014-75E7-43BD-A365-41E26F3650B3}"/>
              </a:ext>
            </a:extLst>
          </p:cNvPr>
          <p:cNvSpPr/>
          <p:nvPr/>
        </p:nvSpPr>
        <p:spPr>
          <a:xfrm>
            <a:off x="6287562" y="1633537"/>
            <a:ext cx="1751540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&lt;&lt;context </a:t>
            </a:r>
            <a:r>
              <a:rPr lang="nl-NL" sz="1200" dirty="0" err="1">
                <a:solidFill>
                  <a:schemeClr val="tx1"/>
                </a:solidFill>
                <a:cs typeface="Calibri"/>
              </a:rPr>
              <a:t>reference</a:t>
            </a:r>
            <a:r>
              <a:rPr lang="nl-NL" sz="1200" dirty="0">
                <a:solidFill>
                  <a:schemeClr val="tx1"/>
                </a:solidFill>
                <a:cs typeface="Calibri"/>
              </a:rPr>
              <a:t>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Contact::Zorgverlener</a:t>
            </a:r>
          </a:p>
        </p:txBody>
      </p:sp>
      <p:sp>
        <p:nvSpPr>
          <p:cNvPr id="21" name="Rechthoek 5">
            <a:extLst>
              <a:ext uri="{FF2B5EF4-FFF2-40B4-BE49-F238E27FC236}">
                <a16:creationId xmlns:a16="http://schemas.microsoft.com/office/drawing/2014/main" id="{2A785014-75E7-43BD-A365-41E26F3650B3}"/>
              </a:ext>
            </a:extLst>
          </p:cNvPr>
          <p:cNvSpPr/>
          <p:nvPr/>
        </p:nvSpPr>
        <p:spPr>
          <a:xfrm>
            <a:off x="6287562" y="2529815"/>
            <a:ext cx="1751540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&lt;&lt;context </a:t>
            </a:r>
            <a:r>
              <a:rPr lang="nl-NL" sz="1200" dirty="0" err="1">
                <a:solidFill>
                  <a:schemeClr val="tx1"/>
                </a:solidFill>
                <a:cs typeface="Calibri"/>
              </a:rPr>
              <a:t>reference</a:t>
            </a:r>
            <a:r>
              <a:rPr lang="nl-NL" sz="1200" dirty="0">
                <a:solidFill>
                  <a:schemeClr val="tx1"/>
                </a:solidFill>
                <a:cs typeface="Calibri"/>
              </a:rPr>
              <a:t>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Contact::Contactpersoon</a:t>
            </a:r>
          </a:p>
        </p:txBody>
      </p:sp>
      <p:sp>
        <p:nvSpPr>
          <p:cNvPr id="22" name="Rechthoek 6">
            <a:extLst>
              <a:ext uri="{FF2B5EF4-FFF2-40B4-BE49-F238E27FC236}">
                <a16:creationId xmlns:a16="http://schemas.microsoft.com/office/drawing/2014/main" id="{B65A31A0-B60D-434E-88B4-1E903C1436FD}"/>
              </a:ext>
            </a:extLst>
          </p:cNvPr>
          <p:cNvSpPr/>
          <p:nvPr/>
        </p:nvSpPr>
        <p:spPr>
          <a:xfrm>
            <a:off x="6163735" y="1524000"/>
            <a:ext cx="1989665" cy="169837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nl-NL" sz="2117"/>
          </a:p>
        </p:txBody>
      </p:sp>
      <p:cxnSp>
        <p:nvCxnSpPr>
          <p:cNvPr id="3" name="Straight Connector 2"/>
          <p:cNvCxnSpPr>
            <a:stCxn id="19" idx="3"/>
            <a:endCxn id="22" idx="1"/>
          </p:cNvCxnSpPr>
          <p:nvPr/>
        </p:nvCxnSpPr>
        <p:spPr>
          <a:xfrm flipV="1">
            <a:off x="5358342" y="2373189"/>
            <a:ext cx="805393" cy="1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4664075" y="2662734"/>
            <a:ext cx="1" cy="247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5" idx="1"/>
            <a:endCxn id="17" idx="3"/>
          </p:cNvCxnSpPr>
          <p:nvPr/>
        </p:nvCxnSpPr>
        <p:spPr>
          <a:xfrm flipH="1">
            <a:off x="3028950" y="5421842"/>
            <a:ext cx="940860" cy="6895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5" idx="2"/>
            <a:endCxn id="6" idx="0"/>
          </p:cNvCxnSpPr>
          <p:nvPr/>
        </p:nvCxnSpPr>
        <p:spPr>
          <a:xfrm>
            <a:off x="4664077" y="5709709"/>
            <a:ext cx="0" cy="1773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6" idx="3"/>
            <a:endCxn id="15" idx="1"/>
          </p:cNvCxnSpPr>
          <p:nvPr/>
        </p:nvCxnSpPr>
        <p:spPr>
          <a:xfrm flipV="1">
            <a:off x="5358343" y="7333192"/>
            <a:ext cx="929219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1"/>
            <a:endCxn id="13" idx="3"/>
          </p:cNvCxnSpPr>
          <p:nvPr/>
        </p:nvCxnSpPr>
        <p:spPr>
          <a:xfrm flipH="1" flipV="1">
            <a:off x="3028952" y="7333192"/>
            <a:ext cx="940858" cy="4381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6" idx="1"/>
            <a:endCxn id="14" idx="3"/>
          </p:cNvCxnSpPr>
          <p:nvPr/>
        </p:nvCxnSpPr>
        <p:spPr>
          <a:xfrm flipH="1">
            <a:off x="3028952" y="7771342"/>
            <a:ext cx="940858" cy="40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6" idx="2"/>
            <a:endCxn id="7" idx="0"/>
          </p:cNvCxnSpPr>
          <p:nvPr/>
        </p:nvCxnSpPr>
        <p:spPr>
          <a:xfrm flipH="1">
            <a:off x="3138488" y="8059209"/>
            <a:ext cx="1525589" cy="752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1" idx="0"/>
          </p:cNvCxnSpPr>
          <p:nvPr/>
        </p:nvCxnSpPr>
        <p:spPr>
          <a:xfrm>
            <a:off x="4664077" y="8059209"/>
            <a:ext cx="923925" cy="9196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6" idx="3"/>
            <a:endCxn id="16" idx="1"/>
          </p:cNvCxnSpPr>
          <p:nvPr/>
        </p:nvCxnSpPr>
        <p:spPr>
          <a:xfrm>
            <a:off x="5358343" y="7771342"/>
            <a:ext cx="929219" cy="409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11" idx="3"/>
            <a:endCxn id="12" idx="1"/>
          </p:cNvCxnSpPr>
          <p:nvPr/>
        </p:nvCxnSpPr>
        <p:spPr>
          <a:xfrm>
            <a:off x="6163735" y="9266767"/>
            <a:ext cx="318929" cy="119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69414" y="8933585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CD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750878" y="5769403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2756586" y="4481025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760403" y="6998128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760403" y="7855133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35410" y="8939783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177617" y="7001060"/>
            <a:ext cx="329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178602" y="7847154"/>
            <a:ext cx="3295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ST</a:t>
            </a:r>
          </a:p>
        </p:txBody>
      </p:sp>
      <p:sp>
        <p:nvSpPr>
          <p:cNvPr id="54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6287562" y="4340288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  <a:endParaRPr lang="nl-NL" dirty="0">
              <a:cs typeface="Calibri"/>
            </a:endParaRP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Datum Vaststelling</a:t>
            </a:r>
          </a:p>
        </p:txBody>
      </p:sp>
      <p:sp>
        <p:nvSpPr>
          <p:cNvPr id="55" name="Rechthoek 10">
            <a:extLst>
              <a:ext uri="{FF2B5EF4-FFF2-40B4-BE49-F238E27FC236}">
                <a16:creationId xmlns:a16="http://schemas.microsoft.com/office/drawing/2014/main" id="{C44AC28C-3FC2-4B79-ABDD-CD52CCEAC884}"/>
              </a:ext>
            </a:extLst>
          </p:cNvPr>
          <p:cNvSpPr/>
          <p:nvPr/>
        </p:nvSpPr>
        <p:spPr>
          <a:xfrm>
            <a:off x="6287561" y="5132605"/>
            <a:ext cx="1151467" cy="57573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&lt;&lt;data&gt;&gt;</a:t>
            </a:r>
          </a:p>
          <a:p>
            <a:pPr algn="ctr"/>
            <a:r>
              <a:rPr lang="nl-NL" sz="1200" dirty="0">
                <a:solidFill>
                  <a:schemeClr val="tx1"/>
                </a:solidFill>
                <a:cs typeface="Calibri"/>
              </a:rPr>
              <a:t>Interval</a:t>
            </a:r>
          </a:p>
          <a:p>
            <a:pPr algn="ctr"/>
            <a:r>
              <a:rPr lang="nl-NL" sz="1200" dirty="0" err="1">
                <a:cs typeface="Calibri"/>
              </a:rPr>
              <a:t>Herevaluatie</a:t>
            </a:r>
            <a:endParaRPr lang="nl-NL" sz="2117" dirty="0">
              <a:cs typeface="Calibri"/>
            </a:endParaRPr>
          </a:p>
        </p:txBody>
      </p:sp>
      <p:cxnSp>
        <p:nvCxnSpPr>
          <p:cNvPr id="58" name="Straight Connector 57"/>
          <p:cNvCxnSpPr>
            <a:stCxn id="5" idx="3"/>
            <a:endCxn id="54" idx="1"/>
          </p:cNvCxnSpPr>
          <p:nvPr/>
        </p:nvCxnSpPr>
        <p:spPr>
          <a:xfrm flipV="1">
            <a:off x="5358343" y="4628155"/>
            <a:ext cx="929219" cy="79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5" idx="3"/>
            <a:endCxn id="55" idx="1"/>
          </p:cNvCxnSpPr>
          <p:nvPr/>
        </p:nvCxnSpPr>
        <p:spPr>
          <a:xfrm flipV="1">
            <a:off x="5358343" y="5420472"/>
            <a:ext cx="929218" cy="1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649671" y="2631180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0..*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5492515" y="873890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4606280" y="7252728"/>
            <a:ext cx="4171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1..*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050064" y="8544023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946657" y="2143552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035988" y="4459447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04495" y="5197599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972691" y="4642727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974575" y="6014742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2972319" y="7129748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974203" y="811125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5934876" y="7139700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934876" y="8119095"/>
            <a:ext cx="4187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0..1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2738690" y="8933198"/>
            <a:ext cx="360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CD</a:t>
            </a:r>
          </a:p>
        </p:txBody>
      </p:sp>
      <p:cxnSp>
        <p:nvCxnSpPr>
          <p:cNvPr id="80" name="Straight Connector 79"/>
          <p:cNvCxnSpPr>
            <a:stCxn id="8" idx="2"/>
            <a:endCxn id="10" idx="0"/>
          </p:cNvCxnSpPr>
          <p:nvPr/>
        </p:nvCxnSpPr>
        <p:spPr>
          <a:xfrm flipH="1">
            <a:off x="2453218" y="9557809"/>
            <a:ext cx="1" cy="3047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7158567" y="4298678"/>
            <a:ext cx="3297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TS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142439" y="5081320"/>
            <a:ext cx="3690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PQ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760951" y="311680"/>
            <a:ext cx="1731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SignaalActieplan</a:t>
            </a:r>
            <a:endParaRPr lang="nl-NL" dirty="0"/>
          </a:p>
        </p:txBody>
      </p:sp>
      <p:cxnSp>
        <p:nvCxnSpPr>
          <p:cNvPr id="2" name="Rechte verbindingslijn met pijl 1">
            <a:extLst>
              <a:ext uri="{FF2B5EF4-FFF2-40B4-BE49-F238E27FC236}">
                <a16:creationId xmlns:a16="http://schemas.microsoft.com/office/drawing/2014/main" id="{ADE0C4EE-CEBC-4F60-A2E6-7262049D001A}"/>
              </a:ext>
            </a:extLst>
          </p:cNvPr>
          <p:cNvCxnSpPr/>
          <p:nvPr/>
        </p:nvCxnSpPr>
        <p:spPr>
          <a:xfrm>
            <a:off x="3035059" y="4829833"/>
            <a:ext cx="912483" cy="59043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hoek 5">
            <a:extLst>
              <a:ext uri="{FF2B5EF4-FFF2-40B4-BE49-F238E27FC236}">
                <a16:creationId xmlns:a16="http://schemas.microsoft.com/office/drawing/2014/main" id="{BA3D4A29-88BB-4DF0-BF43-69A8C4E93D03}"/>
              </a:ext>
            </a:extLst>
          </p:cNvPr>
          <p:cNvSpPr/>
          <p:nvPr/>
        </p:nvSpPr>
        <p:spPr>
          <a:xfrm>
            <a:off x="1275615" y="2847944"/>
            <a:ext cx="1751540" cy="5757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7667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5334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13002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0669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8336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26003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63670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01338" algn="l" defTabSz="1075334" rtl="0" eaLnBrk="1" latinLnBrk="0" hangingPunct="1">
              <a:defRPr sz="211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nl-NL" sz="1200" dirty="0">
                <a:cs typeface="Calibri"/>
              </a:rPr>
              <a:t>&lt;&lt;context </a:t>
            </a:r>
            <a:r>
              <a:rPr lang="nl-NL" sz="1200" err="1">
                <a:cs typeface="Calibri"/>
              </a:rPr>
              <a:t>reference</a:t>
            </a:r>
            <a:r>
              <a:rPr lang="nl-NL" sz="1200" dirty="0">
                <a:cs typeface="Calibri"/>
              </a:rPr>
              <a:t>&gt;&gt;</a:t>
            </a:r>
          </a:p>
          <a:p>
            <a:pPr algn="ctr"/>
            <a:r>
              <a:rPr lang="nl-NL" sz="1200">
                <a:cs typeface="Calibri"/>
              </a:rPr>
              <a:t>Gerelateerd aan::Probleem</a:t>
            </a:r>
          </a:p>
        </p:txBody>
      </p:sp>
      <p:cxnSp>
        <p:nvCxnSpPr>
          <p:cNvPr id="64" name="Rechte verbindingslijn met pijl 63">
            <a:extLst>
              <a:ext uri="{FF2B5EF4-FFF2-40B4-BE49-F238E27FC236}">
                <a16:creationId xmlns:a16="http://schemas.microsoft.com/office/drawing/2014/main" id="{DAF843B5-2893-42AC-8AA6-2FFC7E9BB41C}"/>
              </a:ext>
            </a:extLst>
          </p:cNvPr>
          <p:cNvCxnSpPr>
            <a:cxnSpLocks/>
          </p:cNvCxnSpPr>
          <p:nvPr/>
        </p:nvCxnSpPr>
        <p:spPr>
          <a:xfrm>
            <a:off x="3041767" y="3118928"/>
            <a:ext cx="925902" cy="1999411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69">
            <a:extLst>
              <a:ext uri="{FF2B5EF4-FFF2-40B4-BE49-F238E27FC236}">
                <a16:creationId xmlns:a16="http://schemas.microsoft.com/office/drawing/2014/main" id="{C55D7475-99F3-4D28-9D2D-9A2BD3076A96}"/>
              </a:ext>
            </a:extLst>
          </p:cNvPr>
          <p:cNvSpPr txBox="1"/>
          <p:nvPr/>
        </p:nvSpPr>
        <p:spPr>
          <a:xfrm>
            <a:off x="3030161" y="2943115"/>
            <a:ext cx="26321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sz="12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51439039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21FFD452CDA9D4B9841C28D46BEC445" ma:contentTypeVersion="7" ma:contentTypeDescription="Een nieuw document maken." ma:contentTypeScope="" ma:versionID="251faff5691822508fb808fb3b1b6cba">
  <xsd:schema xmlns:xsd="http://www.w3.org/2001/XMLSchema" xmlns:xs="http://www.w3.org/2001/XMLSchema" xmlns:p="http://schemas.microsoft.com/office/2006/metadata/properties" xmlns:ns3="1c5d80f5-5dc0-4bf6-b4b8-efdac57e8506" xmlns:ns4="14c8fcdb-8213-4f65-a0ef-6122ed55e3d4" targetNamespace="http://schemas.microsoft.com/office/2006/metadata/properties" ma:root="true" ma:fieldsID="becfc1d28c063303cf693ec6dd713d14" ns3:_="" ns4:_="">
    <xsd:import namespace="1c5d80f5-5dc0-4bf6-b4b8-efdac57e8506"/>
    <xsd:import namespace="14c8fcdb-8213-4f65-a0ef-6122ed55e3d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d80f5-5dc0-4bf6-b4b8-efdac57e85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c8fcdb-8213-4f65-a0ef-6122ed55e3d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A90213F-D20D-47A9-953F-F045D837D4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5d80f5-5dc0-4bf6-b4b8-efdac57e8506"/>
    <ds:schemaRef ds:uri="14c8fcdb-8213-4f65-a0ef-6122ed55e3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65ABEC0-C81E-43F3-81FA-5D3EE38BE8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5D752C-E331-4EA4-A7D0-B92BD45C496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14c8fcdb-8213-4f65-a0ef-6122ed55e3d4"/>
    <ds:schemaRef ds:uri="1c5d80f5-5dc0-4bf6-b4b8-efdac57e850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136</Words>
  <Application>Microsoft Office PowerPoint</Application>
  <PresentationFormat>A3 (297 x 420 mm)</PresentationFormat>
  <Paragraphs>71</Paragraphs>
  <Slides>1</Slides>
  <Notes>0</Notes>
  <HiddenSlides>0</HiddenSlides>
  <MMClips>0</MMClips>
  <ScaleCrop>false</ScaleCrop>
  <HeadingPairs>
    <vt:vector size="4" baseType="variant"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2" baseType="lpstr"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A.M. van Ginneken</dc:creator>
  <cp:lastModifiedBy>Astrid van Ginneken</cp:lastModifiedBy>
  <cp:revision>126</cp:revision>
  <dcterms:created xsi:type="dcterms:W3CDTF">2020-02-26T16:18:08Z</dcterms:created>
  <dcterms:modified xsi:type="dcterms:W3CDTF">2020-03-05T11:42:12Z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0x010100621FFD452CDA9D4B9841C28D46BEC445</vt:lpwstr>
  </property>
</Properties>
</file>