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3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8" Type="http://schemas.openxmlformats.org/officeDocument/2006/relationships/presProps" Target="presProps.xml" /><Relationship Id="rId4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/>
              <a:t>You have removed the age variable from the dataset, so you can’t filter based on age.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spread()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2020-02-25T22:21:22Z</dcterms:created>
  <dcterms:modified xsi:type="dcterms:W3CDTF">2020-02-25T22:21:22Z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