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notesMaster" Target="notesMasters/notesMaster1.xml" /><Relationship Id="rId15" Type="http://schemas.openxmlformats.org/officeDocument/2006/relationships/theme" Target="theme/theme1.xml" /><Relationship Id="rId14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13" Type="http://schemas.openxmlformats.org/officeDocument/2006/relationships/presProps" Target="presProps.xml" /><Relationship Id="rId16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intro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item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list,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completed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items.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slide.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CCHIC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Lunch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provided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Clinician</a:t>
            </a:r>
            <a:r>
              <a:rPr/>
              <a:t> </a:t>
            </a:r>
            <a:r>
              <a:rPr/>
              <a:t>Coders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 b="1"/>
              <a:t>Thank</a:t>
            </a:r>
            <a:r>
              <a:rPr b="1"/>
              <a:t> </a:t>
            </a:r>
            <a:r>
              <a:rPr b="1"/>
              <a:t>you.</a:t>
            </a:r>
            <a:r>
              <a:rPr b="1"/>
              <a:t> </a:t>
            </a:r>
            <a:r>
              <a:rPr b="1"/>
              <a:t>We</a:t>
            </a:r>
            <a:r>
              <a:rPr b="1"/>
              <a:t> </a:t>
            </a:r>
            <a:r>
              <a:rPr b="1"/>
              <a:t>hope</a:t>
            </a:r>
            <a:r>
              <a:rPr b="1"/>
              <a:t> </a:t>
            </a:r>
            <a:r>
              <a:rPr b="1"/>
              <a:t>you</a:t>
            </a:r>
            <a:r>
              <a:rPr b="1"/>
              <a:t> </a:t>
            </a:r>
            <a:r>
              <a:rPr b="1"/>
              <a:t>enjoy</a:t>
            </a:r>
            <a:r>
              <a:rPr b="1"/>
              <a:t> </a:t>
            </a:r>
            <a:r>
              <a:rPr b="1"/>
              <a:t>the</a:t>
            </a:r>
            <a:r>
              <a:rPr b="1"/>
              <a:t> </a:t>
            </a:r>
            <a:r>
              <a:rPr b="1"/>
              <a:t>course.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%20Coders%20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Pre-requisites</a:t>
            </a:r>
          </a:p>
          <a:p>
            <a:pPr lvl="1"/>
            <a:r>
              <a:rPr/>
              <a:t>Course schedule</a:t>
            </a:r>
          </a:p>
          <a:p>
            <a:pPr lvl="1"/>
            <a:r>
              <a:rPr/>
              <a:t>What to expect from the workshops</a:t>
            </a:r>
          </a:p>
          <a:p>
            <a:pPr lvl="2"/>
            <a:r>
              <a:rPr/>
              <a:t>Data</a:t>
            </a:r>
          </a:p>
          <a:p>
            <a:pPr lvl="2"/>
            <a:r>
              <a:rPr/>
              <a:t>Layout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Charging facilities – where’s your nearest?</a:t>
            </a:r>
          </a:p>
          <a:p>
            <a:pPr lvl="1"/>
            <a:r>
              <a:rPr/>
              <a:t>Access Wi-fi</a:t>
            </a:r>
          </a:p>
          <a:p>
            <a:pPr lvl="1"/>
            <a:r>
              <a:rPr/>
              <a:t>Download R Studio</a:t>
            </a:r>
          </a:p>
          <a:p>
            <a:pPr lvl="1"/>
            <a:r>
              <a:rPr/>
              <a:t>Have a spreadsheet program on your laptop</a:t>
            </a:r>
          </a:p>
          <a:p>
            <a:pPr lvl="1"/>
            <a:r>
              <a:rPr/>
              <a:t>Join the Slack channel</a:t>
            </a:r>
          </a:p>
          <a:p>
            <a:pPr lvl="1"/>
            <a:r>
              <a:rPr/>
              <a:t>Decide which dataset to use on the second day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Schedule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09:00 - 09:30: Start and welcome</a:t>
            </a:r>
          </a:p>
          <a:p>
            <a:pPr lvl="1"/>
            <a:r>
              <a:rPr/>
              <a:t>09:30 - 10:30: Workshop 1: Introduction to R</a:t>
            </a:r>
          </a:p>
          <a:p>
            <a:pPr lvl="1"/>
            <a:r>
              <a:rPr/>
              <a:t>10:30 - 11:00: Coffee break</a:t>
            </a:r>
          </a:p>
          <a:p>
            <a:pPr lvl="1"/>
            <a:r>
              <a:rPr/>
              <a:t>11:00 - 11:45: Workshop 2: Cleaning your dataset</a:t>
            </a:r>
          </a:p>
          <a:p>
            <a:pPr lvl="1"/>
            <a:r>
              <a:rPr/>
              <a:t>11:45 - 13:00: Workshop 3: Getting your data into R</a:t>
            </a:r>
          </a:p>
          <a:p>
            <a:pPr lvl="1"/>
            <a:r>
              <a:rPr/>
              <a:t>13:00 - 14:00: Lunch</a:t>
            </a:r>
          </a:p>
          <a:p>
            <a:pPr lvl="1"/>
            <a:r>
              <a:rPr/>
              <a:t>14:00 - 16:30: Workshop 4: Data wrangling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Schedule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09:30 - 11:20: Workshop 5: Data visualisation</a:t>
            </a:r>
          </a:p>
          <a:p>
            <a:pPr lvl="1"/>
            <a:r>
              <a:rPr/>
              <a:t>11:20 - 11:40: Coffee break</a:t>
            </a:r>
          </a:p>
          <a:p>
            <a:pPr lvl="1"/>
            <a:r>
              <a:rPr/>
              <a:t>11:40 - 12:20: Workshop 6: Statistics in R primer</a:t>
            </a:r>
          </a:p>
          <a:p>
            <a:pPr lvl="1"/>
            <a:r>
              <a:rPr/>
              <a:t>12:20 - 13:30: Workshop 7: Control flow and looping</a:t>
            </a:r>
          </a:p>
          <a:p>
            <a:pPr lvl="1"/>
            <a:r>
              <a:rPr/>
              <a:t>13:30 - 14:15: Lunch</a:t>
            </a:r>
          </a:p>
          <a:p>
            <a:pPr lvl="1"/>
            <a:r>
              <a:rPr/>
              <a:t>14:15 - 16:00: Workshop 8: Using your own data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use the Critical Care Health Informatics Collaborative dataset.</a:t>
            </a:r>
          </a:p>
          <a:p>
            <a:pPr lvl="1"/>
            <a:r>
              <a:rPr/>
              <a:t>Multicentre adult intensive therapy unit database</a:t>
            </a:r>
          </a:p>
          <a:p>
            <a:pPr lvl="2"/>
            <a:r>
              <a:rPr/>
              <a:t>11 adult intensive care units</a:t>
            </a:r>
          </a:p>
          <a:p>
            <a:pPr lvl="2"/>
            <a:r>
              <a:rPr/>
              <a:t>5 UK teaching hospitals</a:t>
            </a:r>
          </a:p>
          <a:p>
            <a:pPr lvl="2"/>
            <a:r>
              <a:rPr/>
              <a:t>Privacy ensured through “highest standards of data security”</a:t>
            </a:r>
          </a:p>
          <a:p>
            <a:pPr lvl="2"/>
            <a:r>
              <a:rPr/>
              <a:t>18, 074 unique patients</a:t>
            </a:r>
          </a:p>
          <a:p>
            <a:pPr lvl="1"/>
            <a:r>
              <a:rPr/>
              <a:t>You will be using a synthetically derived dataset structured in a simillar format to the CCHIC data.</a:t>
            </a:r>
          </a:p>
          <a:p>
            <a:pPr lvl="1"/>
            <a:r>
              <a:rPr/>
              <a:t>Data looks real, but isn’t.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Workshop</a:t>
            </a:r>
            <a:r>
              <a:rPr/>
              <a:t> </a:t>
            </a:r>
            <a:r>
              <a:rPr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8 workshops.</a:t>
            </a:r>
          </a:p>
          <a:p>
            <a:pPr lvl="1"/>
            <a:r>
              <a:rPr/>
              <a:t>These include presentations and chances for you to follow along on your laptops.</a:t>
            </a:r>
          </a:p>
          <a:p>
            <a:pPr lvl="1"/>
            <a:r>
              <a:rPr/>
              <a:t>You work your way through a worksheet during Workshop 2.</a:t>
            </a:r>
          </a:p>
          <a:p>
            <a:pPr lvl="1"/>
            <a:r>
              <a:rPr/>
              <a:t>You try to answer a question of your own using data during Workshop 8.</a:t>
            </a:r>
          </a:p>
          <a:p>
            <a:pPr lvl="1"/>
            <a:r>
              <a:rPr/>
              <a:t>A pdf file will be uploaded to the Slack channel after this presentation. It contains all of the content from the course workshops for future reference.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tips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Save your work frequently!</a:t>
            </a:r>
          </a:p>
          <a:p>
            <a:pPr lvl="1"/>
            <a:r>
              <a:rPr/>
              <a:t>It takes a while to get the hang of writing code.</a:t>
            </a:r>
          </a:p>
          <a:p>
            <a:pPr lvl="1"/>
            <a:r>
              <a:rPr/>
              <a:t>Be mindful as you type code out.</a:t>
            </a:r>
          </a:p>
          <a:p>
            <a:pPr lvl="2"/>
            <a:r>
              <a:rPr/>
              <a:t>Check your punctuation (e.g. placement of </a:t>
            </a:r>
            <a:r>
              <a:rPr sz="1800">
                <a:latin typeface="Courier"/>
              </a:rPr>
              <a:t>()</a:t>
            </a:r>
            <a:r>
              <a:rPr/>
              <a:t> or </a:t>
            </a:r>
            <a:r>
              <a:rPr sz="1800">
                <a:latin typeface="Courier"/>
              </a:rPr>
              <a:t>,</a:t>
            </a:r>
            <a:r>
              <a:rPr/>
              <a:t>).</a:t>
            </a:r>
          </a:p>
          <a:p>
            <a:pPr lvl="2"/>
            <a:r>
              <a:rPr/>
              <a:t>Capitalisation matters (e.g. </a:t>
            </a:r>
            <a:r>
              <a:rPr sz="1800">
                <a:latin typeface="Courier"/>
              </a:rPr>
              <a:t>Data</a:t>
            </a:r>
            <a:r>
              <a:rPr/>
              <a:t> vs </a:t>
            </a:r>
            <a:r>
              <a:rPr sz="1800">
                <a:latin typeface="Courier"/>
              </a:rPr>
              <a:t>data</a:t>
            </a:r>
            <a:r>
              <a:rPr/>
              <a:t>).</a:t>
            </a:r>
          </a:p>
          <a:p>
            <a:pPr lvl="1"/>
            <a:r>
              <a:rPr/>
              <a:t>Google is your friend.</a:t>
            </a:r>
          </a:p>
          <a:p>
            <a:pPr lvl="1"/>
            <a:r>
              <a:rPr/>
              <a:t>Tell us if you spot any errors we’ve made!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Clinician Coders</dc:title>
  <dc:creator/>
  <cp:keywords/>
  <dcterms:created xsi:type="dcterms:W3CDTF">2020-02-25T12:37:13Z</dcterms:created>
  <dcterms:modified xsi:type="dcterms:W3CDTF">2020-02-25T12:37:13Z</dcterms:modified>
</cp:coreProperties>
</file>