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RStudio.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2"/>
            <a:r>
              <a:rPr/>
              <a:t>Everything needs a name in R: tables, plots, data files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forms: Real Numbers/Counting Numbers/Characters etc.</a:t>
            </a:r>
          </a:p>
          <a:p>
            <a:pPr lvl="2"/>
            <a:r>
              <a:rPr/>
              <a:t>Data is stored in vectors</a:t>
            </a:r>
          </a:p>
          <a:p>
            <a:pPr lvl="2"/>
            <a:r>
              <a:rPr/>
              <a:t>Vectors are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/>
              <a:t>Software Carpentry</a:t>
            </a:r>
          </a:p>
          <a:p>
            <a:pPr lvl="2"/>
            <a:r>
              <a:rPr/>
              <a:t>Stack Overflow</a:t>
            </a:r>
          </a:p>
          <a:p>
            <a:pPr lvl="1"/>
            <a:r>
              <a:rPr/>
              <a:t>Initially collated by members of the DataSciBC (www.datascibc.org)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</a:t>
            </a:r>
          </a:p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  <a:p>
            <a:pPr lvl="1"/>
            <a:r>
              <a:rPr/>
              <a:t>There are other constraints</a:t>
            </a:r>
          </a:p>
          <a:p>
            <a:pPr lvl="1"/>
            <a:r>
              <a:rPr/>
              <a:t>Dependent on the function itself</a:t>
            </a:r>
          </a:p>
          <a:p>
            <a:pPr lvl="1"/>
            <a:r>
              <a:rPr/>
              <a:t>HINT: some functions will not work with missing values</a:t>
            </a:r>
          </a:p>
          <a:p>
            <a:pPr lvl="1"/>
            <a:r>
              <a:rPr/>
              <a:t>You will then need to specify the argument to remove these missing 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 and plotting</a:t>
            </a:r>
          </a:p>
          <a:p>
            <a:pPr lvl="1"/>
            <a:r>
              <a:rPr/>
              <a:t>Works with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Built around handling data. ‘Understands’ data.</a:t>
            </a:r>
          </a:p>
          <a:p>
            <a:pPr lvl="2"/>
            <a:r>
              <a:rPr/>
              <a:t>Particularly well suited to data science / 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Does not use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</dc:title>
  <dc:creator/>
  <cp:keywords/>
  <dcterms:created xsi:type="dcterms:W3CDTF">2019-10-15T14:35:46Z</dcterms:created>
  <dcterms:modified xsi:type="dcterms:W3CDTF">2019-10-15T14:35:46Z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