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40" Type="http://schemas.openxmlformats.org/officeDocument/2006/relationships/theme" Target="theme/theme1.xml" /><Relationship Id="rId3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8" Type="http://schemas.openxmlformats.org/officeDocument/2006/relationships/presProps" Target="presProps.xml" /><Relationship Id="rId4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rstudio-developed/strings" TargetMode="Externa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running: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elements in the vector are &gt;= 65?</a:t>
            </a:r>
            <a:br/>
            <a:r>
              <a:rPr sz="1800">
                <a:latin typeface="Courier"/>
              </a:rPr>
              <a:t>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FALSE  TRUE FALSE FALSE</a:t>
            </a:r>
          </a:p>
          <a:p>
            <a:pPr lvl="0" marL="0" indent="0">
              <a:buNone/>
            </a:pPr>
            <a:r>
              <a:rPr/>
              <a:t>It should return a logical vector. This can then be used to filter your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Extract elements of vector which are &gt;= 65</a:t>
            </a:r>
            <a:br/>
            <a:r>
              <a:rPr sz="1800">
                <a:latin typeface="Courier"/>
              </a:rPr>
              <a:t>test_age[test_age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  <a:p>
            <a:pPr lvl="0" marL="0" indent="0">
              <a:buNone/>
            </a:pPr>
            <a:r>
              <a:rPr/>
              <a:t>You have removed the age variable from the dataset, so you can’t filter based on age.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  <a:r>
              <a:rPr/>
              <a:t>. You made need to add an additional argument in the function </a:t>
            </a:r>
            <a:r>
              <a:rPr sz="1800">
                <a:latin typeface="Courier"/>
              </a:rPr>
              <a:t>mean</a:t>
            </a:r>
            <a:r>
              <a:rPr/>
              <a:t>, which removes missing values.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stringr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(</a:t>
            </a:r>
            <a:r>
              <a:rPr>
                <a:hlinkClick r:id="rId2"/>
              </a:rPr>
              <a:t>https://resources.rstudio.com/rstudio-developed/strings</a:t>
            </a:r>
            <a:r>
              <a:rPr/>
              <a:t>) for other functions you can use.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lubridate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again</a:t>
            </a:r>
          </a:p>
        </p:txBody>
      </p:sp>
      <p:pic>
        <p:nvPicPr>
          <p:cNvPr descr="../Images/gatherspre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2400" y="1816100"/>
            <a:ext cx="6819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r>
              <a:rPr sz="1800">
                <a:latin typeface="Courier"/>
              </a:rPr>
              <a:t>cchic</a:t>
            </a:r>
            <a:br/>
            <a:br/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data.</a:t>
            </a:r>
          </a:p>
          <a:p>
            <a:pPr lvl="1"/>
            <a:r>
              <a:rPr/>
              <a:t>Recipes to perform common operations, such as: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‘</a:t>
            </a:r>
            <a:r>
              <a:rPr/>
              <a:t>gathered</a:t>
            </a:r>
            <a:r>
              <a:rPr/>
              <a:t>’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use the </a:t>
            </a:r>
            <a:r>
              <a:rPr sz="1800">
                <a:latin typeface="Courier"/>
              </a:rPr>
              <a:t>tidyr</a:t>
            </a:r>
            <a:r>
              <a:rPr/>
              <a:t> function, </a:t>
            </a:r>
            <a:r>
              <a:rPr sz="1800">
                <a:latin typeface="Courier"/>
              </a:rPr>
              <a:t>spread()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cchic_reverted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spread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(cchic_reverted)</a:t>
            </a:r>
          </a:p>
          <a:p>
            <a:pPr lvl="0" marL="0" indent="0">
              <a:buNone/>
            </a:pPr>
            <a:r>
              <a:rPr/>
              <a:t>Notice that the variables “temp_c” and “temp_nc” are seperate again.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 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process of transforming raw data into a form you can use for analysis.</a:t>
            </a:r>
          </a:p>
          <a:p>
            <a:pPr lvl="1"/>
            <a:r>
              <a:rPr/>
              <a:t>Steps include:</a:t>
            </a:r>
          </a:p>
          <a:p>
            <a:pPr lvl="2"/>
            <a:r>
              <a:rPr/>
              <a:t>Cleaning the data (Workshop 2) - as tempting as it might be to do this in Excel, for reproducibility, always try to do this in R.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data.</a:t>
            </a:r>
          </a:p>
          <a:p>
            <a:pPr lvl="2"/>
            <a:r>
              <a:rPr/>
              <a:t>Validating the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Using the processed data for analysis</a:t>
            </a:r>
          </a:p>
        </p:txBody>
      </p:sp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162300"/>
            <a:ext cx="5181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the package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 from the file you created earlier. The data frame should be called </a:t>
            </a: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function.</a:t>
            </a:r>
          </a:p>
          <a:p>
            <a:pPr lvl="1"/>
            <a:r>
              <a:rPr/>
              <a:t>Whenever you see it, think of the word ‘then’.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data_frame_name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(column_name)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</a:t>
            </a:r>
            <a:r>
              <a:rPr/>
              <a:t> (greater than)</a:t>
            </a:r>
          </a:p>
          <a:p>
            <a:pPr lvl="2"/>
            <a:r>
              <a:rPr sz="1800">
                <a:latin typeface="Courier"/>
              </a:rPr>
              <a:t>&lt;</a:t>
            </a:r>
            <a:r>
              <a:rPr/>
              <a:t> (less than)</a:t>
            </a:r>
          </a:p>
          <a:p>
            <a:pPr lvl="2"/>
            <a:r>
              <a:rPr sz="1800">
                <a:latin typeface="Courier"/>
              </a:rPr>
              <a:t>&gt;=</a:t>
            </a:r>
            <a:r>
              <a:rPr/>
              <a:t> (greater than or equal to)</a:t>
            </a:r>
          </a:p>
          <a:p>
            <a:pPr lvl="2"/>
            <a:r>
              <a:rPr sz="1800">
                <a:latin typeface="Courier"/>
              </a:rPr>
              <a:t>&lt;=</a:t>
            </a:r>
            <a:r>
              <a:rPr/>
              <a:t> (less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2020-03-02T19:07:18Z</dcterms:created>
  <dcterms:modified xsi:type="dcterms:W3CDTF">2020-03-02T19:07:18Z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