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www.datascibc.org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 then hit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, then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>
                <a:latin typeface="Courier"/>
              </a:rPr>
              <a:t>&lt;-</a:t>
            </a:r>
            <a:r>
              <a:rPr/>
              <a:t>(</a:t>
            </a:r>
            <a:r>
              <a:rPr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practice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practice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indent="0">
              <a:buNone/>
            </a:pPr>
            <a:r>
              <a:rPr>
                <a:latin typeface="Courier"/>
              </a:rPr>
              <a:t>say_hello &lt;-</a:t>
            </a:r>
            <a:r>
              <a:rPr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>
                <a:latin typeface="Courier"/>
              </a:rPr>
              <a:t>say_hello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indent="0">
              <a:buNone/>
            </a:pPr>
            <a:r>
              <a:rPr>
                <a:latin typeface="Courier"/>
              </a:rPr>
              <a:t>say hello &lt;-</a:t>
            </a:r>
            <a:r>
              <a:rPr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1" indent="0">
              <a:buNone/>
            </a:pPr>
            <a:r>
              <a:rPr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>
                <a:latin typeface="Courier"/>
              </a:rPr>
              <a:t>class()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logical_vector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702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702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(logical_vector)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>
                <a:latin typeface="Courier"/>
              </a:rPr>
              <a:t>age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>
                <a:latin typeface="Courier"/>
              </a:rPr>
              <a:t>name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>
                <a:latin typeface="Courier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>
                <a:latin typeface="Courier"/>
              </a:rPr>
              <a:t>name[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>
                <a:latin typeface="Courier"/>
              </a:rPr>
              <a:t>Name: "Adam", "Sally", "Eve", "John", "James", "Jennifer"</a:t>
            </a:r>
          </a:p>
          <a:p>
            <a:pPr lvl="2"/>
            <a:r>
              <a:rPr>
                <a:latin typeface="Courier"/>
              </a:rPr>
              <a:t>Age: 50, 25, 32, 67, 46, 19</a:t>
            </a:r>
          </a:p>
          <a:p>
            <a:pPr lvl="2"/>
            <a:r>
              <a:rPr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>
                <a:latin typeface="Courier"/>
              </a:rPr>
              <a:t>name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>
                <a:latin typeface="Courier"/>
              </a:rPr>
              <a:t>patients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>
                <a:latin typeface="Courier"/>
              </a:rPr>
              <a:t>age</a:t>
            </a:r>
            <a:r>
              <a:rPr/>
              <a:t> column from the data frame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patients</a:t>
            </a:r>
            <a:r>
              <a:rPr>
                <a:solidFill>
                  <a:srgbClr val="666666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integers.</a:t>
            </a:r>
          </a:p>
          <a:p>
            <a:pPr lvl="1"/>
            <a:r>
              <a:rPr/>
              <a:t>Give it a name.</a:t>
            </a:r>
          </a:p>
          <a:p>
            <a:pPr lvl="1"/>
            <a:r>
              <a:rPr/>
              <a:t>Recall the vector.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str()</a:t>
            </a:r>
            <a:r>
              <a:rPr/>
              <a:t>/</a:t>
            </a:r>
            <a:r>
              <a:rPr>
                <a:latin typeface="Courier"/>
              </a:rPr>
              <a:t>class()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test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 1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 num [1:5] 1 2 3 4 1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test2 &lt;-</a:t>
            </a:r>
            <a:r>
              <a:rPr>
                <a:solidFill>
                  <a:srgbClr val="4070A0"/>
                </a:solidFill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 "2"  "3"  "4"  "hi"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 chr [1:5] "1" "2" "3" "4" "hi"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>
                <a:latin typeface="Courier"/>
              </a:rPr>
              <a:t>Sys.time()</a:t>
            </a:r>
          </a:p>
          <a:p>
            <a:pPr lvl="2"/>
            <a:r>
              <a:rPr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>
                <a:latin typeface="Courier"/>
              </a:rPr>
              <a:t>head()</a:t>
            </a:r>
          </a:p>
          <a:p>
            <a:pPr lvl="1"/>
            <a:r>
              <a:rPr>
                <a:latin typeface="Courier"/>
              </a:rPr>
              <a:t>tail()</a:t>
            </a:r>
          </a:p>
          <a:p>
            <a:pPr lvl="1"/>
            <a:r>
              <a:rPr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(patients)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name                age           gender         
##  Length:6           Min.   :19.00   Length:6          
##  Class :character   1st Qu.:26.75   Class :character  
##  Mode  :character   Median :39.00   Mode  :character  
##                     Mean   :39.83                     
##                     3rd Qu.:49.00                     
##                  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2020-10-29T14:52:13Z</dcterms:created>
  <dcterms:modified xsi:type="dcterms:W3CDTF">2020-10-29T14:52:13Z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