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https://r4ds.had.co.nz/introduction.html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Import</a:t>
            </a:r>
            <a:r>
              <a:rPr/>
              <a:t>: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Tidy</a:t>
            </a:r>
            <a:r>
              <a:rPr/>
              <a:t>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compatibility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Transform</a:t>
            </a:r>
            <a:r>
              <a:rPr/>
              <a:t>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narrowing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(e.g. 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patients);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(e.g. 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date);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(e.g. counts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means).</a:t>
            </a:r>
          </a:p>
          <a:p>
            <a:pPr lvl="0" marL="0" indent="0">
              <a:buNone/>
            </a:pPr>
          </a:p>
          <a:p>
            <a:pPr lvl="1"/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b="1"/>
              <a:t>tidying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 b="1"/>
              <a:t>transforming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 b="1"/>
              <a:t>wrangling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Visualisation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transformed,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visualised.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Modelling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Communication</a:t>
            </a:r>
            <a:r>
              <a:rPr/>
              <a:t>: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communicating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 sz="1800"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ftware-carpentry.org/" TargetMode="External" /><Relationship Id="rId3" Type="http://schemas.openxmlformats.org/officeDocument/2006/relationships/hyperlink" Target="https://rstudio.com/resources/cheatsheets/" TargetMode="External" /><Relationship Id="rId4" Type="http://schemas.openxmlformats.org/officeDocument/2006/relationships/hyperlink" Target="https://r4ds.had.co.nz/" TargetMode="External" /><Relationship Id="rId5" Type="http://schemas.openxmlformats.org/officeDocument/2006/relationships/hyperlink" Target="www.datascibc.org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2"/>
            <a:r>
              <a:rPr/>
              <a:t>Highlight the code and:</a:t>
            </a:r>
          </a:p>
          <a:p>
            <a:pPr lvl="3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3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 b="1"/>
              <a:t>Vectors</a:t>
            </a:r>
          </a:p>
          <a:p>
            <a:pPr lvl="2"/>
            <a:r>
              <a:rPr b="1"/>
              <a:t>Data frames</a:t>
            </a:r>
          </a:p>
          <a:p>
            <a:pPr lvl="2"/>
            <a:r>
              <a:rPr/>
              <a:t>Matrices</a:t>
            </a:r>
          </a:p>
          <a:p>
            <a:pPr lvl="2"/>
            <a:r>
              <a:rPr/>
              <a:t>Lists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2"/>
            <a:r>
              <a:rPr/>
              <a:t>Everything needs a name in R: tables, plots, data files, functions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classes:</a:t>
            </a:r>
          </a:p>
          <a:p>
            <a:pPr lvl="3"/>
            <a:r>
              <a:rPr/>
              <a:t>Real numbers - </a:t>
            </a:r>
            <a:r>
              <a:rPr sz="1800">
                <a:latin typeface="Courier"/>
              </a:rPr>
              <a:t>numeric</a:t>
            </a:r>
          </a:p>
          <a:p>
            <a:pPr lvl="3"/>
            <a:r>
              <a:rPr/>
              <a:t>Discrete numbers - </a:t>
            </a:r>
            <a:r>
              <a:rPr sz="1800">
                <a:latin typeface="Courier"/>
              </a:rPr>
              <a:t>integer</a:t>
            </a:r>
          </a:p>
          <a:p>
            <a:pPr lvl="3"/>
            <a:r>
              <a:rPr/>
              <a:t>Characters - </a:t>
            </a:r>
            <a:r>
              <a:rPr sz="1800">
                <a:latin typeface="Courier"/>
              </a:rPr>
              <a:t>character</a:t>
            </a:r>
          </a:p>
          <a:p>
            <a:pPr lvl="2"/>
            <a:r>
              <a:rPr/>
              <a:t>Data can be stored in vectors</a:t>
            </a:r>
          </a:p>
          <a:p>
            <a:pPr lvl="2"/>
            <a:r>
              <a:rPr/>
              <a:t>Vectors can be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  <a:r>
              <a:rPr/>
              <a:t>(</a:t>
            </a:r>
            <a:r>
              <a:rPr sz="1800">
                <a:latin typeface="Courier"/>
              </a:rPr>
              <a:t>=</a:t>
            </a:r>
            <a:r>
              <a:rPr/>
              <a:t>)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character variable.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characters/strings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  <a:p>
            <a:pPr lvl="1"/>
            <a:r>
              <a:rPr/>
              <a:t>You can always check the data type in a vector using the function </a:t>
            </a:r>
            <a:r>
              <a:rPr sz="1800">
                <a:latin typeface="Courier"/>
              </a:rPr>
              <a:t>class()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logical_vector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(logical_vector)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"logical"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peoples'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made up of characters e.g. “male”, “female”.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>
                <a:hlinkClick r:id="rId2"/>
              </a:rPr>
              <a:t>Software Carpentry</a:t>
            </a:r>
          </a:p>
          <a:p>
            <a:pPr lvl="2"/>
            <a:r>
              <a:rPr>
                <a:hlinkClick r:id="rId3"/>
              </a:rPr>
              <a:t>R Cheatsheets</a:t>
            </a:r>
          </a:p>
          <a:p>
            <a:pPr lvl="2"/>
            <a:r>
              <a:rPr/>
              <a:t>Stack Overflow</a:t>
            </a:r>
          </a:p>
          <a:p>
            <a:pPr lvl="2"/>
            <a:r>
              <a:rPr>
                <a:hlinkClick r:id="rId4"/>
              </a:rPr>
              <a:t>Hadley Wickham’s R for Data Science</a:t>
            </a:r>
          </a:p>
          <a:p>
            <a:pPr lvl="1"/>
            <a:r>
              <a:rPr/>
              <a:t>Initially collated by members of the </a:t>
            </a:r>
            <a:r>
              <a:rPr>
                <a:hlinkClick r:id="rId5"/>
              </a:rPr>
              <a:t>DataSciBC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  <a:r>
              <a:rPr/>
              <a:t>.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  <a:r>
              <a:rPr/>
              <a:t>.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  <a:r>
              <a:rPr/>
              <a:t>.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frame.</a:t>
            </a:r>
          </a:p>
          <a:p>
            <a:pPr lvl="1"/>
            <a:r>
              <a:rPr/>
              <a:t>R names the columns of the data frame after the names of the vectors.</a:t>
            </a:r>
          </a:p>
          <a:p>
            <a:pPr lvl="1"/>
            <a:r>
              <a:rPr/>
              <a:t>R numbers each row of the data frame, creating an index for each row within the data frame.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patients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integers.</a:t>
            </a:r>
          </a:p>
          <a:p>
            <a:pPr lvl="1"/>
            <a:r>
              <a:rPr/>
              <a:t>Give it a name.</a:t>
            </a:r>
          </a:p>
          <a:p>
            <a:pPr lvl="1"/>
            <a:r>
              <a:rPr/>
              <a:t>Recall the vector.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/</a:t>
            </a:r>
            <a:r>
              <a:rPr sz="1800">
                <a:latin typeface="Courier"/>
              </a:rPr>
              <a:t>class()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character variable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character variable has been added on to the end of the vector.</a:t>
            </a:r>
          </a:p>
          <a:p>
            <a:pPr lvl="1"/>
            <a:r>
              <a:rPr/>
              <a:t>The vector is now a character vector.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Typical data science pipeline</a:t>
            </a:r>
          </a:p>
          <a:p>
            <a:pPr lvl="1"/>
            <a:r>
              <a:rPr/>
              <a:t>RStudio: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box”.</a:t>
            </a:r>
          </a:p>
          <a:p>
            <a:pPr lvl="1"/>
            <a:r>
              <a:rPr/>
              <a:t>You can think of them as a factory.</a:t>
            </a:r>
          </a:p>
          <a:p>
            <a:pPr lvl="1"/>
            <a:r>
              <a:rPr/>
              <a:t>Usually labelled as a verb (they are “doing” something).</a:t>
            </a:r>
          </a:p>
          <a:p>
            <a:pPr lvl="1"/>
            <a:r>
              <a:rPr/>
              <a:t>Many come built into R.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functions.</a:t>
            </a:r>
          </a:p>
          <a:p>
            <a:pPr lvl="1"/>
            <a:r>
              <a:rPr/>
              <a:t>View each function as a separate factory in a production line.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the input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patients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(patients)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name        age           gender 
##  Adam    :1   Min.   :19.00   female:3  
##  Eve     :1   1st Qu.:26.75   male  :3  
##  James   :1   Median :39.00             
##  Jennifer:1   Mean   :39.83             
##  John    :1   3rd Qu.:49.00             
##  Sally   :1   Max.   :67.00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instructions.</a:t>
            </a:r>
          </a:p>
          <a:p>
            <a:pPr lvl="1"/>
            <a:r>
              <a:rPr/>
              <a:t>They will fail if they are supplied with the wrong kind of data - they will return an error message instead.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mean(patients$gender)</a:t>
            </a:r>
          </a:p>
          <a:p>
            <a:pPr lvl="1"/>
            <a:r>
              <a:rPr/>
              <a:t>There are other constraints, which are dependent on the function itself.</a:t>
            </a:r>
          </a:p>
          <a:p>
            <a:pPr lvl="1"/>
            <a:r>
              <a:rPr/>
              <a:t>HINT: some functions will not work with missing values. You will then need to specify the argument to remove these missing values.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Open-source software for data analysis and visualisation</a:t>
            </a:r>
          </a:p>
          <a:p>
            <a:pPr lvl="1"/>
            <a:r>
              <a:rPr/>
              <a:t>Compatible with a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Particularly well suited to data science/statistics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it.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it.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language.</a:t>
            </a:r>
          </a:p>
          <a:p>
            <a:pPr lvl="2"/>
            <a:r>
              <a:rPr/>
              <a:t>Does not use ‘point and click’.</a:t>
            </a:r>
          </a:p>
          <a:p>
            <a:pPr lvl="2"/>
            <a:r>
              <a:rPr/>
              <a:t>Need to describe to the computer the steps you want it to take.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Anything you can do in spreadsheets, you can do in R plus </a:t>
            </a:r>
            <a:r>
              <a:rPr b="1"/>
              <a:t>so much more</a:t>
            </a:r>
            <a:r>
              <a:rPr/>
              <a:t>.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 + same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/>
  <cp:keywords/>
  <dcterms:created xsi:type="dcterms:W3CDTF">2020-03-02T18:58:14Z</dcterms:created>
  <dcterms:modified xsi:type="dcterms:W3CDTF">2020-03-02T18:58:14Z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