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CFE1-EAEE-9A4D-912C-2E56FB22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18032-5983-3448-BBFA-F82A9DB3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F63-5E1B-C542-BE42-31F1CA4B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F13F-637C-494A-95BE-D5E25836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Click to </a:t>
            </a:r>
            <a:r>
              <a:rPr lang="en-US" sz="3600"/>
              <a:t>add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8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FBBA9-56B6-E842-82D2-8830B0D2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FAA1-C164-8446-AD59-BDF430F4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78CCD-8472-1441-9455-2B68DAB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E96A8-CDF4-C74B-85EA-2DD652F3F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54CD-EAAC-A544-B5EA-5B7894CDE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Aasiyah Rashan</dc:creator>
  <cp:lastModifiedBy>Aasiyah Rashan</cp:lastModifiedBy>
  <cp:revision>3</cp:revision>
  <dcterms:created xsi:type="dcterms:W3CDTF">2019-08-14T15:44:06Z</dcterms:created>
  <dcterms:modified xsi:type="dcterms:W3CDTF">2019-08-27T11:16:46Z</dcterms:modified>
</cp:coreProperties>
</file>