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6" Type="http://schemas.openxmlformats.org/officeDocument/2006/relationships/theme" Target="theme/theme1.xml" /><Relationship Id="rId5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4" Type="http://schemas.openxmlformats.org/officeDocument/2006/relationships/presProps" Target="presProps.xml" /><Relationship Id="rId5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  <a:p>
            <a:pPr lvl="0" marL="0" indent="0">
              <a:buNone/>
            </a:pPr>
            <a:r>
              <a:rPr/>
              <a:t>::: notes Say that the ## sign is just printed on the slide as an indicator that we are seeing output rather than code entered. They shouldn’t see the symbol on their consoles.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/>
              <a:t>Software Carpentry</a:t>
            </a:r>
          </a:p>
          <a:p>
            <a:pPr lvl="2"/>
            <a:r>
              <a:rPr/>
              <a:t>Stack Overflow</a:t>
            </a:r>
          </a:p>
          <a:p>
            <a:pPr lvl="1"/>
            <a:r>
              <a:rPr/>
              <a:t>Initially collated by members of the DataSciBC (www.datascibc.org)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 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 and plotting</a:t>
            </a:r>
          </a:p>
          <a:p>
            <a:pPr lvl="1"/>
            <a:r>
              <a:rPr/>
              <a:t>Works with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Built around handling data. ‘Understands’ data.</a:t>
            </a:r>
          </a:p>
          <a:p>
            <a:pPr lvl="2"/>
            <a:r>
              <a:rPr/>
              <a:t>Particularly well suited to data science / statistics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rPr/>
              <a:t>There are other constraints</a:t>
            </a:r>
          </a:p>
          <a:p>
            <a:pPr lvl="1"/>
            <a:r>
              <a:rPr/>
              <a:t>Dependent on the function itself</a:t>
            </a:r>
          </a:p>
          <a:p>
            <a:pPr lvl="1"/>
            <a:r>
              <a:rPr/>
              <a:t>HINT: some functions will not work with missing values</a:t>
            </a:r>
          </a:p>
          <a:p>
            <a:pPr lvl="1"/>
            <a:r>
              <a:rPr/>
              <a:t>You will then need to specify the argument to remove these missing values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Images/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</dc:title>
  <dc:creator/>
  <cp:keywords/>
  <dcterms:created xsi:type="dcterms:W3CDTF">2019-09-04T12:29:44Z</dcterms:created>
  <dcterms:modified xsi:type="dcterms:W3CDTF">2019-09-04T12:29:44Z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