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3" Type="http://schemas.openxmlformats.org/officeDocument/2006/relationships/theme" Target="theme/theme1.xml" /><Relationship Id="rId4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1" Type="http://schemas.openxmlformats.org/officeDocument/2006/relationships/presProps" Target="presProps.xml" /><Relationship Id="rId4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age &gt;= 18</a:t>
            </a:r>
          </a:p>
          <a:p>
            <a:pPr lvl="1"/>
            <a:r>
              <a:rPr sz="1800">
                <a:latin typeface="Courier"/>
              </a:rPr>
              <a:t>age &gt;= 18 &amp; age &lt;= 60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 You have removed the age variable from the dataset, so you can’t filter based on age.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 Hint – check for missing values in </a:t>
            </a:r>
            <a:r>
              <a:rPr sz="1800">
                <a:latin typeface="Courier"/>
              </a:rPr>
              <a:t>cchic$urea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Pre- 2014 tutorials and ‘fixes’ will refer to base R methods</a:t>
            </a:r>
          </a:p>
          <a:p>
            <a:pPr lvl="0" marL="0" indent="0">
              <a:buNone/>
            </a:pPr>
            <a:r>
              <a:rPr/>
              <a:t>dplyr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summary</a:t>
            </a:r>
          </a:p>
          <a:p>
            <a:pPr lvl="0" marL="0" indent="0">
              <a:buNone/>
            </a:pPr>
            <a:r>
              <a:rPr/>
              <a:t>Base 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(cchic[cchic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,]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gender)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Understanding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(cchic[cchic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,]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gender)</a:t>
            </a:r>
          </a:p>
          <a:p>
            <a:pPr lvl="0" marL="0" indent="0">
              <a:buNone/>
            </a:pPr>
            <a:r>
              <a:rPr/>
              <a:t>Uses the summary function. </a:t>
            </a:r>
            <a:r>
              <a:rPr sz="1800">
                <a:latin typeface="Courier"/>
              </a:rPr>
              <a:t>summary()</a:t>
            </a:r>
          </a:p>
          <a:p>
            <a:pPr lvl="0" marL="0" indent="0">
              <a:buNone/>
            </a:pPr>
            <a:r>
              <a:rPr/>
              <a:t>On the variable </a:t>
            </a:r>
            <a:r>
              <a:rPr sz="1800">
                <a:latin typeface="Courier"/>
              </a:rPr>
              <a:t>gender</a:t>
            </a:r>
            <a:r>
              <a:rPr/>
              <a:t> from the data frame </a:t>
            </a:r>
            <a:r>
              <a:rPr sz="1800">
                <a:latin typeface="Courier"/>
              </a:rPr>
              <a:t>cchic</a:t>
            </a:r>
            <a:r>
              <a:rPr/>
              <a:t>. </a:t>
            </a:r>
            <a:r>
              <a:rPr sz="1800">
                <a:latin typeface="Courier"/>
              </a:rPr>
              <a:t>cchic$gender</a:t>
            </a:r>
          </a:p>
          <a:p>
            <a:pPr lvl="0" marL="0" indent="0">
              <a:buNone/>
            </a:pPr>
            <a:r>
              <a:rPr/>
              <a:t>For rows where age is greater than 65. </a:t>
            </a:r>
            <a:r>
              <a:rPr sz="1800">
                <a:latin typeface="Courier"/>
              </a:rPr>
              <a:t>[cchic$age_years &gt;= 65,]</a:t>
            </a:r>
            <a:r>
              <a:rPr/>
              <a:t> The comma on the end indicates that we are choosing rows.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</a:t>
            </a:r>
          </a:p>
          <a:p>
            <a:pPr lvl="1"/>
            <a:r>
              <a:rPr/>
              <a:t>Recipies to perform common operations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recipies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bmi=</a:t>
            </a:r>
            <a:r>
              <a:rPr sz="1800">
                <a:latin typeface="Courier"/>
              </a:rPr>
              <a:t>(weight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(height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unit is part of the value. We want to remove the unit.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for other functions you can use.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 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cchic_year_born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dob))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discharge_days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discharge)) 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 time differences between dates.</a:t>
            </a:r>
          </a:p>
          <a:p>
            <a:pPr lvl="1">
              <a:buAutoNum type="arabicPeriod"/>
            </a:pPr>
            <a:r>
              <a:rPr/>
              <a:t>Initially convert both variables to date format, then calculate difference (R normally imports dates as characters)</a:t>
            </a:r>
          </a:p>
          <a:p>
            <a:pPr lvl="1">
              <a:buAutoNum type="arabicPeriod"/>
            </a:pPr>
            <a:r>
              <a:rPr/>
              <a:t>Calculate difference in one go, ensuring that R knows the two variables are dates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 both variables to date format, then calculate difference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discharge)</a:t>
            </a:r>
            <a:br/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admission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admission)</a:t>
            </a:r>
            <a:br/>
            <a:br/>
            <a:r>
              <a:rPr sz="1800">
                <a:latin typeface="Courier"/>
              </a:rPr>
              <a:t>cchic_los_test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Transforming raw data into a form you can use for analysis</a:t>
            </a:r>
          </a:p>
          <a:p>
            <a:pPr lvl="1"/>
            <a:r>
              <a:rPr/>
              <a:t>Includes</a:t>
            </a:r>
          </a:p>
          <a:p>
            <a:pPr lvl="2"/>
            <a:r>
              <a:rPr/>
              <a:t>Cleaning data (Workshop 2)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</a:t>
            </a:r>
          </a:p>
          <a:p>
            <a:pPr lvl="2"/>
            <a:r>
              <a:rPr/>
              <a:t>Validating the data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 do it in one go. Calculate difference, ensuring that R knows the two variables are 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los=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(discharge)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(admission)))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rows.</a:t>
            </a:r>
          </a:p>
        </p:txBody>
      </p:sp>
      <p:pic>
        <p:nvPicPr>
          <p:cNvPr descr="Images/WideToLo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413000"/>
            <a:ext cx="10515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r>
              <a:rPr sz="1800">
                <a:latin typeface="Courier"/>
              </a:rPr>
              <a:t>cchic</a:t>
            </a:r>
            <a:br/>
            <a:br/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‘</a:t>
            </a:r>
            <a:r>
              <a:rPr/>
              <a:t>gathered</a:t>
            </a:r>
            <a:r>
              <a:rPr/>
              <a:t>’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lactate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lactate)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You can then use your processed data for analysis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98700"/>
            <a:ext cx="10515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the package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"dplyr"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data from the file you created earlier. The data frame should be called </a:t>
            </a: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</a:t>
            </a:r>
          </a:p>
          <a:p>
            <a:pPr lvl="1"/>
            <a:r>
              <a:rPr/>
              <a:t>Whenever you see it, think of the word ‘then’</a:t>
            </a:r>
          </a:p>
          <a:p>
            <a:pPr lvl="1"/>
            <a:r>
              <a:rPr sz="1800">
                <a:latin typeface="Courier"/>
              </a:rPr>
              <a:t>data_frame_name %&gt;%  [select certain patients/rows] %&gt;%  [function]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&gt;, &lt;</a:t>
            </a:r>
            <a:r>
              <a:rPr/>
              <a:t> (greater than, less than)</a:t>
            </a:r>
          </a:p>
          <a:p>
            <a:pPr lvl="2"/>
            <a:r>
              <a:rPr sz="1800">
                <a:latin typeface="Courier"/>
              </a:rPr>
              <a:t>&gt;=, &lt;=</a:t>
            </a:r>
            <a:r>
              <a:rPr/>
              <a:t> (greater than or equal to, 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2019-09-09T11:39:15Z</dcterms:created>
  <dcterms:modified xsi:type="dcterms:W3CDTF">2019-09-09T11:39:15Z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