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08"/>
    <p:restoredTop sz="94746"/>
  </p:normalViewPr>
  <p:slideViewPr>
    <p:cSldViewPr snapToGrid="0" snapToObjects="1">
      <p:cViewPr varScale="1">
        <p:scale>
          <a:sx d="100" n="116"/>
          <a:sy d="100" n="116"/>
        </p:scale>
        <p:origin x="35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Workshops/Workshop6.R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(temp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"Put on sunscreen"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"the1andonly"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>
                <a:latin typeface="Courier"/>
              </a:rPr>
              <a:t>mean</a:t>
            </a:r>
            <a:r>
              <a:rPr/>
              <a:t> or </a:t>
            </a:r>
            <a:r>
              <a:rPr>
                <a:latin typeface="Courier"/>
              </a:rPr>
              <a:t>median</a:t>
            </a:r>
            <a:r>
              <a:rPr/>
              <a:t>) on the variable </a:t>
            </a:r>
            <a:r>
              <a:rPr>
                <a:latin typeface="Courier"/>
              </a:rPr>
              <a:t>cchic$urea</a:t>
            </a:r>
            <a:r>
              <a:rPr/>
              <a:t>. Use </a:t>
            </a:r>
            <a:r>
              <a:rPr>
                <a:latin typeface="Courier"/>
              </a:rPr>
              <a:t>print</a:t>
            </a:r>
            <a:r>
              <a:rPr/>
              <a:t> to print out your result. Remember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"David"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plot a histogram to check for normality of the urea column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cchic)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urea), </a:t>
            </a:r>
            <a:r>
              <a:rPr>
                <a:solidFill>
                  <a:srgbClr val="7D9029"/>
                </a:solidFill>
                <a:latin typeface="Courier"/>
              </a:rPr>
              <a:t>bins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6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depending on the plot, assign T or F to the normal variable </a:t>
            </a:r>
            <a:br/>
            <a:r>
              <a:rPr>
                <a:latin typeface="Courier"/>
              </a:rPr>
              <a:t>normal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(normal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mean_urea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median_urea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mean_urea){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mean_urea){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"classic"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"world"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(x[i])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print(names(cchic[1]))</a:t>
            </a:r>
            <a:r>
              <a:rPr/>
              <a:t> will print out the name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"even"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lactate_abg))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2.07398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ph_abg))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7.355328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hco3_abg))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23.25858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36.3113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temp_nc))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36.36864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is.numeric</a:t>
            </a:r>
            <a:r>
              <a:rPr>
                <a:latin typeface="Courier"/>
              </a:rPr>
              <a:t>(cchic[[i]])){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(cchic[[i]]))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using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Workshop6.R via </a:t>
            </a:r>
            <a:r>
              <a:rPr>
                <a:hlinkClick r:id="rId2"/>
              </a:rPr>
              <a:t>https://github.com/ClinicianCoders/ClinicianCoders/blob/master/Workshops/Workshop6.R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raining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(raining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"Bring an umbrella!"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2021-10-28T15:32:49Z</dcterms:created>
  <dcterms:modified xsi:type="dcterms:W3CDTF">2021-10-28T15:32:49Z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