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Workshops/Workshop7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temp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(temp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"Put on sunscreen"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&lt;-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>
                <a:latin typeface="Courier"/>
              </a:rPr>
              <a:t>mean</a:t>
            </a:r>
            <a:r>
              <a:rPr/>
              <a:t> or </a:t>
            </a:r>
            <a:r>
              <a:rPr>
                <a:latin typeface="Courier"/>
              </a:rPr>
              <a:t>median</a:t>
            </a:r>
            <a:r>
              <a:rPr/>
              <a:t>) on the variable </a:t>
            </a:r>
            <a:r>
              <a:rPr>
                <a:latin typeface="Courier"/>
              </a:rPr>
              <a:t>cchic$urea</a:t>
            </a:r>
            <a:r>
              <a:rPr/>
              <a:t>. Use </a:t>
            </a:r>
            <a:r>
              <a:rPr>
                <a:latin typeface="Courier"/>
              </a:rPr>
              <a:t>print</a:t>
            </a:r>
            <a:r>
              <a:rPr/>
              <a:t> to print our your result. Remember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username &lt;-</a:t>
            </a:r>
            <a:r>
              <a:rPr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(username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"the1andonly"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"Welcome!"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>
                <a:latin typeface="Courier"/>
              </a:rPr>
              <a:t>, username))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cchic)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urea), </a:t>
            </a:r>
            <a:r>
              <a:rPr>
                <a:solidFill>
                  <a:srgbClr val="902000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normal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(normal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mean_urea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median_urea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urea, </a:t>
            </a:r>
            <a:r>
              <a:rPr>
                <a:solidFill>
                  <a:srgbClr val="902000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T)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mean_urea){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(median_urea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latin typeface="Courier"/>
              </a:rPr>
              <a:t>mean_urea){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"classic"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"classic"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(x[i])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 b="1">
                <a:solidFill>
                  <a:srgbClr val="007020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(i </a:t>
            </a:r>
            <a:r>
              <a:rPr>
                <a:solidFill>
                  <a:srgbClr val="666666"/>
                </a:solidFill>
                <a:latin typeface="Courier"/>
              </a:rPr>
              <a:t>%%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"even"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"odd"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lactate_abg))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2.07398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ph_abg))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7.355328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hco3_abg))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23.25858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36.3113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temp_nc))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36.36864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 b="1">
                <a:solidFill>
                  <a:srgbClr val="007020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(cchic)){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(cchic[i]))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is.numeric</a:t>
            </a:r>
            <a:r>
              <a:rPr>
                <a:latin typeface="Courier"/>
              </a:rPr>
              <a:t>(cchic[[i]])){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(cchic[[i]]))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Workshop7.R via </a:t>
            </a:r>
            <a:r>
              <a:rPr>
                <a:hlinkClick r:id="rId2"/>
              </a:rPr>
              <a:t>https://github.com/ClinicianCoders/ClinicianCoders/Workshops/Workshop7.R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raining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(raining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"Bring an umbrella!"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2020-10-29T16:41:53Z</dcterms:created>
  <dcterms:modified xsi:type="dcterms:W3CDTF">2020-10-29T16:41:53Z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