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 sz="1800"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http://datascibc.org/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window.</a:t>
            </a:r>
          </a:p>
          <a:p>
            <a:pPr lvl="1"/>
            <a:r>
              <a:rPr/>
              <a:t>Close R Studio.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icon.</a:t>
            </a:r>
          </a:p>
          <a:p>
            <a:pPr lvl="1"/>
            <a:r>
              <a:rPr/>
              <a:t>Find your file and open.</a:t>
            </a:r>
          </a:p>
          <a:p>
            <a:pPr lvl="1"/>
            <a:r>
              <a:rPr/>
              <a:t>Your code should still be there.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>
              <a:buAutoNum type="arabicPeriod"/>
            </a:pPr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 sz="1800"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 sz="1800"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 sz="1800"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>
              <a:buAutoNum type="arabicPeriod"/>
            </a:pPr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  <a:r>
              <a:rPr/>
              <a:t>(</a:t>
            </a:r>
            <a:r>
              <a:rPr sz="1800"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 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characters/strings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 sz="1800">
                <a:latin typeface="Courier"/>
              </a:rPr>
              <a:t>class()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logical_vector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(logical_vector)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"logical"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Remember, vectors contain elements of the same data type.</a:t>
            </a:r>
          </a:p>
          <a:p>
            <a:pPr lvl="1"/>
            <a:r>
              <a:rPr/>
              <a:t>Thus, what would happen if we were to add a value of </a:t>
            </a:r>
            <a:r>
              <a:rPr sz="1800">
                <a:latin typeface="Courier"/>
              </a:rPr>
              <a:t>TRUE</a:t>
            </a:r>
            <a:r>
              <a:rPr/>
              <a:t> to a vector of integers?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Add a value of TRUE to a vector of integers </a:t>
            </a:r>
            <a:br/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vector.</a:t>
            </a:r>
          </a:p>
          <a:p>
            <a:pPr lvl="1"/>
            <a:r>
              <a:rPr/>
              <a:t>This is because logical vectors (i.e. </a:t>
            </a:r>
            <a:r>
              <a:rPr sz="1800">
                <a:latin typeface="Courier"/>
              </a:rPr>
              <a:t>TRUE</a:t>
            </a:r>
            <a:r>
              <a:rPr/>
              <a:t>/</a:t>
            </a:r>
            <a:r>
              <a:rPr sz="1800">
                <a:latin typeface="Courier"/>
              </a:rPr>
              <a:t>FALSE</a:t>
            </a:r>
            <a:r>
              <a:rPr/>
              <a:t>) can be coded in a binary format (1/0).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/>
              <a:t>Recall the vector and use </a:t>
            </a:r>
            <a:r>
              <a:rPr sz="1800"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object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Typical data science pipeline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the input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(patients)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name        age           gender 
##  Adam    :1   Min.   :19.00   female:3  
##  Eve     :1   1st Qu.:26.75   male  :3  
##  James   :1   Median :39.00             
##  Jennifer:1   Mean   :39.83             
##  John    :1   3rd Qu.:49.00             
##  Sally   :1   Max.   :67.00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packages.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 (i.e. highlighting of different sub-elements of syntax such as comments, control-flow statements, variables, etc.)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2020-11-04T22:52:37Z</dcterms:created>
  <dcterms:modified xsi:type="dcterms:W3CDTF">2020-11-04T22:52:37Z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