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9" Type="http://schemas.openxmlformats.org/officeDocument/2006/relationships/theme" Target="theme/theme1.xml" /><Relationship Id="rId38" Type="http://schemas.openxmlformats.org/officeDocument/2006/relationships/viewProps" Target="viewProps.xml" /><Relationship Id="rId1" Type="http://schemas.openxmlformats.org/officeDocument/2006/relationships/slideMaster" Target="slideMasters/slideMaster1.xml" /><Relationship Id="rId37" Type="http://schemas.openxmlformats.org/officeDocument/2006/relationships/presProps" Target="presProps.xml" /><Relationship Id="rId4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Upload</a:t>
            </a:r>
            <a:r>
              <a:rPr/>
              <a:t> </a:t>
            </a:r>
            <a:r>
              <a:rPr/>
              <a:t>file</a:t>
            </a:r>
            <a:r>
              <a:rPr/>
              <a:t> </a:t>
            </a:r>
            <a:r>
              <a:rPr/>
              <a:t>to</a:t>
            </a:r>
            <a:r>
              <a:rPr/>
              <a:t> </a:t>
            </a:r>
            <a:r>
              <a:rPr/>
              <a:t>MS</a:t>
            </a:r>
            <a:r>
              <a:rPr/>
              <a:t> </a:t>
            </a:r>
            <a:r>
              <a:rPr/>
              <a:t>Teams/Slack.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and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"C:/Users/rhrey/OneDrive - University College London/ClinicianCoders_wd/ClinicianCoders/clean_CCHIC.csv"</a:t>
            </a:r>
            <a:r>
              <a:rPr sz="1800">
                <a:latin typeface="Courier"/>
              </a:rPr>
              <a:t>)</a:t>
            </a:r>
          </a:p>
          <a:p>
            <a:pPr lvl="1"/>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sz="1800">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sz="1800">
                <a:latin typeface="Courier"/>
              </a:rPr>
              <a:t>str()</a:t>
            </a:r>
            <a:r>
              <a:rPr/>
              <a:t> </a:t>
            </a:r>
            <a:r>
              <a:rPr/>
              <a:t>on</a:t>
            </a:r>
            <a:r>
              <a:rPr/>
              <a:t> </a:t>
            </a:r>
            <a:r>
              <a:rPr/>
              <a:t>a</a:t>
            </a:r>
            <a:r>
              <a:rPr/>
              <a:t> </a:t>
            </a:r>
            <a:r>
              <a:rPr/>
              <a:t>vector.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1"/>
            <a:r>
              <a:rPr/>
              <a:t>Use double dot </a:t>
            </a:r>
            <a:r>
              <a:rPr sz="1800">
                <a:latin typeface="Courier"/>
              </a:rPr>
              <a:t>..</a:t>
            </a:r>
            <a:r>
              <a:rPr/>
              <a:t> for a file in the directory above the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Coders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class(cchic)</a:t>
            </a: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class</a:t>
            </a:r>
            <a:r>
              <a:rPr sz="1800">
                <a:latin typeface="Courier"/>
              </a:rPr>
              <a:t>(cchic)</a:t>
            </a:r>
          </a:p>
          <a:p>
            <a:pPr lvl="0" marL="0" indent="0">
              <a:buNone/>
            </a:pPr>
            <a:r>
              <a:rPr/>
              <a:t>Prints the class of the object </a:t>
            </a:r>
            <a:r>
              <a:rPr sz="1800">
                <a:latin typeface="Courier"/>
              </a:rPr>
              <a:t>cchic</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 in </a:t>
            </a:r>
            <a:r>
              <a:rPr sz="1800">
                <a:latin typeface="Courier"/>
              </a:rPr>
              <a:t>cchic</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discharge_dttm</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discharge_dttm</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discharge_dttm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in </a:t>
            </a:r>
            <a:r>
              <a:rPr sz="1800">
                <a:latin typeface="Courier"/>
              </a:rPr>
              <a:t>cchic</a:t>
            </a:r>
            <a:r>
              <a:rPr/>
              <a:t> containing the word “temp”.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practice data set.</a:t>
            </a:r>
          </a:p>
          <a:p>
            <a:pPr lvl="1"/>
            <a:r>
              <a:rPr/>
              <a:t>Available in </a:t>
            </a:r>
            <a:r>
              <a:rPr sz="1800">
                <a:latin typeface="Courier"/>
              </a:rPr>
              <a:t>.csv</a:t>
            </a:r>
            <a:r>
              <a:rPr/>
              <a:t> format:</a:t>
            </a:r>
          </a:p>
          <a:p>
            <a:pPr lvl="2"/>
            <a:r>
              <a:rPr sz="1800">
                <a:latin typeface="Courier"/>
              </a:rPr>
              <a:t>clean_CCHIC</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3"/>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sz="1800">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2020-11-04T23:09:31Z</dcterms:created>
  <dcterms:modified xsi:type="dcterms:W3CDTF">2020-11-04T23:09:31Z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