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2" Type="http://schemas.openxmlformats.org/officeDocument/2006/relationships/theme" Target="theme/theme1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0" Type="http://schemas.openxmlformats.org/officeDocument/2006/relationships/presProps" Target="presProps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 i="1"/>
              <a:t>You have removed the age variable from the dataset, so you can’t filter based on age.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1"/>
            <a:r>
              <a:rPr/>
              <a:t>What is the output?</a:t>
            </a:r>
          </a:p>
          <a:p>
            <a:pPr lvl="1"/>
            <a:r>
              <a:rPr/>
              <a:t>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mutate()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spread()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is a package containing functions to help manipulate data.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r>
              <a:rPr/>
              <a:t>.</a:t>
            </a:r>
          </a:p>
          <a:p>
            <a:pPr lvl="1"/>
            <a:r>
              <a:rPr/>
              <a:t>As we have already installed </a:t>
            </a:r>
            <a:r>
              <a:rPr sz="1800">
                <a:latin typeface="Courier"/>
              </a:rPr>
              <a:t>tidyverse</a:t>
            </a:r>
            <a:r>
              <a:rPr/>
              <a:t>, we simply need to load the package.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previous workshop, you should still have a data frame named </a:t>
            </a:r>
            <a:r>
              <a:rPr sz="1800">
                <a:latin typeface="Courier"/>
              </a:rPr>
              <a:t>cchic</a:t>
            </a:r>
            <a:r>
              <a:rPr/>
              <a:t> in your environment. If not, please load it again.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pipe</a:t>
            </a:r>
          </a:p>
          <a:p>
            <a:pPr lvl="1"/>
            <a:r>
              <a:rPr/>
              <a:t>Logical operators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2020-11-04T23:29:24Z</dcterms:created>
  <dcterms:modified xsi:type="dcterms:W3CDTF">2020-11-04T23:29:24Z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