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 sz="1800"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RStudio.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2"/>
            <a:r>
              <a:rPr/>
              <a:t>Everything needs a name in R: tables, plots, data files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forms: Real Numbers/Counting Numbers/Characters etc.</a:t>
            </a:r>
          </a:p>
          <a:p>
            <a:pPr lvl="2"/>
            <a:r>
              <a:rPr/>
              <a:t>Data is stored in vectors</a:t>
            </a:r>
          </a:p>
          <a:p>
            <a:pPr lvl="2"/>
            <a:r>
              <a:rPr/>
              <a:t>Vectors are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string.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a string e.g. “male”, “female”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/>
              <a:t>Software Carpentry</a:t>
            </a:r>
          </a:p>
          <a:p>
            <a:pPr lvl="2"/>
            <a:r>
              <a:rPr/>
              <a:t>Stack Overflow</a:t>
            </a:r>
          </a:p>
          <a:p>
            <a:pPr lvl="1"/>
            <a:r>
              <a:rPr/>
              <a:t>Initially collated by members of the DataSciBC (www.datascibc.org)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</a:t>
            </a:r>
          </a:p>
          <a:p>
            <a:pPr lvl="1"/>
            <a:r>
              <a:rPr/>
              <a:t>R names the columns of the data frame after the names of the vectors</a:t>
            </a:r>
          </a:p>
          <a:p>
            <a:pPr lvl="1"/>
            <a:r>
              <a:rPr/>
              <a:t>R numbers each row of the data frame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</a:t>
            </a:r>
          </a:p>
          <a:p>
            <a:pPr lvl="1"/>
            <a:r>
              <a:rPr/>
              <a:t>Give it a name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string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string has been added on to the end of the vector.</a:t>
            </a:r>
          </a:p>
          <a:p>
            <a:pPr lvl="1"/>
            <a:r>
              <a:rPr/>
              <a:t>The vector is now a string vector.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 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</a:t>
            </a:r>
          </a:p>
          <a:p>
            <a:pPr lvl="1"/>
            <a:r>
              <a:rPr/>
              <a:t>You can think of them as a factory</a:t>
            </a:r>
          </a:p>
          <a:p>
            <a:pPr lvl="1"/>
            <a:r>
              <a:rPr/>
              <a:t>Usually labelled as a verb (they are “doing” something)</a:t>
            </a:r>
          </a:p>
          <a:p>
            <a:pPr lvl="1"/>
            <a:r>
              <a:rPr/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</a:t>
            </a:r>
          </a:p>
          <a:p>
            <a:pPr lvl="1"/>
            <a:r>
              <a:rPr/>
              <a:t>View each function as a separate separate factory in a production line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group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rPr/>
              <a:t> Gives the mean of a numeric vector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</a:t>
            </a:r>
          </a:p>
          <a:p>
            <a:pPr lvl="1"/>
            <a:r>
              <a:rPr/>
              <a:t>They will fail if they are supplied with the wrong kind of data - they will return an error message instead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mean(group$gender)</a:t>
            </a:r>
          </a:p>
          <a:p>
            <a:pPr lvl="1"/>
            <a:r>
              <a:rPr/>
              <a:t>There are other constraints</a:t>
            </a:r>
          </a:p>
          <a:p>
            <a:pPr lvl="1"/>
            <a:r>
              <a:rPr/>
              <a:t>Dependent on the function itself</a:t>
            </a:r>
          </a:p>
          <a:p>
            <a:pPr lvl="1"/>
            <a:r>
              <a:rPr/>
              <a:t>HINT: some functions will not work with missing values</a:t>
            </a:r>
          </a:p>
          <a:p>
            <a:pPr lvl="1"/>
            <a:r>
              <a:rPr/>
              <a:t>You will then need to specify the argument to remove these missing 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software for statistical computing and plotting</a:t>
            </a:r>
          </a:p>
          <a:p>
            <a:pPr lvl="1"/>
            <a:r>
              <a:rPr/>
              <a:t>Works with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Built around handling data. ‘Understands’ data.</a:t>
            </a:r>
          </a:p>
          <a:p>
            <a:pPr lvl="2"/>
            <a:r>
              <a:rPr/>
              <a:t>Particularly well suited to data science / 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</a:t>
            </a:r>
          </a:p>
          <a:p>
            <a:pPr lvl="2"/>
            <a:r>
              <a:rPr/>
              <a:t>Does not use ‘point and click’</a:t>
            </a:r>
          </a:p>
          <a:p>
            <a:pPr lvl="2"/>
            <a:r>
              <a:rPr/>
              <a:t>Need to describe to the computer the steps you want it to take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You can do </a:t>
            </a:r>
            <a:r>
              <a:rPr i="1"/>
              <a:t>anything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data? - Easy</a:t>
            </a:r>
          </a:p>
          <a:p>
            <a:pPr lvl="2"/>
            <a:r>
              <a:rPr/>
              <a:t>Repeat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</dc:title>
  <dc:creator/>
  <cp:keywords/>
  <dcterms:created xsi:type="dcterms:W3CDTF">2019-11-03T17:11:22Z</dcterms:created>
  <dcterms:modified xsi:type="dcterms:W3CDTF">2019-11-03T17:11:22Z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