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where prompted by facilitator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There may be code glitches (erroneous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</a:t>
            </a:r>
          </a:p>
          <a:p>
            <a:pPr lvl="1"/>
            <a:r>
              <a:rPr/>
              <a:t>But that is part of coding.</a:t>
            </a:r>
          </a:p>
          <a:p>
            <a:pPr lvl="1"/>
            <a:r>
              <a:rPr/>
              <a:t>Be mindful as you type them out</a:t>
            </a:r>
          </a:p>
          <a:p>
            <a:pPr lvl="1"/>
            <a:r>
              <a:rPr/>
              <a:t>Tell us if you spot any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 days of intensive learning</a:t>
            </a:r>
          </a:p>
          <a:p>
            <a:pPr lvl="1"/>
            <a:r>
              <a:rPr/>
              <a:t>Coffee and lunch provided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11:40 - 13:30: Workshop 6: Basic Satistics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7: Using your own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2"/>
            <a:r>
              <a:rPr/>
              <a:t>Each with median 1030 time varying measurements (rows)</a:t>
            </a:r>
          </a:p>
          <a:p>
            <a:pPr lvl="1"/>
            <a:r>
              <a:rPr/>
              <a:t>You will be using a synthetic dataset structured in a simillar format to the CCHIC data.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workshops.</a:t>
            </a:r>
          </a:p>
          <a:p>
            <a:pPr lvl="1"/>
            <a:r>
              <a:rPr/>
              <a:t>5 of these include a presentation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7.</a:t>
            </a:r>
          </a:p>
          <a:p>
            <a:pPr lvl="1"/>
            <a:r>
              <a:rPr/>
              <a:t>A pdf file will be uploaded to the Slack channel after this presentation.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2019-10-29T19:41:23Z</dcterms:created>
  <dcterms:modified xsi:type="dcterms:W3CDTF">2019-10-29T19:41:23Z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