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3" Type="http://schemas.openxmlformats.org/officeDocument/2006/relationships/theme" Target="theme/theme1.xml" /><Relationship Id="rId4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1" Type="http://schemas.openxmlformats.org/officeDocument/2006/relationships/presProps" Target="presProps.xml" /><Relationship Id="rId4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gather/spread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superseded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pivot_longer/pivot_wider.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</a:t>
            </a:r>
            <a:r>
              <a:rPr/>
              <a:t> (greater than)</a:t>
            </a:r>
          </a:p>
          <a:p>
            <a:pPr lvl="2"/>
            <a:r>
              <a:rPr sz="1800">
                <a:latin typeface="Courier"/>
              </a:rPr>
              <a:t>&lt;</a:t>
            </a:r>
            <a:r>
              <a:rPr/>
              <a:t> (less than)</a:t>
            </a:r>
          </a:p>
          <a:p>
            <a:pPr lvl="2"/>
            <a:r>
              <a:rPr sz="1800"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2"/>
            <a:r>
              <a:rPr sz="1800"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running: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 sz="1800">
                <a:latin typeface="Courier"/>
              </a:rPr>
              <a:t>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FALSE  TRUE FALSE FALSE</a:t>
            </a:r>
          </a:p>
          <a:p>
            <a:pPr lvl="0" marL="0" indent="0">
              <a:buNone/>
            </a:pPr>
            <a:r>
              <a:rPr/>
              <a:t>It should return a logical vector. This can then be used to filter your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 sz="1800">
                <a:latin typeface="Courier"/>
              </a:rPr>
              <a:t>test_age[test_age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 b="1"/>
              <a:t>Question</a:t>
            </a:r>
            <a:r>
              <a:rPr/>
              <a:t>:What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Question</a:t>
            </a:r>
            <a:r>
              <a:rPr/>
              <a:t>:What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  <a:r>
              <a:rPr i="1"/>
              <a:t>You have removed the age variable from the dataset, so you can’t filter based on age.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1"/>
            <a:r>
              <a:rPr/>
              <a:t>What is the output?</a:t>
            </a:r>
          </a:p>
          <a:p>
            <a:pPr lvl="1"/>
            <a:r>
              <a:rPr/>
              <a:t>Hint – check for missing values in </a:t>
            </a:r>
            <a:r>
              <a:rPr sz="1800"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 sz="1800"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mutate()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stringr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parsing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again</a:t>
            </a:r>
          </a:p>
        </p:txBody>
      </p:sp>
      <p:pic>
        <p:nvPicPr>
          <p:cNvPr descr="../Images/gatherspre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pivoted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ways: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wider.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data.</a:t>
            </a:r>
          </a:p>
          <a:p>
            <a:pPr lvl="1"/>
            <a:r>
              <a:rPr/>
              <a:t>Recipes to perform common operations, such as: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temp_nc, 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(nhs_number, </a:t>
            </a:r>
            <a:r>
              <a:rPr sz="1800" b="1">
                <a:solidFill>
                  <a:srgbClr val="007020"/>
                </a:solidFill>
                <a:latin typeface="Courier"/>
              </a:rPr>
              <a:t>contains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"temp"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"nhs_number"  "temp_point"  "temperature"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longer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4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use the </a:t>
            </a:r>
            <a:r>
              <a:rPr sz="1800">
                <a:latin typeface="Courier"/>
              </a:rPr>
              <a:t>tidyr</a:t>
            </a:r>
            <a:r>
              <a:rPr/>
              <a:t> function, </a:t>
            </a:r>
            <a:r>
              <a:rPr sz="1800">
                <a:latin typeface="Courier"/>
              </a:rPr>
              <a:t>pivot_wider()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cchic_reverted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temp_point,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values_from =</a:t>
            </a:r>
            <a:r>
              <a:rPr sz="1800">
                <a:latin typeface="Courier"/>
              </a:rPr>
              <a:t> temperature</a:t>
            </a:r>
            <a:br/>
            <a:r>
              <a:rPr sz="1800">
                <a:latin typeface="Courier"/>
              </a:rPr>
              <a:t>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(cchic_reverted)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"nhs_number" "temp_c"     "temp_nc"</a:t>
            </a:r>
          </a:p>
          <a:p>
            <a:pPr lvl="0" marL="0" indent="0">
              <a:buNone/>
            </a:pPr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 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process of transforming raw data into a form you can use for analysis.</a:t>
            </a:r>
          </a:p>
          <a:p>
            <a:pPr lvl="1"/>
            <a:r>
              <a:rPr/>
              <a:t>Steps include:</a:t>
            </a:r>
          </a:p>
          <a:p>
            <a:pPr lvl="2"/>
            <a:r>
              <a:rPr/>
              <a:t>Cleaning the data (Workshop 2) - as tempting as it might be to do this in Excel, for reproducibility, always try to do this in R.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data.</a:t>
            </a:r>
          </a:p>
          <a:p>
            <a:pPr lvl="2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dplyr</a:t>
            </a:r>
            <a:r>
              <a:rPr/>
              <a:t> is a package containing functions to help manipulate data.</a:t>
            </a:r>
            <a:br/>
          </a:p>
          <a:p>
            <a:pPr lvl="1"/>
            <a:r>
              <a:rPr/>
              <a:t>It is automatically installed with </a:t>
            </a:r>
            <a:r>
              <a:rPr sz="1800">
                <a:latin typeface="Courier"/>
              </a:rPr>
              <a:t>tidyverse</a:t>
            </a:r>
            <a:r>
              <a:rPr/>
              <a:t>.</a:t>
            </a:r>
          </a:p>
          <a:p>
            <a:pPr lvl="1"/>
            <a:r>
              <a:rPr/>
              <a:t>As we have already installed </a:t>
            </a:r>
            <a:r>
              <a:rPr sz="1800">
                <a:latin typeface="Courier"/>
              </a:rPr>
              <a:t>tidyverse</a:t>
            </a:r>
            <a:r>
              <a:rPr/>
              <a:t>, we simply need to load the package.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the previous workshop, you should still have a data frame named </a:t>
            </a:r>
            <a:r>
              <a:rPr sz="1800">
                <a:latin typeface="Courier"/>
              </a:rPr>
              <a:t>cchic</a:t>
            </a:r>
            <a:r>
              <a:rPr/>
              <a:t> in your environment. If not, please load it again.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pipe</a:t>
            </a:r>
          </a:p>
          <a:p>
            <a:pPr lvl="1"/>
            <a:r>
              <a:rPr/>
              <a:t>Logical operators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function.</a:t>
            </a:r>
          </a:p>
          <a:p>
            <a:pPr lvl="1"/>
            <a:r>
              <a:rPr/>
              <a:t>Whenever you see it, think of the word ‘then’.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data_frame_name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(column_name)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2021-05-26T15:35:55Z</dcterms:created>
  <dcterms:modified xsi:type="dcterms:W3CDTF">2021-05-26T15:35:55Z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