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6" Type="http://schemas.openxmlformats.org/officeDocument/2006/relationships/theme" Target="theme/theme1.xml" /><Relationship Id="rId1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4" Type="http://schemas.openxmlformats.org/officeDocument/2006/relationships/presProps" Target="presProps.xml" /><Relationship Id="rId1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CCHIC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Clinician</a:t>
            </a:r>
            <a:r>
              <a:rPr/>
              <a:t> </a:t>
            </a:r>
            <a:r>
              <a:rPr/>
              <a:t>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tips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your work where prompted by facilitator</a:t>
            </a:r>
          </a:p>
          <a:p>
            <a:pPr lvl="1"/>
            <a:r>
              <a:rPr/>
              <a:t>It takes a while to get the hang of writing code.</a:t>
            </a:r>
          </a:p>
          <a:p>
            <a:pPr lvl="1"/>
            <a:r>
              <a:rPr/>
              <a:t>There may be code glitches (erroneous </a:t>
            </a:r>
            <a:r>
              <a:rPr sz="1800">
                <a:latin typeface="Courier"/>
              </a:rPr>
              <a:t>()</a:t>
            </a:r>
            <a:r>
              <a:rPr/>
              <a:t> or </a:t>
            </a:r>
            <a:r>
              <a:rPr sz="1800">
                <a:latin typeface="Courier"/>
              </a:rPr>
              <a:t>,</a:t>
            </a:r>
            <a:r>
              <a:rPr/>
              <a:t>)</a:t>
            </a:r>
          </a:p>
          <a:p>
            <a:pPr lvl="1"/>
            <a:r>
              <a:rPr/>
              <a:t>But that is part of coding.</a:t>
            </a:r>
          </a:p>
          <a:p>
            <a:pPr lvl="1"/>
            <a:r>
              <a:rPr/>
              <a:t>Be mindful as you type them out</a:t>
            </a:r>
          </a:p>
          <a:p>
            <a:pPr lvl="1"/>
            <a:r>
              <a:rPr/>
              <a:t>Tell us if you spot any we’ve made!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What to expect from the workshops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Layout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Charging facilities – where’s your nearest?</a:t>
            </a:r>
          </a:p>
          <a:p>
            <a:pPr lvl="1"/>
            <a:r>
              <a:rPr/>
              <a:t>Access Wi-fi</a:t>
            </a:r>
          </a:p>
          <a:p>
            <a:pPr lvl="1"/>
            <a:r>
              <a:rPr/>
              <a:t>Download R Studio</a:t>
            </a:r>
          </a:p>
          <a:p>
            <a:pPr lvl="1"/>
            <a:r>
              <a:rPr/>
              <a:t>Have a spreadsheet program on your laptop</a:t>
            </a:r>
          </a:p>
          <a:p>
            <a:pPr lvl="1"/>
            <a:r>
              <a:rPr/>
              <a:t>Join the slack channel</a:t>
            </a:r>
          </a:p>
          <a:p>
            <a:pPr lvl="1"/>
            <a:r>
              <a:rPr/>
              <a:t>Decide which dataset to use on the second 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 days of intensive learning</a:t>
            </a:r>
          </a:p>
          <a:p>
            <a:pPr lvl="1"/>
            <a:r>
              <a:rPr/>
              <a:t>Coffee and lunch provided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09:00 - 09:30: Start and Welcome</a:t>
            </a:r>
          </a:p>
          <a:p>
            <a:pPr lvl="1"/>
            <a:r>
              <a:rPr/>
              <a:t>09:30 - 10:30: Workshop 1: Introduction to R</a:t>
            </a:r>
          </a:p>
          <a:p>
            <a:pPr lvl="1"/>
            <a:r>
              <a:rPr/>
              <a:t>10:30 - 11:00: Coffee Break</a:t>
            </a:r>
          </a:p>
          <a:p>
            <a:pPr lvl="1"/>
            <a:r>
              <a:rPr/>
              <a:t>11:00 - 11:45: Workshop 2: Cleaning your Dataset</a:t>
            </a:r>
          </a:p>
          <a:p>
            <a:pPr lvl="1"/>
            <a:r>
              <a:rPr/>
              <a:t>11:45 - 13:00: Workshop 3: Getting your Data into R</a:t>
            </a:r>
          </a:p>
          <a:p>
            <a:pPr lvl="1"/>
            <a:r>
              <a:rPr/>
              <a:t>13:00 - 14:00: Lunch</a:t>
            </a:r>
          </a:p>
          <a:p>
            <a:pPr lvl="1"/>
            <a:r>
              <a:rPr/>
              <a:t>14:00 - 16:30: Workshop 4: Data Wrangling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09:30 - 11:20: Workshop 5: Data Visualisation</a:t>
            </a:r>
          </a:p>
          <a:p>
            <a:pPr lvl="1"/>
            <a:r>
              <a:rPr/>
              <a:t>11:20 - 11:40: Coffee Break</a:t>
            </a:r>
          </a:p>
          <a:p>
            <a:pPr lvl="1"/>
            <a:r>
              <a:rPr/>
              <a:t>11:40 - 13:30: Workshop 6: Basic Satistics</a:t>
            </a:r>
          </a:p>
          <a:p>
            <a:pPr lvl="1"/>
            <a:r>
              <a:rPr/>
              <a:t>13:30 - 14:15: Lunch</a:t>
            </a:r>
          </a:p>
          <a:p>
            <a:pPr lvl="1"/>
            <a:r>
              <a:rPr/>
              <a:t>14:15 - 16:00: Workshop 7: Using your own 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the Critical Care Health Informatics Collaborative dataset.</a:t>
            </a:r>
          </a:p>
          <a:p>
            <a:pPr lvl="1"/>
            <a:r>
              <a:rPr/>
              <a:t>Multicentre Adult ITU database</a:t>
            </a:r>
          </a:p>
          <a:p>
            <a:pPr lvl="2"/>
            <a:r>
              <a:rPr/>
              <a:t>11 adult ICUs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2"/>
            <a:r>
              <a:rPr/>
              <a:t>Each with median 1030 time varying measurements (rows)</a:t>
            </a:r>
          </a:p>
          <a:p>
            <a:pPr lvl="1"/>
            <a:r>
              <a:rPr/>
              <a:t>You will be using a small annonymised extract from this dataset for the first part of the course.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7 workshops.</a:t>
            </a:r>
          </a:p>
          <a:p>
            <a:pPr lvl="1"/>
            <a:r>
              <a:rPr/>
              <a:t>5 of these include a presentation and chances for you to follow along on your laptops.</a:t>
            </a:r>
          </a:p>
          <a:p>
            <a:pPr lvl="1"/>
            <a:r>
              <a:rPr/>
              <a:t>You work your way through a worksheet during Workshop 2.</a:t>
            </a:r>
          </a:p>
          <a:p>
            <a:pPr lvl="1"/>
            <a:r>
              <a:rPr/>
              <a:t>You try to answer a question of your own using data during Workshop 7.</a:t>
            </a:r>
          </a:p>
          <a:p>
            <a:pPr lvl="1"/>
            <a:r>
              <a:rPr/>
              <a:t>A pdf file will be uploaded to the Slack channel after this presentation. It contains all of the content from the course workshops for future reference.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Clinician Coders</dc:title>
  <dc:creator/>
  <cp:keywords/>
  <dcterms:created xsi:type="dcterms:W3CDTF">2019-10-11T14:23:56Z</dcterms:created>
  <dcterms:modified xsi:type="dcterms:W3CDTF">2019-10-11T14:23:56Z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