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A65AE2-D1ED-48CB-B96E-8D4E7F8DED22}" v="6" dt="2022-10-09T12:05:03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08"/>
    <p:restoredTop sz="94746"/>
  </p:normalViewPr>
  <p:slideViewPr>
    <p:cSldViewPr snapToGrid="0" snapToObjects="1">
      <p:cViewPr varScale="1">
        <p:scale>
          <a:sx n="96" d="100"/>
          <a:sy n="96" d="100"/>
        </p:scale>
        <p:origin x="1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ynolds, Regina" userId="2652d5c2-0505-448f-95c7-d32f44f13439" providerId="ADAL" clId="{99A65AE2-D1ED-48CB-B96E-8D4E7F8DED22}"/>
    <pc:docChg chg="modMainMaster">
      <pc:chgData name="Reynolds, Regina" userId="2652d5c2-0505-448f-95c7-d32f44f13439" providerId="ADAL" clId="{99A65AE2-D1ED-48CB-B96E-8D4E7F8DED22}" dt="2022-10-09T12:05:03.892" v="4" actId="404"/>
      <pc:docMkLst>
        <pc:docMk/>
      </pc:docMkLst>
      <pc:sldMasterChg chg="modSp">
        <pc:chgData name="Reynolds, Regina" userId="2652d5c2-0505-448f-95c7-d32f44f13439" providerId="ADAL" clId="{99A65AE2-D1ED-48CB-B96E-8D4E7F8DED22}" dt="2022-10-09T12:05:03.892" v="4" actId="404"/>
        <pc:sldMasterMkLst>
          <pc:docMk/>
          <pc:sldMasterMk cId="1103004113" sldId="2147483648"/>
        </pc:sldMasterMkLst>
        <pc:spChg chg="mod">
          <ac:chgData name="Reynolds, Regina" userId="2652d5c2-0505-448f-95c7-d32f44f13439" providerId="ADAL" clId="{99A65AE2-D1ED-48CB-B96E-8D4E7F8DED22}" dt="2022-10-09T12:05:03.892" v="4" actId="404"/>
          <ac:spMkLst>
            <pc:docMk/>
            <pc:sldMasterMk cId="1103004113" sldId="2147483648"/>
            <ac:spMk id="3" creationId="{7CCAB061-79B5-4A4B-9136-7AD1C74E05A4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CFE1-EAEE-9A4D-912C-2E56FB22C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18032-5983-3448-BBFA-F82A9DB38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1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AF63-5E1B-C542-BE42-31F1CA4B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DF13F-637C-494A-95BE-D5E25836A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Click to </a:t>
            </a:r>
            <a:r>
              <a:rPr lang="en-US" sz="3600"/>
              <a:t>add text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88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6FBBA9-56B6-E842-82D2-8830B0D2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0FAA1-C164-8446-AD59-BDF430F4E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9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578CCD-8472-1441-9455-2B68DAB6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1E96A8-CDF4-C74B-85EA-2DD652F3FC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454CD-EAAC-A544-B5EA-5B7894CDEC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4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Aasiyah Rashan</dc:creator>
  <cp:lastModifiedBy>Regina Reynolds</cp:lastModifiedBy>
  <cp:revision>20</cp:revision>
  <dcterms:created xsi:type="dcterms:W3CDTF">2019-08-14T15:44:06Z</dcterms:created>
  <dcterms:modified xsi:type="dcterms:W3CDTF">2022-10-09T12:05:05Z</dcterms:modified>
</cp:coreProperties>
</file>