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9" Type="http://schemas.openxmlformats.org/officeDocument/2006/relationships/theme" Target="theme/theme1.xml" /><Relationship Id="rId38" Type="http://schemas.openxmlformats.org/officeDocument/2006/relationships/viewProps" Target="viewProps.xml" /><Relationship Id="rId1" Type="http://schemas.openxmlformats.org/officeDocument/2006/relationships/slideMaster" Target="slideMasters/slideMaster1.xml" /><Relationship Id="rId37" Type="http://schemas.openxmlformats.org/officeDocument/2006/relationships/presProps" Target="presProps.xml" /><Relationship Id="rId4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"C:/Users/mayas/Desktop/Work/DataSciFellowship/clean_CCHIC.csv"</a:t>
            </a:r>
            <a:r>
              <a:rPr sz="1800">
                <a:latin typeface="Courier"/>
              </a:rPr>
              <a:t>)</a:t>
            </a:r>
          </a:p>
          <a:p>
            <a:pPr lvl="0" marL="0" indent="0">
              <a:buNone/>
            </a:pPr>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a:t>
            </a:r>
            <a:r>
              <a:rPr/>
              <a:t> </a:t>
            </a:r>
            <a:r>
              <a:rPr sz="1800">
                <a:latin typeface="Courier"/>
              </a:rPr>
              <a:t>tibble</a:t>
            </a:r>
            <a:r>
              <a:rPr/>
              <a:t> </a:t>
            </a:r>
            <a:r>
              <a:rPr/>
              <a:t>is</a:t>
            </a:r>
            <a:r>
              <a:rPr/>
              <a:t> </a:t>
            </a:r>
            <a:r>
              <a:rPr/>
              <a:t>a</a:t>
            </a:r>
            <a:r>
              <a:rPr/>
              <a:t> </a:t>
            </a:r>
            <a:r>
              <a:rPr/>
              <a:t>specially</a:t>
            </a:r>
            <a:r>
              <a:rPr/>
              <a:t> </a:t>
            </a:r>
            <a:r>
              <a:rPr/>
              <a:t>formatted</a:t>
            </a:r>
            <a:r>
              <a:rPr/>
              <a:t> </a:t>
            </a:r>
            <a:r>
              <a:rPr/>
              <a:t>data</a:t>
            </a:r>
            <a:r>
              <a:rPr/>
              <a:t> </a:t>
            </a:r>
            <a:r>
              <a:rPr/>
              <a:t>frame.</a:t>
            </a:r>
            <a:r>
              <a:rPr/>
              <a:t> </a:t>
            </a:r>
            <a:r>
              <a:rPr/>
              <a:t>Your</a:t>
            </a:r>
            <a:r>
              <a:rPr/>
              <a:t> </a:t>
            </a:r>
            <a:r>
              <a:rPr/>
              <a:t>data</a:t>
            </a:r>
            <a:r>
              <a:rPr/>
              <a:t> </a:t>
            </a:r>
            <a:r>
              <a:rPr/>
              <a:t>has</a:t>
            </a:r>
            <a:r>
              <a:rPr/>
              <a:t> </a:t>
            </a:r>
            <a:r>
              <a:rPr/>
              <a:t>been</a:t>
            </a:r>
            <a:r>
              <a:rPr/>
              <a:t> </a:t>
            </a:r>
            <a:r>
              <a:rPr/>
              <a:t>imported</a:t>
            </a:r>
            <a:r>
              <a:rPr/>
              <a:t> </a:t>
            </a:r>
            <a:r>
              <a:rPr/>
              <a:t>in</a:t>
            </a:r>
            <a:r>
              <a:rPr/>
              <a:t> </a:t>
            </a:r>
            <a:r>
              <a:rPr/>
              <a:t>this</a:t>
            </a:r>
            <a:r>
              <a:rPr/>
              <a:t> </a:t>
            </a:r>
            <a:r>
              <a:rPr/>
              <a:t>format.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sex  
##   &lt;chr&gt;
## 1 M</a:t>
            </a:r>
          </a:p>
          <a:p>
            <a:pPr lvl="0" marL="0" indent="0">
              <a:buNone/>
            </a:pPr>
            <a:r>
              <a:rPr/>
              <a:t>This displays the the piece of data in the 21st row and 5th column.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using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449 562</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908 103</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containing the word “temp”.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br/>
          </a:p>
          <a:p>
            <a:pPr lvl="1"/>
            <a:r>
              <a:rPr/>
              <a:t>You still have columns and rows</a:t>
            </a:r>
            <a:br/>
          </a:p>
          <a:p>
            <a:pPr lvl="1"/>
            <a:r>
              <a:rPr/>
              <a:t>But data values on a single row are separated by commas instead of walls of a cell</a:t>
            </a:r>
            <a:br/>
          </a:p>
          <a:p>
            <a:pPr lvl="1"/>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downlaod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br/>
          </a:p>
          <a:p>
            <a:pPr lvl="1"/>
            <a:r>
              <a:rPr/>
              <a:t>Your computer has a system for storing files within directories</a:t>
            </a:r>
          </a:p>
          <a:p>
            <a:pPr lvl="1"/>
            <a:r>
              <a:rPr/>
              <a:t>Directories are also known as folders</a:t>
            </a:r>
            <a:br/>
          </a:p>
          <a:p>
            <a:pPr lvl="1"/>
            <a:r>
              <a:rPr/>
              <a:t>The language used to instruct on the location of the file in known as the </a:t>
            </a:r>
            <a:r>
              <a:rPr sz="1800">
                <a:latin typeface="Courier"/>
              </a:rPr>
              <a:t>file path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would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2019-10-18T15:14:47Z</dcterms:created>
  <dcterms:modified xsi:type="dcterms:W3CDTF">2019-10-18T15:14:47Z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