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Handout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 sz="1800">
                <a:latin typeface="Courier"/>
              </a:rPr>
              <a:t>Data</a:t>
            </a:r>
            <a:r>
              <a:rPr/>
              <a:t> vs </a:t>
            </a:r>
            <a:r>
              <a:rPr sz="1800"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Online format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everyone have R studio installed?</a:t>
            </a:r>
          </a:p>
          <a:p>
            <a:pPr lvl="1"/>
            <a:r>
              <a:rPr/>
              <a:t>Does everyone have a spreadsheet program?</a:t>
            </a:r>
          </a:p>
          <a:p>
            <a:pPr lvl="1"/>
            <a:r>
              <a:rPr/>
              <a:t>Has everyone decided on a dataset?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1</a:t>
            </a:r>
          </a:p>
          <a:p>
            <a:pPr lvl="1"/>
            <a:r>
              <a:rPr/>
              <a:t>13:00 - 13:30: Start and Welcome</a:t>
            </a:r>
          </a:p>
          <a:p>
            <a:pPr lvl="1"/>
            <a:r>
              <a:rPr/>
              <a:t>13:30 - 15:00: Workshop 1: Introduction to R</a:t>
            </a:r>
          </a:p>
          <a:p>
            <a:pPr lvl="1"/>
            <a:r>
              <a:rPr/>
              <a:t>15:00 - 15:15: Coffee Break</a:t>
            </a:r>
          </a:p>
          <a:p>
            <a:pPr lvl="1"/>
            <a:r>
              <a:rPr/>
              <a:t>15:15 - 16:00: Workshop 2: Cleaning your Dataset</a:t>
            </a:r>
          </a:p>
          <a:p>
            <a:pPr lvl="0" marL="0" indent="0">
              <a:buNone/>
            </a:pPr>
            <a:r>
              <a:rPr b="1"/>
              <a:t>Day 2</a:t>
            </a:r>
          </a:p>
          <a:p>
            <a:pPr lvl="1"/>
            <a:r>
              <a:rPr/>
              <a:t>13:00 - 14:15: Workshop 3: Getting your Data into R</a:t>
            </a:r>
          </a:p>
          <a:p>
            <a:pPr lvl="1"/>
            <a:r>
              <a:rPr/>
              <a:t>14:15 - 14:30: Coffee Break</a:t>
            </a:r>
          </a:p>
          <a:p>
            <a:pPr lvl="1"/>
            <a:r>
              <a:rPr/>
              <a:t>14:30 - 16:45: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3</a:t>
            </a:r>
          </a:p>
          <a:p>
            <a:pPr lvl="1"/>
            <a:r>
              <a:rPr/>
              <a:t>09:00 - 10:30: Workshop 5: Data visualization</a:t>
            </a:r>
          </a:p>
          <a:p>
            <a:pPr lvl="1"/>
            <a:r>
              <a:rPr/>
              <a:t>10:30 - 10:45: Coffee break</a:t>
            </a:r>
          </a:p>
          <a:p>
            <a:pPr lvl="1"/>
            <a:r>
              <a:rPr/>
              <a:t>10:45 - 12:00: Workshop 6: Control flow and looping (part 1)</a:t>
            </a:r>
          </a:p>
          <a:p>
            <a:pPr lvl="1"/>
            <a:r>
              <a:rPr/>
              <a:t>12:00 - 13:00: Lunch break</a:t>
            </a:r>
          </a:p>
          <a:p>
            <a:pPr lvl="1"/>
            <a:r>
              <a:rPr/>
              <a:t>13:00 - 13:45: Workshop 6: Control flow and looping (part 2)</a:t>
            </a:r>
          </a:p>
          <a:p>
            <a:pPr lvl="1"/>
            <a:r>
              <a:rPr/>
              <a:t>13:45 - 14:00: Coffee break</a:t>
            </a:r>
          </a:p>
          <a:p>
            <a:pPr lvl="1"/>
            <a:r>
              <a:rPr/>
              <a:t>14:00 - 16:00: Workshop 7: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keep your camera turned on for the duration of the course to foster a “classroom” feeling.</a:t>
            </a:r>
          </a:p>
          <a:p>
            <a:pPr lvl="1"/>
            <a:r>
              <a:rPr/>
              <a:t>We ask that you are willing to share your screen for troubleshooting.</a:t>
            </a:r>
          </a:p>
          <a:p>
            <a:pPr lvl="1"/>
            <a:r>
              <a:rPr/>
              <a:t>Questions:</a:t>
            </a:r>
          </a:p>
          <a:p>
            <a:pPr lvl="2"/>
            <a:r>
              <a:rPr b="1"/>
              <a:t>General questions related to current workshop</a:t>
            </a:r>
            <a:r>
              <a:rPr/>
              <a:t> –&gt; raise a virtual hand</a:t>
            </a:r>
          </a:p>
          <a:p>
            <a:pPr lvl="2"/>
            <a:r>
              <a:rPr b="1"/>
              <a:t>Participant-specific questions/issues that are hindering ability to follow workshop</a:t>
            </a:r>
            <a:r>
              <a:rPr/>
              <a:t> –&gt; navigate to a break-out room</a:t>
            </a:r>
          </a:p>
          <a:p>
            <a:pPr lvl="2"/>
            <a:r>
              <a:rPr b="1"/>
              <a:t>Participant-specific questions/issues that do not require immediate assistance</a:t>
            </a:r>
            <a:r>
              <a:rPr/>
              <a:t> –&gt; post these in the Teams chat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</a:t>
            </a:r>
          </a:p>
          <a:p>
            <a:pPr lvl="2"/>
            <a:r>
              <a:rPr/>
              <a:t>These include presentations and chances for you to follow along on your laptops.</a:t>
            </a:r>
          </a:p>
          <a:p>
            <a:pPr lvl="2"/>
            <a:r>
              <a:rPr/>
              <a:t>Workshop 2: You work your way through a worksheet during .</a:t>
            </a:r>
          </a:p>
          <a:p>
            <a:pPr lvl="2"/>
            <a:r>
              <a:rPr/>
              <a:t>Workshop 7: You try to answer a question of your own using data. We will ask you to submit this question by the end of Day 2.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https://github.com/ClinicianCoders/ClinicianCoders/blob/master/Handout.pdf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2021-05-24T11:29:47Z</dcterms:created>
  <dcterms:modified xsi:type="dcterms:W3CDTF">2021-05-24T11:29:47Z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