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  <a:p>
            <a:pPr lvl="0" marL="0" indent="0">
              <a:buNone/>
            </a:pPr>
            <a:r>
              <a:rPr/>
              <a:t>::: notes Say that the ## sign is just printed on the slide as an indicator that we are seeing output rather than code entered. They shouldn’t see the symbol on their consoles.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2019-09-25T21:16:24Z</dcterms:created>
  <dcterms:modified xsi:type="dcterms:W3CDTF">2019-09-25T21:16:24Z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