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 sz="1800"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www.datascibc.org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 sz="1800"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 sz="1800"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 sz="1800"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  <a:r>
              <a:rPr/>
              <a:t>(</a:t>
            </a:r>
            <a:r>
              <a:rPr sz="1800"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 sz="1800">
                <a:latin typeface="Courier"/>
              </a:rPr>
              <a:t>class()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logical_vector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(logical_vector)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integers.</a:t>
            </a:r>
          </a:p>
          <a:p>
            <a:pPr lvl="1"/>
            <a:r>
              <a:rPr/>
              <a:t>Give it a name.</a:t>
            </a:r>
          </a:p>
          <a:p>
            <a:pPr lvl="1"/>
            <a:r>
              <a:rPr/>
              <a:t>Recall the vector.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/</a:t>
            </a:r>
            <a:r>
              <a:rPr sz="1800">
                <a:latin typeface="Courier"/>
              </a:rPr>
              <a:t>class()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the input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(patients)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name        age           gender 
##  Adam    :1   Min.   :19.00   female:3  
##  Eve     :1   1st Qu.:26.75   male  :3  
##  James   :1   Median :39.00             
##  Jennifer:1   Mean   :39.83             
##  John    :1   3rd Qu.:49.00             
##  Sally   :1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2020-02-25T16:03:54Z</dcterms:created>
  <dcterms:modified xsi:type="dcterms:W3CDTF">2020-02-25T16:03:54Z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