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3" Type="http://schemas.openxmlformats.org/officeDocument/2006/relationships/presProps" Target="presProps.xml" /><Relationship Id="rId1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CCHIC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Lunch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tascibc/ClinicianCoders/blob/master/Handout.pdf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Join the Slack channel</a:t>
            </a:r>
          </a:p>
          <a:p>
            <a:pPr lvl="1"/>
            <a:r>
              <a:rPr/>
              <a:t>Decide which dataset to use on the second 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11:40 - 12:20: Workshop 6: Statistics in R primer</a:t>
            </a:r>
          </a:p>
          <a:p>
            <a:pPr lvl="1"/>
            <a:r>
              <a:rPr/>
              <a:t>12:20 - 13:30: Workshop 7: Control flow and looping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8: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8 workshops.</a:t>
            </a:r>
          </a:p>
          <a:p>
            <a:pPr lvl="1"/>
            <a:r>
              <a:rPr/>
              <a:t>These include presentations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8.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https://github.com/datascibc/ClinicianCoders/blob/master/Handout.pdf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>
                <a:latin typeface="Courier"/>
              </a:rPr>
              <a:t>()</a:t>
            </a:r>
            <a:r>
              <a:rPr/>
              <a:t> or </a:t>
            </a:r>
            <a:r>
              <a:rPr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>
                <a:latin typeface="Courier"/>
              </a:rPr>
              <a:t>Data</a:t>
            </a:r>
            <a:r>
              <a:rPr/>
              <a:t> vs </a:t>
            </a:r>
            <a:r>
              <a:rPr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2021-09-21T11:41:01Z</dcterms:created>
  <dcterms:modified xsi:type="dcterms:W3CDTF">2021-09-21T11:41:01Z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