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1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2/data-wrangling-cheatsheet.pdf" TargetMode="External" /><Relationship Id="rId3" Type="http://schemas.openxmlformats.org/officeDocument/2006/relationships/hyperlink" Target="http://edrub.in/CheatSheets/cheatSheetStringr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Cleaning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tidy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tidy_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349500"/>
            <a:ext cx="10515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messy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messy_data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6800" y="1816100"/>
            <a:ext cx="4978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messy</a:t>
            </a:r>
            <a:r>
              <a:rPr/>
              <a:t>”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messy_data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10515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Identify messy aspects of the data.</a:t>
            </a:r>
          </a:p>
          <a:p>
            <a:pPr lvl="2"/>
            <a:r>
              <a:rPr/>
              <a:t>Hint: “Common Mistakes to Avoid and Correct” in the handout can provide some inspiration.</a:t>
            </a:r>
          </a:p>
          <a:p>
            <a:pPr lvl="1">
              <a:buAutoNum type="arabicPeriod"/>
            </a:pPr>
            <a:r>
              <a:rPr/>
              <a:t>How would you tidy this? Break down your strategy into individual steps.</a:t>
            </a:r>
          </a:p>
          <a:p>
            <a:pPr lvl="1">
              <a:buAutoNum type="arabicPeriod"/>
            </a:pPr>
            <a:r>
              <a:rPr/>
              <a:t>If you finish early, use the </a:t>
            </a:r>
            <a:r>
              <a:rPr>
                <a:latin typeface="Courier"/>
              </a:rPr>
              <a:t>dplyr</a:t>
            </a:r>
            <a:r>
              <a:rPr/>
              <a:t> and </a:t>
            </a:r>
            <a:r>
              <a:rPr>
                <a:latin typeface="Courier"/>
              </a:rPr>
              <a:t>stringr</a:t>
            </a:r>
            <a:r>
              <a:rPr/>
              <a:t> cheat sheets to start identifying appropriate </a:t>
            </a:r>
            <a:r>
              <a:rPr>
                <a:latin typeface="Courier"/>
              </a:rPr>
              <a:t>R</a:t>
            </a:r>
            <a:r>
              <a:rPr/>
              <a:t> functions.</a:t>
            </a:r>
          </a:p>
          <a:p>
            <a:pPr lvl="2"/>
            <a:r>
              <a:rPr>
                <a:latin typeface="Courier"/>
              </a:rPr>
              <a:t>dplyr</a:t>
            </a:r>
            <a:r>
              <a:rPr/>
              <a:t>: </a:t>
            </a:r>
            <a:r>
              <a:rPr>
                <a:hlinkClick r:id="rId2"/>
              </a:rPr>
              <a:t>https://rstudio.com/wp-content/uploads/2015/02/data-wrangling-cheatsheet.pdf</a:t>
            </a:r>
          </a:p>
          <a:p>
            <a:pPr lvl="2"/>
            <a:r>
              <a:rPr>
                <a:latin typeface="Courier"/>
              </a:rPr>
              <a:t>stringr</a:t>
            </a:r>
            <a:r>
              <a:rPr/>
              <a:t>: </a:t>
            </a:r>
            <a:r>
              <a:rPr>
                <a:hlinkClick r:id="rId3"/>
              </a:rPr>
              <a:t>http://edrub.in/CheatSheets/cheatSheetStringr.pdf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your dataset</dc:title>
  <dc:creator/>
  <cp:keywords/>
  <dcterms:created xsi:type="dcterms:W3CDTF">2021-09-21T11:41:31Z</dcterms:created>
  <dcterms:modified xsi:type="dcterms:W3CDTF">2021-09-21T11:41:31Z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