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0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AC7"/>
    <a:srgbClr val="FFB09D"/>
    <a:srgbClr val="DDDDDD"/>
    <a:srgbClr val="FFFFFF"/>
    <a:srgbClr val="000000"/>
    <a:srgbClr val="DBE5E3"/>
    <a:srgbClr val="2E7A6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3725" autoAdjust="0"/>
  </p:normalViewPr>
  <p:slideViewPr>
    <p:cSldViewPr snapToGrid="0">
      <p:cViewPr varScale="1">
        <p:scale>
          <a:sx n="82" d="100"/>
          <a:sy n="82" d="100"/>
        </p:scale>
        <p:origin x="686"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12/3/2023</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D3492AC-2023-4442-AF40-53B11C2EF8B5}"/>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145966" y="1008063"/>
            <a:ext cx="5120640" cy="2054388"/>
          </a:xfrm>
        </p:spPr>
        <p:txBody>
          <a:bodyPr anchor="b">
            <a:normAutofit/>
          </a:bodyPr>
          <a:lstStyle>
            <a:lvl1pPr algn="r">
              <a:defRPr sz="5400">
                <a:solidFill>
                  <a:schemeClr val="tx1">
                    <a:lumMod val="65000"/>
                    <a:lumOff val="35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098970" y="3105163"/>
            <a:ext cx="3167636" cy="64767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C06C6CB5-A7CF-4AA0-8E61-3C46EFA04157}"/>
              </a:ext>
              <a:ext uri="{C183D7F6-B498-43B3-948B-1728B52AA6E4}">
                <adec:decorative xmlns:adec="http://schemas.microsoft.com/office/drawing/2017/decorative" val="1"/>
              </a:ext>
            </a:extLst>
          </p:cNvPr>
          <p:cNvSpPr>
            <a:spLocks noGrp="1"/>
          </p:cNvSpPr>
          <p:nvPr>
            <p:ph type="pic" sz="quarter" idx="23" hasCustomPrompt="1"/>
          </p:nvPr>
        </p:nvSpPr>
        <p:spPr>
          <a:xfrm>
            <a:off x="1524" y="4572000"/>
            <a:ext cx="12188952" cy="2286000"/>
          </a:xfrm>
          <a:solidFill>
            <a:schemeClr val="accent6"/>
          </a:solidFill>
        </p:spPr>
        <p:txBody>
          <a:bodyPr anchor="b"/>
          <a:lstStyle>
            <a:lvl1pPr marL="0" indent="0">
              <a:buNone/>
              <a:defRPr/>
            </a:lvl1pPr>
          </a:lstStyle>
          <a:p>
            <a:r>
              <a:rPr lang="en-US" dirty="0"/>
              <a:t>Click to add picture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58305" y="1696389"/>
            <a:ext cx="3210331" cy="3647605"/>
          </a:xfrm>
          <a:solidFill>
            <a:schemeClr val="bg1"/>
          </a:solidFill>
          <a:ln w="12700">
            <a:solidFill>
              <a:schemeClr val="tx2">
                <a:lumMod val="20000"/>
                <a:lumOff val="80000"/>
              </a:schemeClr>
            </a:solidFill>
          </a:ln>
        </p:spPr>
        <p:txBody>
          <a:bodyPr lIns="91440" tIns="457200">
            <a:noAutofit/>
          </a:bodyPr>
          <a:lstStyle>
            <a:lvl1pPr marL="0" indent="0" algn="ctr">
              <a:buNone/>
              <a:defRPr sz="3200" b="0">
                <a:solidFill>
                  <a:schemeClr val="accent4"/>
                </a:solidFill>
                <a:latin typeface="+mj-lt"/>
              </a:defRPr>
            </a:lvl1pPr>
          </a:lstStyle>
          <a:p>
            <a:pPr lvl="0"/>
            <a:r>
              <a:rPr lang="en-US" dirty="0"/>
              <a:t>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bg1"/>
                </a:solidFill>
              </a:defRPr>
            </a:lvl1pPr>
          </a:lstStyle>
          <a:p>
            <a:r>
              <a:rPr lang="en-US" dirty="0"/>
              <a:t>20XX</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516628"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765548"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lvl1pPr>
              <a:defRPr>
                <a:solidFill>
                  <a:schemeClr val="bg1"/>
                </a:solidFill>
              </a:defRPr>
            </a:lvl1pPr>
          </a:lstStyle>
          <a:p>
            <a:r>
              <a:rPr lang="en-US" dirty="0"/>
              <a:t>Pitch deck title</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48764" y="1696389"/>
            <a:ext cx="3209544" cy="3648456"/>
          </a:xfrm>
          <a:solidFill>
            <a:schemeClr val="bg1"/>
          </a:solidFill>
          <a:ln w="12700">
            <a:solidFill>
              <a:schemeClr val="tx2">
                <a:lumMod val="20000"/>
                <a:lumOff val="80000"/>
              </a:schemeClr>
            </a:solidFill>
          </a:ln>
        </p:spPr>
        <p:txBody>
          <a:bodyPr tIns="457200">
            <a:noAutofit/>
          </a:bodyPr>
          <a:lstStyle>
            <a:lvl1pPr marL="0" indent="0" algn="ctr">
              <a:buNone/>
              <a:defRPr sz="3200" b="0">
                <a:solidFill>
                  <a:schemeClr val="accent4"/>
                </a:solidFill>
                <a:latin typeface="+mj-lt"/>
              </a:defRPr>
            </a:lvl1pPr>
          </a:lstStyle>
          <a:p>
            <a:pPr lvl="0"/>
            <a:r>
              <a:rPr lang="en-US" dirty="0"/>
              <a:t>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377130" y="2750695"/>
            <a:ext cx="2743200" cy="2465883"/>
          </a:xfrm>
        </p:spPr>
        <p:txBody>
          <a:bodyPr>
            <a:normAutofit/>
          </a:bodyPr>
          <a:lstStyle>
            <a:lvl1pPr marL="0" indent="0" algn="ctr">
              <a:buFont typeface="Arial" panose="020B0604020202020204" pitchFamily="34" charset="0"/>
              <a:buNone/>
              <a:defRPr sz="1400">
                <a:solidFill>
                  <a:schemeClr val="tx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258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466593" y="2207455"/>
            <a:ext cx="1351811"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p>
        </p:txBody>
      </p:sp>
      <p:sp>
        <p:nvSpPr>
          <p:cNvPr id="22" name="Text Placeholder 3">
            <a:extLst>
              <a:ext uri="{FF2B5EF4-FFF2-40B4-BE49-F238E27FC236}">
                <a16:creationId xmlns:a16="http://schemas.microsoft.com/office/drawing/2014/main" id="{98516B14-EF29-444F-82DA-19F5011C7DD4}"/>
              </a:ext>
            </a:extLst>
          </p:cNvPr>
          <p:cNvSpPr>
            <a:spLocks noGrp="1"/>
          </p:cNvSpPr>
          <p:nvPr>
            <p:ph type="body" sz="quarter" idx="34" hasCustomPrompt="1"/>
          </p:nvPr>
        </p:nvSpPr>
        <p:spPr>
          <a:xfrm>
            <a:off x="2466592" y="3559605"/>
            <a:ext cx="1353313"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2</a:t>
            </a:r>
            <a:endParaRPr lang="en-ZA" dirty="0"/>
          </a:p>
        </p:txBody>
      </p:sp>
      <p:sp>
        <p:nvSpPr>
          <p:cNvPr id="23" name="Text Placeholder 3">
            <a:extLst>
              <a:ext uri="{FF2B5EF4-FFF2-40B4-BE49-F238E27FC236}">
                <a16:creationId xmlns:a16="http://schemas.microsoft.com/office/drawing/2014/main" id="{BFDD67D8-D69E-405B-825C-A9AF88C1A80A}"/>
              </a:ext>
            </a:extLst>
          </p:cNvPr>
          <p:cNvSpPr>
            <a:spLocks noGrp="1"/>
          </p:cNvSpPr>
          <p:nvPr>
            <p:ph type="body" sz="quarter" idx="35" hasCustomPrompt="1"/>
          </p:nvPr>
        </p:nvSpPr>
        <p:spPr>
          <a:xfrm>
            <a:off x="2466592" y="4905756"/>
            <a:ext cx="1353314" cy="1097280"/>
          </a:xfrm>
          <a:prstGeom prst="rect">
            <a:avLst/>
          </a:prstGeom>
          <a:noFill/>
          <a:ln>
            <a:solidFill>
              <a:schemeClr val="accent2"/>
            </a:solidFill>
          </a:ln>
        </p:spPr>
        <p:txBody>
          <a:bodyPr anchor="ctr" anchorCtr="1">
            <a:normAutofit/>
          </a:bodyPr>
          <a:lstStyle>
            <a:lvl1pPr marL="0" indent="0" algn="ctr">
              <a:spcBef>
                <a:spcPts val="0"/>
              </a:spcBef>
              <a:spcAft>
                <a:spcPts val="0"/>
              </a:spcAft>
              <a:buNone/>
              <a:defRPr sz="40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3</a:t>
            </a: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9" name="Picture Placeholder 8">
            <a:extLst>
              <a:ext uri="{FF2B5EF4-FFF2-40B4-BE49-F238E27FC236}">
                <a16:creationId xmlns:a16="http://schemas.microsoft.com/office/drawing/2014/main" id="{E3354A33-C884-44F0-A320-DF2EBA500D10}"/>
              </a:ext>
            </a:extLst>
          </p:cNvPr>
          <p:cNvSpPr>
            <a:spLocks noGrp="1"/>
          </p:cNvSpPr>
          <p:nvPr>
            <p:ph type="pic" sz="quarter" idx="36"/>
          </p:nvPr>
        </p:nvSpPr>
        <p:spPr>
          <a:xfrm>
            <a:off x="1371600" y="220288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28" name="Picture Placeholder 8">
            <a:extLst>
              <a:ext uri="{FF2B5EF4-FFF2-40B4-BE49-F238E27FC236}">
                <a16:creationId xmlns:a16="http://schemas.microsoft.com/office/drawing/2014/main" id="{7AF29B8F-D39A-4F3A-909A-9D298FB7224E}"/>
              </a:ext>
            </a:extLst>
          </p:cNvPr>
          <p:cNvSpPr>
            <a:spLocks noGrp="1"/>
          </p:cNvSpPr>
          <p:nvPr>
            <p:ph type="pic" sz="quarter" idx="39"/>
          </p:nvPr>
        </p:nvSpPr>
        <p:spPr>
          <a:xfrm>
            <a:off x="1371600" y="3555033"/>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31" name="Picture Placeholder 8">
            <a:extLst>
              <a:ext uri="{FF2B5EF4-FFF2-40B4-BE49-F238E27FC236}">
                <a16:creationId xmlns:a16="http://schemas.microsoft.com/office/drawing/2014/main" id="{83A1C8AA-5F7D-4C12-9724-97F4B72D8A78}"/>
              </a:ext>
            </a:extLst>
          </p:cNvPr>
          <p:cNvSpPr>
            <a:spLocks noGrp="1"/>
          </p:cNvSpPr>
          <p:nvPr>
            <p:ph type="pic" sz="quarter" idx="42"/>
          </p:nvPr>
        </p:nvSpPr>
        <p:spPr>
          <a:xfrm>
            <a:off x="1371600" y="4901184"/>
            <a:ext cx="1106424" cy="1106424"/>
          </a:xfrm>
          <a:solidFill>
            <a:schemeClr val="accent6"/>
          </a:solidFill>
        </p:spPr>
        <p:txBody>
          <a:bodyPr>
            <a:normAutofit/>
          </a:bodyPr>
          <a:lstStyle>
            <a:lvl1pPr>
              <a:defRPr sz="1600"/>
            </a:lvl1pPr>
          </a:lstStyle>
          <a:p>
            <a:r>
              <a:rPr lang="en-US"/>
              <a:t>Click icon to add picture</a:t>
            </a:r>
            <a:endParaRPr lang="en-US" dirty="0"/>
          </a:p>
        </p:txBody>
      </p:sp>
      <p:sp>
        <p:nvSpPr>
          <p:cNvPr id="14" name="Text Placeholder 9">
            <a:extLst>
              <a:ext uri="{FF2B5EF4-FFF2-40B4-BE49-F238E27FC236}">
                <a16:creationId xmlns:a16="http://schemas.microsoft.com/office/drawing/2014/main" id="{19BE8230-B656-44E2-9319-E1464125040B}"/>
              </a:ext>
            </a:extLst>
          </p:cNvPr>
          <p:cNvSpPr>
            <a:spLocks noGrp="1"/>
          </p:cNvSpPr>
          <p:nvPr>
            <p:ph type="body" sz="quarter" idx="28" hasCustomPrompt="1"/>
          </p:nvPr>
        </p:nvSpPr>
        <p:spPr>
          <a:xfrm>
            <a:off x="3813048" y="220745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4" name="Text Placeholder 9">
            <a:extLst>
              <a:ext uri="{FF2B5EF4-FFF2-40B4-BE49-F238E27FC236}">
                <a16:creationId xmlns:a16="http://schemas.microsoft.com/office/drawing/2014/main" id="{4ADD189D-5EFF-456A-9AEB-E8DB34527420}"/>
              </a:ext>
            </a:extLst>
          </p:cNvPr>
          <p:cNvSpPr>
            <a:spLocks noGrp="1"/>
          </p:cNvSpPr>
          <p:nvPr>
            <p:ph type="body" sz="quarter" idx="37" hasCustomPrompt="1"/>
          </p:nvPr>
        </p:nvSpPr>
        <p:spPr>
          <a:xfrm>
            <a:off x="3813048" y="3559605"/>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29" name="Text Placeholder 9">
            <a:extLst>
              <a:ext uri="{FF2B5EF4-FFF2-40B4-BE49-F238E27FC236}">
                <a16:creationId xmlns:a16="http://schemas.microsoft.com/office/drawing/2014/main" id="{53862BA6-E42C-4C58-871B-8705122D6689}"/>
              </a:ext>
            </a:extLst>
          </p:cNvPr>
          <p:cNvSpPr>
            <a:spLocks noGrp="1"/>
          </p:cNvSpPr>
          <p:nvPr>
            <p:ph type="body" sz="quarter" idx="40" hasCustomPrompt="1"/>
          </p:nvPr>
        </p:nvSpPr>
        <p:spPr>
          <a:xfrm>
            <a:off x="3813048" y="4905756"/>
            <a:ext cx="3657600" cy="1097280"/>
          </a:xfrm>
          <a:prstGeom prst="rect">
            <a:avLst/>
          </a:prstGeom>
          <a:solidFill>
            <a:schemeClr val="accent3"/>
          </a:solidFill>
          <a:ln>
            <a:solidFill>
              <a:schemeClr val="accent3"/>
            </a:solid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ZA" dirty="0"/>
              <a:t>Section Header</a:t>
            </a:r>
          </a:p>
        </p:txBody>
      </p:sp>
      <p:sp>
        <p:nvSpPr>
          <p:cNvPr id="19" name="Content Placeholder 3">
            <a:extLst>
              <a:ext uri="{FF2B5EF4-FFF2-40B4-BE49-F238E27FC236}">
                <a16:creationId xmlns:a16="http://schemas.microsoft.com/office/drawing/2014/main" id="{B1F9D630-F36F-43B5-B6A8-62245E084CAB}"/>
              </a:ext>
            </a:extLst>
          </p:cNvPr>
          <p:cNvSpPr>
            <a:spLocks noGrp="1"/>
          </p:cNvSpPr>
          <p:nvPr>
            <p:ph sz="half" idx="2" hasCustomPrompt="1"/>
          </p:nvPr>
        </p:nvSpPr>
        <p:spPr>
          <a:xfrm>
            <a:off x="7470648" y="220745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27" name="Content Placeholder 3">
            <a:extLst>
              <a:ext uri="{FF2B5EF4-FFF2-40B4-BE49-F238E27FC236}">
                <a16:creationId xmlns:a16="http://schemas.microsoft.com/office/drawing/2014/main" id="{C670C5D6-AD2E-415C-BAFE-A8239C15159E}"/>
              </a:ext>
            </a:extLst>
          </p:cNvPr>
          <p:cNvSpPr>
            <a:spLocks noGrp="1"/>
          </p:cNvSpPr>
          <p:nvPr>
            <p:ph sz="half" idx="38" hasCustomPrompt="1"/>
          </p:nvPr>
        </p:nvSpPr>
        <p:spPr>
          <a:xfrm>
            <a:off x="7470648" y="3559605"/>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30" name="Content Placeholder 3">
            <a:extLst>
              <a:ext uri="{FF2B5EF4-FFF2-40B4-BE49-F238E27FC236}">
                <a16:creationId xmlns:a16="http://schemas.microsoft.com/office/drawing/2014/main" id="{26DDBF97-B5FA-415C-9E0D-A4A556C40805}"/>
              </a:ext>
            </a:extLst>
          </p:cNvPr>
          <p:cNvSpPr>
            <a:spLocks noGrp="1"/>
          </p:cNvSpPr>
          <p:nvPr>
            <p:ph sz="half" idx="41" hasCustomPrompt="1"/>
          </p:nvPr>
        </p:nvSpPr>
        <p:spPr>
          <a:xfrm>
            <a:off x="7470648" y="4905756"/>
            <a:ext cx="3657600" cy="1097280"/>
          </a:xfrm>
          <a:solidFill>
            <a:schemeClr val="accent3">
              <a:alpha val="50000"/>
            </a:schemeClr>
          </a:solidFill>
          <a:ln>
            <a:solidFill>
              <a:schemeClr val="accent3">
                <a:alpha val="50000"/>
              </a:schemeClr>
            </a:solidFill>
          </a:ln>
        </p:spPr>
        <p:txBody>
          <a:bodyPr anchor="ctr" anchorCtr="0">
            <a:normAutofit/>
          </a:bodyPr>
          <a:lstStyle>
            <a:lvl1pPr marL="0" indent="0" algn="ctr">
              <a:buFont typeface="Arial" panose="020B0604020202020204" pitchFamily="34" charset="0"/>
              <a:buNone/>
              <a:defRPr sz="1800">
                <a:solidFill>
                  <a:schemeClr val="tx1">
                    <a:lumMod val="85000"/>
                    <a:lumOff val="15000"/>
                  </a:schemeClr>
                </a:solidFill>
              </a:defRPr>
            </a:lvl1pPr>
          </a:lstStyle>
          <a:p>
            <a:pPr lvl="0"/>
            <a:r>
              <a:rPr lang="en-US" dirty="0"/>
              <a:t>Section Description</a:t>
            </a:r>
            <a:endParaRPr lang="en-ZA" dirty="0"/>
          </a:p>
        </p:txBody>
      </p:sp>
      <p:sp>
        <p:nvSpPr>
          <p:cNvPr id="17" name="Date Placeholder 1">
            <a:extLst>
              <a:ext uri="{FF2B5EF4-FFF2-40B4-BE49-F238E27FC236}">
                <a16:creationId xmlns:a16="http://schemas.microsoft.com/office/drawing/2014/main" id="{8408DD66-4FD2-41B2-AD2E-24ADA0398198}"/>
              </a:ext>
            </a:extLst>
          </p:cNvPr>
          <p:cNvSpPr>
            <a:spLocks noGrp="1"/>
          </p:cNvSpPr>
          <p:nvPr>
            <p:ph type="dt" sz="half" idx="43"/>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2154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4992992" y="2232908"/>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708728" y="3494402"/>
            <a:ext cx="2194560" cy="274320"/>
          </a:xfrm>
        </p:spPr>
        <p:txBody>
          <a:bodyPr>
            <a:noAutofit/>
          </a:bodyPr>
          <a:lstStyle>
            <a:lvl1pPr marL="0" indent="0" algn="l">
              <a:buFont typeface="Arial" panose="020B0604020202020204" pitchFamily="34" charset="0"/>
              <a:buNone/>
              <a:defRPr sz="1200" b="1">
                <a:solidFill>
                  <a:schemeClr val="accent4"/>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310732" y="3494402"/>
            <a:ext cx="2194560" cy="274320"/>
          </a:xfrm>
        </p:spPr>
        <p:txBody>
          <a:bodyPr>
            <a:noAutofit/>
          </a:bodyPr>
          <a:lstStyle>
            <a:lvl1pPr marL="0" indent="0" algn="r">
              <a:buFont typeface="Arial" panose="020B0604020202020204" pitchFamily="34" charset="0"/>
              <a:buNone/>
              <a:defRPr sz="1200" b="1">
                <a:solidFill>
                  <a:schemeClr val="accent4"/>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4992992" y="5287722"/>
            <a:ext cx="2194560" cy="274320"/>
          </a:xfrm>
        </p:spPr>
        <p:txBody>
          <a:bodyPr>
            <a:noAutofit/>
          </a:bodyPr>
          <a:lstStyle>
            <a:lvl1pPr marL="0" indent="0" algn="ctr">
              <a:buFont typeface="Arial" panose="020B0604020202020204" pitchFamily="34" charset="0"/>
              <a:buNone/>
              <a:defRPr sz="1200" b="1">
                <a:solidFill>
                  <a:schemeClr val="accent4"/>
                </a:solidFill>
              </a:defRPr>
            </a:lvl1pPr>
          </a:lstStyle>
          <a:p>
            <a:pPr lvl="0"/>
            <a:r>
              <a:rPr lang="en-US" dirty="0"/>
              <a:t>QUADRANT TITLE</a:t>
            </a:r>
          </a:p>
        </p:txBody>
      </p:sp>
      <p:grpSp>
        <p:nvGrpSpPr>
          <p:cNvPr id="3" name="Group 2">
            <a:extLst>
              <a:ext uri="{FF2B5EF4-FFF2-40B4-BE49-F238E27FC236}">
                <a16:creationId xmlns:a16="http://schemas.microsoft.com/office/drawing/2014/main" id="{37F7357E-EB66-4B24-BD83-CDF02BFEB8AD}"/>
              </a:ext>
              <a:ext uri="{C183D7F6-B498-43B3-948B-1728B52AA6E4}">
                <adec:decorative xmlns:adec="http://schemas.microsoft.com/office/drawing/2017/decorative" val="1"/>
              </a:ext>
            </a:extLst>
          </p:cNvPr>
          <p:cNvGrpSpPr/>
          <p:nvPr userDrawn="1"/>
        </p:nvGrpSpPr>
        <p:grpSpPr>
          <a:xfrm>
            <a:off x="767923" y="2586939"/>
            <a:ext cx="10677317" cy="2637195"/>
            <a:chOff x="767923" y="2586939"/>
            <a:chExt cx="10677317" cy="2637195"/>
          </a:xfrm>
        </p:grpSpPr>
        <p:sp>
          <p:nvSpPr>
            <p:cNvPr id="26" name="Freeform: Shape 25">
              <a:extLst>
                <a:ext uri="{FF2B5EF4-FFF2-40B4-BE49-F238E27FC236}">
                  <a16:creationId xmlns:a16="http://schemas.microsoft.com/office/drawing/2014/main" id="{E5CC96AF-1ECA-45C5-A903-6341850289F9}"/>
                </a:ext>
              </a:extLst>
            </p:cNvPr>
            <p:cNvSpPr/>
            <p:nvPr userDrawn="1"/>
          </p:nvSpPr>
          <p:spPr>
            <a:xfrm>
              <a:off x="6098501" y="2586991"/>
              <a:ext cx="46095" cy="1231565"/>
            </a:xfrm>
            <a:custGeom>
              <a:avLst/>
              <a:gdLst>
                <a:gd name="connsiteX0" fmla="*/ 375 w 46095"/>
                <a:gd name="connsiteY0" fmla="*/ 0 h 1231565"/>
                <a:gd name="connsiteX1" fmla="*/ 46095 w 46095"/>
                <a:gd name="connsiteY1" fmla="*/ 114776 h 1231565"/>
                <a:gd name="connsiteX2" fmla="*/ 46095 w 46095"/>
                <a:gd name="connsiteY2" fmla="*/ 1231565 h 1231565"/>
                <a:gd name="connsiteX3" fmla="*/ 0 w 46095"/>
                <a:gd name="connsiteY3" fmla="*/ 1231565 h 1231565"/>
                <a:gd name="connsiteX4" fmla="*/ 0 w 46095"/>
                <a:gd name="connsiteY4" fmla="*/ 942 h 1231565"/>
                <a:gd name="connsiteX5" fmla="*/ 375 w 46095"/>
                <a:gd name="connsiteY5" fmla="*/ 0 h 123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95" h="1231565">
                  <a:moveTo>
                    <a:pt x="375" y="0"/>
                  </a:moveTo>
                  <a:lnTo>
                    <a:pt x="46095" y="114776"/>
                  </a:lnTo>
                  <a:lnTo>
                    <a:pt x="46095" y="1231565"/>
                  </a:lnTo>
                  <a:lnTo>
                    <a:pt x="0" y="1231565"/>
                  </a:lnTo>
                  <a:lnTo>
                    <a:pt x="0" y="942"/>
                  </a:lnTo>
                  <a:lnTo>
                    <a:pt x="3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07574821-21A4-483A-9824-B9CB9EC4B770}"/>
                </a:ext>
              </a:extLst>
            </p:cNvPr>
            <p:cNvSpPr/>
            <p:nvPr userDrawn="1"/>
          </p:nvSpPr>
          <p:spPr>
            <a:xfrm>
              <a:off x="6053156" y="3818555"/>
              <a:ext cx="45345" cy="97190"/>
            </a:xfrm>
            <a:custGeom>
              <a:avLst/>
              <a:gdLst>
                <a:gd name="connsiteX0" fmla="*/ 0 w 45345"/>
                <a:gd name="connsiteY0" fmla="*/ 0 h 97190"/>
                <a:gd name="connsiteX1" fmla="*/ 45345 w 45345"/>
                <a:gd name="connsiteY1" fmla="*/ 0 h 97190"/>
                <a:gd name="connsiteX2" fmla="*/ 45345 w 45345"/>
                <a:gd name="connsiteY2" fmla="*/ 97190 h 97190"/>
                <a:gd name="connsiteX3" fmla="*/ 0 w 45345"/>
                <a:gd name="connsiteY3" fmla="*/ 97190 h 97190"/>
                <a:gd name="connsiteX4" fmla="*/ 0 w 45345"/>
                <a:gd name="connsiteY4" fmla="*/ 0 h 9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5" h="97190">
                  <a:moveTo>
                    <a:pt x="0" y="0"/>
                  </a:moveTo>
                  <a:lnTo>
                    <a:pt x="45345" y="0"/>
                  </a:lnTo>
                  <a:lnTo>
                    <a:pt x="45345" y="97190"/>
                  </a:lnTo>
                  <a:lnTo>
                    <a:pt x="0" y="9719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191E1-94CD-4DEF-9125-7E667370926A}"/>
                </a:ext>
              </a:extLst>
            </p:cNvPr>
            <p:cNvSpPr/>
            <p:nvPr userDrawn="1"/>
          </p:nvSpPr>
          <p:spPr>
            <a:xfrm>
              <a:off x="6098500" y="2586939"/>
              <a:ext cx="111238" cy="1231616"/>
            </a:xfrm>
            <a:custGeom>
              <a:avLst/>
              <a:gdLst>
                <a:gd name="connsiteX0" fmla="*/ 0 w 111238"/>
                <a:gd name="connsiteY0" fmla="*/ 0 h 1231616"/>
                <a:gd name="connsiteX1" fmla="*/ 111238 w 111238"/>
                <a:gd name="connsiteY1" fmla="*/ 0 h 1231616"/>
                <a:gd name="connsiteX2" fmla="*/ 111238 w 111238"/>
                <a:gd name="connsiteY2" fmla="*/ 1231616 h 1231616"/>
                <a:gd name="connsiteX3" fmla="*/ 46095 w 111238"/>
                <a:gd name="connsiteY3" fmla="*/ 1231616 h 1231616"/>
                <a:gd name="connsiteX4" fmla="*/ 46095 w 111238"/>
                <a:gd name="connsiteY4" fmla="*/ 114827 h 1231616"/>
                <a:gd name="connsiteX5" fmla="*/ 375 w 111238"/>
                <a:gd name="connsiteY5" fmla="*/ 51 h 1231616"/>
                <a:gd name="connsiteX6" fmla="*/ 0 w 111238"/>
                <a:gd name="connsiteY6" fmla="*/ 993 h 1231616"/>
                <a:gd name="connsiteX7" fmla="*/ 0 w 111238"/>
                <a:gd name="connsiteY7" fmla="*/ 0 h 123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38" h="1231616">
                  <a:moveTo>
                    <a:pt x="0" y="0"/>
                  </a:moveTo>
                  <a:lnTo>
                    <a:pt x="111238" y="0"/>
                  </a:lnTo>
                  <a:lnTo>
                    <a:pt x="111238" y="1231616"/>
                  </a:lnTo>
                  <a:lnTo>
                    <a:pt x="46095" y="1231616"/>
                  </a:lnTo>
                  <a:lnTo>
                    <a:pt x="46095" y="114827"/>
                  </a:lnTo>
                  <a:lnTo>
                    <a:pt x="375" y="51"/>
                  </a:lnTo>
                  <a:lnTo>
                    <a:pt x="0" y="9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7E6DEF02-ADC5-487F-AA38-28AE410EBEB1}"/>
                </a:ext>
              </a:extLst>
            </p:cNvPr>
            <p:cNvSpPr/>
            <p:nvPr userDrawn="1"/>
          </p:nvSpPr>
          <p:spPr>
            <a:xfrm>
              <a:off x="6053156" y="2587933"/>
              <a:ext cx="36576" cy="12620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F5BD053-8127-4207-8BB6-88934D1FE4A5}"/>
                </a:ext>
              </a:extLst>
            </p:cNvPr>
            <p:cNvSpPr/>
            <p:nvPr userDrawn="1"/>
          </p:nvSpPr>
          <p:spPr>
            <a:xfrm>
              <a:off x="767923" y="3818556"/>
              <a:ext cx="5349240"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06CFD50B-0B31-48EB-8D44-673C8CEC29B7}"/>
                </a:ext>
              </a:extLst>
            </p:cNvPr>
            <p:cNvSpPr/>
            <p:nvPr userDrawn="1"/>
          </p:nvSpPr>
          <p:spPr>
            <a:xfrm>
              <a:off x="6117163" y="3818554"/>
              <a:ext cx="5328077" cy="3657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C715010-62CF-4E58-992F-47427FCB0C02}"/>
                </a:ext>
              </a:extLst>
            </p:cNvPr>
            <p:cNvSpPr/>
            <p:nvPr userDrawn="1"/>
          </p:nvSpPr>
          <p:spPr>
            <a:xfrm>
              <a:off x="6053155" y="3852534"/>
              <a:ext cx="36576" cy="13716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7" name="Date Placeholder 1">
            <a:extLst>
              <a:ext uri="{FF2B5EF4-FFF2-40B4-BE49-F238E27FC236}">
                <a16:creationId xmlns:a16="http://schemas.microsoft.com/office/drawing/2014/main" id="{17311117-A0EF-438B-BF68-75DF09D85045}"/>
              </a:ext>
            </a:extLst>
          </p:cNvPr>
          <p:cNvSpPr>
            <a:spLocks noGrp="1"/>
          </p:cNvSpPr>
          <p:nvPr>
            <p:ph type="dt" sz="half" idx="16"/>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838200" y="365125"/>
            <a:ext cx="10515600" cy="1059924"/>
          </a:xfrm>
        </p:spPr>
        <p:txBody>
          <a:bodyPr bIns="91440" anchor="b"/>
          <a:lstStyle>
            <a:lvl1pPr algn="ctr">
              <a:defRPr>
                <a:solidFill>
                  <a:schemeClr val="tx1">
                    <a:lumMod val="50000"/>
                    <a:lumOff val="50000"/>
                  </a:schemeClr>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8FDD847D-284F-43B9-91A9-0A2AE4977EE1}"/>
              </a:ext>
            </a:extLst>
          </p:cNvPr>
          <p:cNvSpPr>
            <a:spLocks noGrp="1"/>
          </p:cNvSpPr>
          <p:nvPr>
            <p:ph type="body" idx="1"/>
          </p:nvPr>
        </p:nvSpPr>
        <p:spPr>
          <a:xfrm>
            <a:off x="831850" y="1426525"/>
            <a:ext cx="10515600" cy="457200"/>
          </a:xfrm>
        </p:spPr>
        <p:txBody>
          <a:bodyPr>
            <a:normAutofit/>
          </a:bodyPr>
          <a:lstStyle>
            <a:lvl1pPr marL="0" indent="0" algn="ctr">
              <a:buNone/>
              <a:defRPr sz="20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97280"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95593" y="3191256"/>
            <a:ext cx="3200400" cy="2465883"/>
          </a:xfrm>
          <a:noFill/>
          <a:ln>
            <a:solidFill>
              <a:schemeClr val="accent2"/>
            </a:solidFill>
          </a:ln>
        </p:spPr>
        <p:txBody>
          <a:bodyPr lIns="182880" tIns="9144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16" name="Text Placeholder 15">
            <a:extLst>
              <a:ext uri="{FF2B5EF4-FFF2-40B4-BE49-F238E27FC236}">
                <a16:creationId xmlns:a16="http://schemas.microsoft.com/office/drawing/2014/main" id="{45F3F79F-C68B-4A8C-B9F0-4BF82DCC6D5F}"/>
              </a:ext>
            </a:extLst>
          </p:cNvPr>
          <p:cNvSpPr>
            <a:spLocks noGrp="1"/>
          </p:cNvSpPr>
          <p:nvPr>
            <p:ph type="body" sz="quarter" idx="24" hasCustomPrompt="1"/>
          </p:nvPr>
        </p:nvSpPr>
        <p:spPr>
          <a:xfrm>
            <a:off x="4625274"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18" name="Text Placeholder 18">
            <a:extLst>
              <a:ext uri="{FF2B5EF4-FFF2-40B4-BE49-F238E27FC236}">
                <a16:creationId xmlns:a16="http://schemas.microsoft.com/office/drawing/2014/main" id="{7E2099CC-3C3F-4C3B-825F-C69EBE0F0D18}"/>
              </a:ext>
            </a:extLst>
          </p:cNvPr>
          <p:cNvSpPr>
            <a:spLocks noGrp="1"/>
          </p:cNvSpPr>
          <p:nvPr>
            <p:ph type="body" sz="quarter" idx="25" hasCustomPrompt="1"/>
          </p:nvPr>
        </p:nvSpPr>
        <p:spPr>
          <a:xfrm>
            <a:off x="4626864"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20" name="Text Placeholder 15">
            <a:extLst>
              <a:ext uri="{FF2B5EF4-FFF2-40B4-BE49-F238E27FC236}">
                <a16:creationId xmlns:a16="http://schemas.microsoft.com/office/drawing/2014/main" id="{D904408A-D9CD-40EC-A60A-5AFD4501F7B0}"/>
              </a:ext>
            </a:extLst>
          </p:cNvPr>
          <p:cNvSpPr>
            <a:spLocks noGrp="1"/>
          </p:cNvSpPr>
          <p:nvPr>
            <p:ph type="body" sz="quarter" idx="26" hasCustomPrompt="1"/>
          </p:nvPr>
        </p:nvSpPr>
        <p:spPr>
          <a:xfrm>
            <a:off x="8153269" y="2458260"/>
            <a:ext cx="3200400" cy="731520"/>
          </a:xfrm>
          <a:solidFill>
            <a:schemeClr val="accent2"/>
          </a:solidFill>
        </p:spPr>
        <p:txBody>
          <a:bodyPr anchor="ctr" anchorCtr="1">
            <a:normAutofit/>
          </a:bodyPr>
          <a:lstStyle>
            <a:lvl1pPr marL="0" indent="0" algn="ctr">
              <a:buNone/>
              <a:defRPr sz="2000" b="0">
                <a:solidFill>
                  <a:schemeClr val="tx1"/>
                </a:solidFill>
                <a:latin typeface="+mj-lt"/>
              </a:defRPr>
            </a:lvl1pPr>
          </a:lstStyle>
          <a:p>
            <a:pPr lvl="0"/>
            <a:r>
              <a:rPr lang="en-US" dirty="0"/>
              <a:t>Click to add subtitle</a:t>
            </a:r>
          </a:p>
        </p:txBody>
      </p:sp>
      <p:sp>
        <p:nvSpPr>
          <p:cNvPr id="21" name="Text Placeholder 18">
            <a:extLst>
              <a:ext uri="{FF2B5EF4-FFF2-40B4-BE49-F238E27FC236}">
                <a16:creationId xmlns:a16="http://schemas.microsoft.com/office/drawing/2014/main" id="{F6FD60C1-21C4-4DFB-A5A9-717DE2A98BA9}"/>
              </a:ext>
            </a:extLst>
          </p:cNvPr>
          <p:cNvSpPr>
            <a:spLocks noGrp="1"/>
          </p:cNvSpPr>
          <p:nvPr>
            <p:ph type="body" sz="quarter" idx="27" hasCustomPrompt="1"/>
          </p:nvPr>
        </p:nvSpPr>
        <p:spPr>
          <a:xfrm>
            <a:off x="8156448" y="3191256"/>
            <a:ext cx="3200400" cy="2465883"/>
          </a:xfrm>
          <a:noFill/>
          <a:ln>
            <a:solidFill>
              <a:schemeClr val="accent2"/>
            </a:solidFill>
          </a:ln>
        </p:spPr>
        <p:txBody>
          <a:bodyPr lIns="182880" tIns="182880" rIns="182880" anchor="t" anchorCtr="1">
            <a:normAutofit/>
          </a:bodyPr>
          <a:lstStyle>
            <a:lvl1pPr marL="0" indent="0" algn="ctr">
              <a:lnSpc>
                <a:spcPts val="2400"/>
              </a:lnSpc>
              <a:spcBef>
                <a:spcPts val="0"/>
              </a:spcBef>
              <a:buFont typeface="Arial" panose="020B0604020202020204" pitchFamily="34" charset="0"/>
              <a:buNone/>
              <a:defRPr sz="1400">
                <a:solidFill>
                  <a:schemeClr val="tx1"/>
                </a:solidFill>
              </a:defRPr>
            </a:lvl1pPr>
          </a:lstStyle>
          <a:p>
            <a:pPr lvl="0"/>
            <a:r>
              <a:rPr lang="en-US" dirty="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91586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0DD8E1C1-2F29-4EF8-B7B9-75E2DC5049C7}"/>
              </a:ext>
            </a:extLst>
          </p:cNvPr>
          <p:cNvSpPr>
            <a:spLocks noGrp="1"/>
          </p:cNvSpPr>
          <p:nvPr>
            <p:ph type="body" idx="13"/>
          </p:nvPr>
        </p:nvSpPr>
        <p:spPr>
          <a:xfrm>
            <a:off x="831850" y="1426525"/>
            <a:ext cx="10515600" cy="457200"/>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6438"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706438"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67475" y="2071688"/>
            <a:ext cx="5029200" cy="457200"/>
          </a:xfrm>
        </p:spPr>
        <p:txBody>
          <a:bodyPr anchor="ctr" anchorCtr="0">
            <a:normAutofit/>
          </a:bodyPr>
          <a:lstStyle>
            <a:lvl1pPr marL="0" indent="0">
              <a:buNone/>
              <a:defRPr sz="2000" b="0">
                <a:solidFill>
                  <a:schemeClr val="tx1">
                    <a:lumMod val="65000"/>
                    <a:lumOff val="3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67475" y="2641555"/>
            <a:ext cx="50292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64" name="Text Placeholder 3">
            <a:extLst>
              <a:ext uri="{FF2B5EF4-FFF2-40B4-BE49-F238E27FC236}">
                <a16:creationId xmlns:a16="http://schemas.microsoft.com/office/drawing/2014/main" id="{A8B6EDEE-DE90-436D-BFA9-9709BE86FD0A}"/>
              </a:ext>
            </a:extLst>
          </p:cNvPr>
          <p:cNvSpPr>
            <a:spLocks noGrp="1"/>
          </p:cNvSpPr>
          <p:nvPr>
            <p:ph type="body" sz="quarter" idx="59" hasCustomPrompt="1"/>
          </p:nvPr>
        </p:nvSpPr>
        <p:spPr>
          <a:xfrm>
            <a:off x="2258568" y="2304288"/>
            <a:ext cx="1554480" cy="561975"/>
          </a:xfrm>
          <a:solidFill>
            <a:schemeClr val="accent3"/>
          </a:solidFill>
          <a:ln>
            <a:noFill/>
          </a:ln>
        </p:spPr>
        <p:txBody>
          <a:bodyPr tIns="36000" anchor="ctr" anchorCtr="0">
            <a:normAutofit/>
          </a:bodyPr>
          <a:lstStyle>
            <a:lvl1pPr marL="0" indent="0" algn="ctr">
              <a:lnSpc>
                <a:spcPct val="150000"/>
              </a:lnSpc>
              <a:spcBef>
                <a:spcPts val="3600"/>
              </a:spcBef>
              <a:buNone/>
              <a:defRPr sz="1100">
                <a:solidFill>
                  <a:schemeClr val="tx1">
                    <a:lumMod val="75000"/>
                    <a:lumOff val="25000"/>
                  </a:schemeClr>
                </a:solidFill>
                <a:latin typeface="+mj-lt"/>
              </a:defRPr>
            </a:lvl1pPr>
          </a:lstStyle>
          <a:p>
            <a:pPr lvl="0"/>
            <a:r>
              <a:rPr lang="en-US" dirty="0"/>
              <a:t>Item Title</a:t>
            </a:r>
            <a:endParaRPr lang="en-ZA" dirty="0"/>
          </a:p>
        </p:txBody>
      </p:sp>
      <p:sp>
        <p:nvSpPr>
          <p:cNvPr id="38" name="Text Placeholder 10">
            <a:extLst>
              <a:ext uri="{FF2B5EF4-FFF2-40B4-BE49-F238E27FC236}">
                <a16:creationId xmlns:a16="http://schemas.microsoft.com/office/drawing/2014/main" id="{5FBFE975-0A80-48E8-AA52-A4674F3B96A7}"/>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8BD9D56F-24FE-4F7D-8E40-A0D0AC719791}"/>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D46B7BD9-7D98-4035-8A5E-463BD7C3BF1D}"/>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8AA70B58-94EB-4879-8CBB-F170B13437D5}"/>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7309DED8-0AF6-493B-A2EC-E3C6524C4037}"/>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634511C9-82EE-4918-850A-C11AB497D8C8}"/>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9DFB519F-3772-4743-A8B2-EE749BE7907F}"/>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FF1ED3A9-45CD-4A8C-94E6-BFD948CC06A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DF614219-217C-4657-8BF6-1BDE7D2907CA}"/>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CF5EB19D-BC9E-40FA-BC6F-DA9B98DA7DCA}"/>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1E8B9B06-EF32-482E-A7E7-C1BAFE1A45DC}"/>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B243085E-635F-44B9-A90B-BCE5763AD3EB}"/>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5E2D6E88-5F8C-4406-9211-D4A50B968BA2}"/>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CC994534-ACB6-4B33-A7F8-59ED88636D97}"/>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52" name="Text Placeholder 10">
            <a:extLst>
              <a:ext uri="{FF2B5EF4-FFF2-40B4-BE49-F238E27FC236}">
                <a16:creationId xmlns:a16="http://schemas.microsoft.com/office/drawing/2014/main" id="{BFBFB5AF-B984-48A4-A2D5-B0F9A7168B93}"/>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5920D2EA-A217-4744-834D-D00BD41BD38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FD2FC71C-590D-4C50-9D20-D98F73D84422}"/>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AD895D25-09BE-492D-944C-8B0E710ADF19}"/>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F6192086-61CF-42A5-905D-851D1EEBC250}"/>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FD1AF556-814F-4B48-B1F0-29450A009046}"/>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EEEE7A48-BA7F-4AD6-948F-8AF34748D377}"/>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1ECC3963-8620-45EA-8E9B-B5ED79CD7A4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8A5FB4BB-2FEF-496A-8E3A-C4D43AE0498C}"/>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A7187E67-FC95-4CA0-9570-815E315916E5}"/>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D03EF82F-F37F-48CB-A978-E3BAD66F5C7D}"/>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5F250D41-02CE-4633-9E26-F722FCA110BB}"/>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cxnSp>
        <p:nvCxnSpPr>
          <p:cNvPr id="8" name="Straight Connector 7">
            <a:extLst>
              <a:ext uri="{FF2B5EF4-FFF2-40B4-BE49-F238E27FC236}">
                <a16:creationId xmlns:a16="http://schemas.microsoft.com/office/drawing/2014/main" id="{711E3559-68CA-437E-BD12-A9953AE1E88F}"/>
              </a:ext>
              <a:ext uri="{C183D7F6-B498-43B3-948B-1728B52AA6E4}">
                <adec:decorative xmlns:adec="http://schemas.microsoft.com/office/drawing/2017/decorative" val="1"/>
              </a:ext>
            </a:extLst>
          </p:cNvPr>
          <p:cNvCxnSpPr/>
          <p:nvPr userDrawn="1"/>
        </p:nvCxnSpPr>
        <p:spPr>
          <a:xfrm>
            <a:off x="940445" y="4069080"/>
            <a:ext cx="10332720"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Date Placeholder 1">
            <a:extLst>
              <a:ext uri="{FF2B5EF4-FFF2-40B4-BE49-F238E27FC236}">
                <a16:creationId xmlns:a16="http://schemas.microsoft.com/office/drawing/2014/main" id="{62C0F98D-B2D7-4EDC-ADD0-9B61A901FCEA}"/>
              </a:ext>
            </a:extLst>
          </p:cNvPr>
          <p:cNvSpPr>
            <a:spLocks noGrp="1"/>
          </p:cNvSpPr>
          <p:nvPr>
            <p:ph type="dt" sz="half" idx="6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2428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1685925"/>
            <a:ext cx="10515600" cy="40970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optio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8402"/>
            <a:ext cx="2286000" cy="356616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5359799"/>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5743005"/>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8798"/>
            <a:ext cx="2286000" cy="356616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8402"/>
            <a:ext cx="2286000" cy="356616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8798"/>
            <a:ext cx="2286000" cy="356616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5360195"/>
            <a:ext cx="2286000" cy="365125"/>
          </a:xfrm>
        </p:spPr>
        <p:txBody>
          <a:bodyPr anchor="ctr" anchorCtr="0">
            <a:noAutofit/>
          </a:bodyPr>
          <a:lstStyle>
            <a:lvl1pPr marL="0" indent="0" algn="ctr">
              <a:buNone/>
              <a:defRPr sz="16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5743401"/>
            <a:ext cx="2286000" cy="365125"/>
          </a:xfrm>
        </p:spPr>
        <p:txBody>
          <a:bodyPr>
            <a:noAutofit/>
          </a:bodyPr>
          <a:lstStyle>
            <a:lvl1pPr marL="0" indent="0" algn="ctr">
              <a:buNone/>
              <a:defRPr sz="14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optio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37BA1CDE-376A-4ABA-B8B8-75D6A678096B}"/>
              </a:ext>
            </a:extLst>
          </p:cNvPr>
          <p:cNvSpPr>
            <a:spLocks noGrp="1"/>
          </p:cNvSpPr>
          <p:nvPr>
            <p:ph type="pic" sz="quarter" idx="13"/>
          </p:nvPr>
        </p:nvSpPr>
        <p:spPr>
          <a:xfrm>
            <a:off x="1335515" y="1717141"/>
            <a:ext cx="2286000" cy="155448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B8F9B77-308B-48E1-BCAC-0C74FB9A1CF4}"/>
              </a:ext>
            </a:extLst>
          </p:cNvPr>
          <p:cNvSpPr>
            <a:spLocks noGrp="1"/>
          </p:cNvSpPr>
          <p:nvPr>
            <p:ph type="body" sz="quarter" idx="14" hasCustomPrompt="1"/>
          </p:nvPr>
        </p:nvSpPr>
        <p:spPr>
          <a:xfrm>
            <a:off x="1335515"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0" name="Text Placeholder 8">
            <a:extLst>
              <a:ext uri="{FF2B5EF4-FFF2-40B4-BE49-F238E27FC236}">
                <a16:creationId xmlns:a16="http://schemas.microsoft.com/office/drawing/2014/main" id="{50BA97C8-6774-46D2-9678-1BA2BE8C9D3E}"/>
              </a:ext>
            </a:extLst>
          </p:cNvPr>
          <p:cNvSpPr>
            <a:spLocks noGrp="1"/>
          </p:cNvSpPr>
          <p:nvPr>
            <p:ph type="body" sz="quarter" idx="15" hasCustomPrompt="1"/>
          </p:nvPr>
        </p:nvSpPr>
        <p:spPr>
          <a:xfrm>
            <a:off x="1335515"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1" name="Picture Placeholder 6">
            <a:extLst>
              <a:ext uri="{FF2B5EF4-FFF2-40B4-BE49-F238E27FC236}">
                <a16:creationId xmlns:a16="http://schemas.microsoft.com/office/drawing/2014/main" id="{D48977F0-CAE5-4054-B1AC-16B25EB28CBA}"/>
              </a:ext>
            </a:extLst>
          </p:cNvPr>
          <p:cNvSpPr>
            <a:spLocks noGrp="1"/>
          </p:cNvSpPr>
          <p:nvPr>
            <p:ph type="pic" sz="quarter" idx="16"/>
          </p:nvPr>
        </p:nvSpPr>
        <p:spPr>
          <a:xfrm>
            <a:off x="3754036" y="1717537"/>
            <a:ext cx="2286000" cy="1554480"/>
          </a:xfrm>
          <a:solidFill>
            <a:schemeClr val="accent6"/>
          </a:solidFill>
        </p:spPr>
        <p:txBody>
          <a:bodyPr/>
          <a:lstStyle/>
          <a:p>
            <a:r>
              <a:rPr lang="en-US"/>
              <a:t>Click icon to add picture</a:t>
            </a:r>
            <a:endParaRPr lang="en-US" dirty="0"/>
          </a:p>
        </p:txBody>
      </p:sp>
      <p:sp>
        <p:nvSpPr>
          <p:cNvPr id="12" name="Text Placeholder 8">
            <a:extLst>
              <a:ext uri="{FF2B5EF4-FFF2-40B4-BE49-F238E27FC236}">
                <a16:creationId xmlns:a16="http://schemas.microsoft.com/office/drawing/2014/main" id="{035550F1-A852-48F3-9C1C-C64F3B8D4D7E}"/>
              </a:ext>
            </a:extLst>
          </p:cNvPr>
          <p:cNvSpPr>
            <a:spLocks noGrp="1"/>
          </p:cNvSpPr>
          <p:nvPr>
            <p:ph type="body" sz="quarter" idx="17" hasCustomPrompt="1"/>
          </p:nvPr>
        </p:nvSpPr>
        <p:spPr>
          <a:xfrm>
            <a:off x="3754036" y="3323409"/>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3" name="Text Placeholder 8">
            <a:extLst>
              <a:ext uri="{FF2B5EF4-FFF2-40B4-BE49-F238E27FC236}">
                <a16:creationId xmlns:a16="http://schemas.microsoft.com/office/drawing/2014/main" id="{D757D7CE-02BE-4D9B-A676-F2967D660EC0}"/>
              </a:ext>
            </a:extLst>
          </p:cNvPr>
          <p:cNvSpPr>
            <a:spLocks noGrp="1"/>
          </p:cNvSpPr>
          <p:nvPr>
            <p:ph type="body" sz="quarter" idx="18" hasCustomPrompt="1"/>
          </p:nvPr>
        </p:nvSpPr>
        <p:spPr>
          <a:xfrm>
            <a:off x="3754036" y="3611203"/>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4" name="Picture Placeholder 6">
            <a:extLst>
              <a:ext uri="{FF2B5EF4-FFF2-40B4-BE49-F238E27FC236}">
                <a16:creationId xmlns:a16="http://schemas.microsoft.com/office/drawing/2014/main" id="{64C29CA7-3B83-4C84-8407-F05C8CA7084D}"/>
              </a:ext>
            </a:extLst>
          </p:cNvPr>
          <p:cNvSpPr>
            <a:spLocks noGrp="1"/>
          </p:cNvSpPr>
          <p:nvPr>
            <p:ph type="pic" sz="quarter" idx="19"/>
          </p:nvPr>
        </p:nvSpPr>
        <p:spPr>
          <a:xfrm>
            <a:off x="6172557" y="1717141"/>
            <a:ext cx="2286000" cy="1554480"/>
          </a:xfrm>
          <a:solidFill>
            <a:schemeClr val="accent6"/>
          </a:solidFill>
        </p:spPr>
        <p:txBody>
          <a:bodyPr/>
          <a:lstStyle/>
          <a:p>
            <a:r>
              <a:rPr lang="en-US"/>
              <a:t>Click icon to add picture</a:t>
            </a:r>
            <a:endParaRPr lang="en-US" dirty="0"/>
          </a:p>
        </p:txBody>
      </p:sp>
      <p:sp>
        <p:nvSpPr>
          <p:cNvPr id="15" name="Text Placeholder 8">
            <a:extLst>
              <a:ext uri="{FF2B5EF4-FFF2-40B4-BE49-F238E27FC236}">
                <a16:creationId xmlns:a16="http://schemas.microsoft.com/office/drawing/2014/main" id="{62304448-704D-4C85-87B3-13204A597E05}"/>
              </a:ext>
            </a:extLst>
          </p:cNvPr>
          <p:cNvSpPr>
            <a:spLocks noGrp="1"/>
          </p:cNvSpPr>
          <p:nvPr>
            <p:ph type="body" sz="quarter" idx="20" hasCustomPrompt="1"/>
          </p:nvPr>
        </p:nvSpPr>
        <p:spPr>
          <a:xfrm>
            <a:off x="6172557"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6" name="Text Placeholder 8">
            <a:extLst>
              <a:ext uri="{FF2B5EF4-FFF2-40B4-BE49-F238E27FC236}">
                <a16:creationId xmlns:a16="http://schemas.microsoft.com/office/drawing/2014/main" id="{BB608A2D-D2B2-4E41-89DB-745BBE2D8B47}"/>
              </a:ext>
            </a:extLst>
          </p:cNvPr>
          <p:cNvSpPr>
            <a:spLocks noGrp="1"/>
          </p:cNvSpPr>
          <p:nvPr>
            <p:ph type="body" sz="quarter" idx="21" hasCustomPrompt="1"/>
          </p:nvPr>
        </p:nvSpPr>
        <p:spPr>
          <a:xfrm>
            <a:off x="6172557"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17" name="Picture Placeholder 6">
            <a:extLst>
              <a:ext uri="{FF2B5EF4-FFF2-40B4-BE49-F238E27FC236}">
                <a16:creationId xmlns:a16="http://schemas.microsoft.com/office/drawing/2014/main" id="{B1A1DC22-0E05-43FC-8E91-0BE7AA25EEF8}"/>
              </a:ext>
            </a:extLst>
          </p:cNvPr>
          <p:cNvSpPr>
            <a:spLocks noGrp="1"/>
          </p:cNvSpPr>
          <p:nvPr>
            <p:ph type="pic" sz="quarter" idx="22"/>
          </p:nvPr>
        </p:nvSpPr>
        <p:spPr>
          <a:xfrm>
            <a:off x="8578378" y="1717141"/>
            <a:ext cx="2286000" cy="1554480"/>
          </a:xfrm>
          <a:solidFill>
            <a:schemeClr val="accent6"/>
          </a:solidFill>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25676C67-0CCC-403A-9B15-B42740FCF064}"/>
              </a:ext>
            </a:extLst>
          </p:cNvPr>
          <p:cNvSpPr>
            <a:spLocks noGrp="1"/>
          </p:cNvSpPr>
          <p:nvPr>
            <p:ph type="body" sz="quarter" idx="23" hasCustomPrompt="1"/>
          </p:nvPr>
        </p:nvSpPr>
        <p:spPr>
          <a:xfrm>
            <a:off x="8578378" y="332301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19" name="Text Placeholder 8">
            <a:extLst>
              <a:ext uri="{FF2B5EF4-FFF2-40B4-BE49-F238E27FC236}">
                <a16:creationId xmlns:a16="http://schemas.microsoft.com/office/drawing/2014/main" id="{25CC45AB-977D-4580-9F1A-2E786542EE50}"/>
              </a:ext>
            </a:extLst>
          </p:cNvPr>
          <p:cNvSpPr>
            <a:spLocks noGrp="1"/>
          </p:cNvSpPr>
          <p:nvPr>
            <p:ph type="body" sz="quarter" idx="24" hasCustomPrompt="1"/>
          </p:nvPr>
        </p:nvSpPr>
        <p:spPr>
          <a:xfrm>
            <a:off x="8578378" y="361080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4" name="Picture Placeholder 6">
            <a:extLst>
              <a:ext uri="{FF2B5EF4-FFF2-40B4-BE49-F238E27FC236}">
                <a16:creationId xmlns:a16="http://schemas.microsoft.com/office/drawing/2014/main" id="{27688D91-F8AA-4C0A-BF29-90F8FE202DAC}"/>
              </a:ext>
            </a:extLst>
          </p:cNvPr>
          <p:cNvSpPr>
            <a:spLocks noGrp="1"/>
          </p:cNvSpPr>
          <p:nvPr>
            <p:ph type="pic" sz="quarter" idx="25"/>
          </p:nvPr>
        </p:nvSpPr>
        <p:spPr>
          <a:xfrm>
            <a:off x="1325219" y="4131915"/>
            <a:ext cx="2286000" cy="1554480"/>
          </a:xfrm>
          <a:solidFill>
            <a:schemeClr val="accent6"/>
          </a:solidFill>
        </p:spPr>
        <p:txBody>
          <a:bodyPr/>
          <a:lstStyle/>
          <a:p>
            <a:r>
              <a:rPr lang="en-US"/>
              <a:t>Click icon to add picture</a:t>
            </a:r>
            <a:endParaRPr lang="en-US" dirty="0"/>
          </a:p>
        </p:txBody>
      </p:sp>
      <p:sp>
        <p:nvSpPr>
          <p:cNvPr id="45" name="Text Placeholder 8">
            <a:extLst>
              <a:ext uri="{FF2B5EF4-FFF2-40B4-BE49-F238E27FC236}">
                <a16:creationId xmlns:a16="http://schemas.microsoft.com/office/drawing/2014/main" id="{D9AECBF7-0508-4905-9DF6-C0FF9D9ADA48}"/>
              </a:ext>
            </a:extLst>
          </p:cNvPr>
          <p:cNvSpPr>
            <a:spLocks noGrp="1"/>
          </p:cNvSpPr>
          <p:nvPr>
            <p:ph type="body" sz="quarter" idx="26" hasCustomPrompt="1"/>
          </p:nvPr>
        </p:nvSpPr>
        <p:spPr>
          <a:xfrm>
            <a:off x="1325219"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6" name="Text Placeholder 8">
            <a:extLst>
              <a:ext uri="{FF2B5EF4-FFF2-40B4-BE49-F238E27FC236}">
                <a16:creationId xmlns:a16="http://schemas.microsoft.com/office/drawing/2014/main" id="{A7F920A3-CA67-4CD0-A639-1CE803DE26F8}"/>
              </a:ext>
            </a:extLst>
          </p:cNvPr>
          <p:cNvSpPr>
            <a:spLocks noGrp="1"/>
          </p:cNvSpPr>
          <p:nvPr>
            <p:ph type="body" sz="quarter" idx="27" hasCustomPrompt="1"/>
          </p:nvPr>
        </p:nvSpPr>
        <p:spPr>
          <a:xfrm>
            <a:off x="1325219"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47" name="Picture Placeholder 6">
            <a:extLst>
              <a:ext uri="{FF2B5EF4-FFF2-40B4-BE49-F238E27FC236}">
                <a16:creationId xmlns:a16="http://schemas.microsoft.com/office/drawing/2014/main" id="{463E2C69-9A20-4A90-8F45-4EE6CFD469B6}"/>
              </a:ext>
            </a:extLst>
          </p:cNvPr>
          <p:cNvSpPr>
            <a:spLocks noGrp="1"/>
          </p:cNvSpPr>
          <p:nvPr>
            <p:ph type="pic" sz="quarter" idx="28"/>
          </p:nvPr>
        </p:nvSpPr>
        <p:spPr>
          <a:xfrm>
            <a:off x="3743740" y="4132311"/>
            <a:ext cx="2286000" cy="1554480"/>
          </a:xfrm>
          <a:solidFill>
            <a:schemeClr val="accent6"/>
          </a:solidFill>
        </p:spPr>
        <p:txBody>
          <a:bodyPr/>
          <a:lstStyle/>
          <a:p>
            <a:r>
              <a:rPr lang="en-US"/>
              <a:t>Click icon to add picture</a:t>
            </a:r>
            <a:endParaRPr lang="en-US" dirty="0"/>
          </a:p>
        </p:txBody>
      </p:sp>
      <p:sp>
        <p:nvSpPr>
          <p:cNvPr id="48" name="Text Placeholder 8">
            <a:extLst>
              <a:ext uri="{FF2B5EF4-FFF2-40B4-BE49-F238E27FC236}">
                <a16:creationId xmlns:a16="http://schemas.microsoft.com/office/drawing/2014/main" id="{D33409A7-C60B-4AD7-AFDF-23C2F042CECE}"/>
              </a:ext>
            </a:extLst>
          </p:cNvPr>
          <p:cNvSpPr>
            <a:spLocks noGrp="1"/>
          </p:cNvSpPr>
          <p:nvPr>
            <p:ph type="body" sz="quarter" idx="29" hasCustomPrompt="1"/>
          </p:nvPr>
        </p:nvSpPr>
        <p:spPr>
          <a:xfrm>
            <a:off x="3743740" y="5738183"/>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49" name="Text Placeholder 8">
            <a:extLst>
              <a:ext uri="{FF2B5EF4-FFF2-40B4-BE49-F238E27FC236}">
                <a16:creationId xmlns:a16="http://schemas.microsoft.com/office/drawing/2014/main" id="{4870155B-647D-44E9-AE54-24D2BB2404BF}"/>
              </a:ext>
            </a:extLst>
          </p:cNvPr>
          <p:cNvSpPr>
            <a:spLocks noGrp="1"/>
          </p:cNvSpPr>
          <p:nvPr>
            <p:ph type="body" sz="quarter" idx="30" hasCustomPrompt="1"/>
          </p:nvPr>
        </p:nvSpPr>
        <p:spPr>
          <a:xfrm>
            <a:off x="3743740" y="6025977"/>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0" name="Picture Placeholder 6">
            <a:extLst>
              <a:ext uri="{FF2B5EF4-FFF2-40B4-BE49-F238E27FC236}">
                <a16:creationId xmlns:a16="http://schemas.microsoft.com/office/drawing/2014/main" id="{3876D40F-6DE8-45F1-B56E-986312109BAC}"/>
              </a:ext>
            </a:extLst>
          </p:cNvPr>
          <p:cNvSpPr>
            <a:spLocks noGrp="1"/>
          </p:cNvSpPr>
          <p:nvPr>
            <p:ph type="pic" sz="quarter" idx="31"/>
          </p:nvPr>
        </p:nvSpPr>
        <p:spPr>
          <a:xfrm>
            <a:off x="6162261" y="4131915"/>
            <a:ext cx="2286000" cy="1554480"/>
          </a:xfrm>
          <a:solidFill>
            <a:schemeClr val="accent6"/>
          </a:solidFill>
        </p:spPr>
        <p:txBody>
          <a:bodyPr/>
          <a:lstStyle/>
          <a:p>
            <a:r>
              <a:rPr lang="en-US"/>
              <a:t>Click icon to add picture</a:t>
            </a:r>
            <a:endParaRPr lang="en-US" dirty="0"/>
          </a:p>
        </p:txBody>
      </p:sp>
      <p:sp>
        <p:nvSpPr>
          <p:cNvPr id="51" name="Text Placeholder 8">
            <a:extLst>
              <a:ext uri="{FF2B5EF4-FFF2-40B4-BE49-F238E27FC236}">
                <a16:creationId xmlns:a16="http://schemas.microsoft.com/office/drawing/2014/main" id="{D0A39ABE-EF7B-477F-A346-C5CDA9F5D63A}"/>
              </a:ext>
            </a:extLst>
          </p:cNvPr>
          <p:cNvSpPr>
            <a:spLocks noGrp="1"/>
          </p:cNvSpPr>
          <p:nvPr>
            <p:ph type="body" sz="quarter" idx="32" hasCustomPrompt="1"/>
          </p:nvPr>
        </p:nvSpPr>
        <p:spPr>
          <a:xfrm>
            <a:off x="6162261"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2" name="Text Placeholder 8">
            <a:extLst>
              <a:ext uri="{FF2B5EF4-FFF2-40B4-BE49-F238E27FC236}">
                <a16:creationId xmlns:a16="http://schemas.microsoft.com/office/drawing/2014/main" id="{7787A6CA-4AF6-46F5-BA39-50F328D9A86E}"/>
              </a:ext>
            </a:extLst>
          </p:cNvPr>
          <p:cNvSpPr>
            <a:spLocks noGrp="1"/>
          </p:cNvSpPr>
          <p:nvPr>
            <p:ph type="body" sz="quarter" idx="33" hasCustomPrompt="1"/>
          </p:nvPr>
        </p:nvSpPr>
        <p:spPr>
          <a:xfrm>
            <a:off x="6162261"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53" name="Picture Placeholder 6">
            <a:extLst>
              <a:ext uri="{FF2B5EF4-FFF2-40B4-BE49-F238E27FC236}">
                <a16:creationId xmlns:a16="http://schemas.microsoft.com/office/drawing/2014/main" id="{EC171A7C-639D-47C1-A626-7E4772629B28}"/>
              </a:ext>
            </a:extLst>
          </p:cNvPr>
          <p:cNvSpPr>
            <a:spLocks noGrp="1"/>
          </p:cNvSpPr>
          <p:nvPr>
            <p:ph type="pic" sz="quarter" idx="34"/>
          </p:nvPr>
        </p:nvSpPr>
        <p:spPr>
          <a:xfrm>
            <a:off x="8580782" y="4131915"/>
            <a:ext cx="2286000" cy="1554480"/>
          </a:xfrm>
          <a:solidFill>
            <a:schemeClr val="accent6"/>
          </a:solidFill>
        </p:spPr>
        <p:txBody>
          <a:bodyPr/>
          <a:lstStyle/>
          <a:p>
            <a:r>
              <a:rPr lang="en-US"/>
              <a:t>Click icon to add picture</a:t>
            </a:r>
            <a:endParaRPr lang="en-US" dirty="0"/>
          </a:p>
        </p:txBody>
      </p:sp>
      <p:sp>
        <p:nvSpPr>
          <p:cNvPr id="54" name="Text Placeholder 8">
            <a:extLst>
              <a:ext uri="{FF2B5EF4-FFF2-40B4-BE49-F238E27FC236}">
                <a16:creationId xmlns:a16="http://schemas.microsoft.com/office/drawing/2014/main" id="{674313BD-D2AD-4F0E-96FE-469C176818BD}"/>
              </a:ext>
            </a:extLst>
          </p:cNvPr>
          <p:cNvSpPr>
            <a:spLocks noGrp="1"/>
          </p:cNvSpPr>
          <p:nvPr>
            <p:ph type="body" sz="quarter" idx="35" hasCustomPrompt="1"/>
          </p:nvPr>
        </p:nvSpPr>
        <p:spPr>
          <a:xfrm>
            <a:off x="8580782" y="5737787"/>
            <a:ext cx="2286000" cy="274320"/>
          </a:xfrm>
        </p:spPr>
        <p:txBody>
          <a:bodyPr anchor="ctr" anchorCtr="0">
            <a:noAutofit/>
          </a:bodyPr>
          <a:lstStyle>
            <a:lvl1pPr marL="0" indent="0" algn="ctr">
              <a:buNone/>
              <a:defRPr sz="1400">
                <a:latin typeface="+mj-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Name</a:t>
            </a:r>
          </a:p>
        </p:txBody>
      </p:sp>
      <p:sp>
        <p:nvSpPr>
          <p:cNvPr id="55" name="Text Placeholder 8">
            <a:extLst>
              <a:ext uri="{FF2B5EF4-FFF2-40B4-BE49-F238E27FC236}">
                <a16:creationId xmlns:a16="http://schemas.microsoft.com/office/drawing/2014/main" id="{7141AE4E-36D0-4176-9FCB-E5803788939E}"/>
              </a:ext>
            </a:extLst>
          </p:cNvPr>
          <p:cNvSpPr>
            <a:spLocks noGrp="1"/>
          </p:cNvSpPr>
          <p:nvPr>
            <p:ph type="body" sz="quarter" idx="36" hasCustomPrompt="1"/>
          </p:nvPr>
        </p:nvSpPr>
        <p:spPr>
          <a:xfrm>
            <a:off x="8580782" y="6025581"/>
            <a:ext cx="2286000" cy="274320"/>
          </a:xfrm>
        </p:spPr>
        <p:txBody>
          <a:bodyPr>
            <a:noAutofit/>
          </a:bodyPr>
          <a:lstStyle>
            <a:lvl1pPr marL="0" indent="0" algn="ctr">
              <a:buNone/>
              <a:defRPr sz="1200">
                <a:latin typeface="+mn-lt"/>
              </a:defRPr>
            </a:lvl1pPr>
            <a:lvl2pPr marL="457200" indent="0">
              <a:buNone/>
              <a:defRPr sz="1400">
                <a:latin typeface="+mj-lt"/>
              </a:defRPr>
            </a:lvl2pPr>
            <a:lvl3pPr marL="914400" indent="0">
              <a:buNone/>
              <a:defRPr sz="1400">
                <a:latin typeface="+mj-lt"/>
              </a:defRPr>
            </a:lvl3pPr>
            <a:lvl4pPr marL="1371600" indent="0">
              <a:buNone/>
              <a:defRPr sz="1400">
                <a:latin typeface="+mj-lt"/>
              </a:defRPr>
            </a:lvl4pPr>
            <a:lvl5pPr marL="1828800" indent="0">
              <a:buNone/>
              <a:defRPr sz="1400">
                <a:latin typeface="+mj-lt"/>
              </a:defRPr>
            </a:lvl5pPr>
          </a:lstStyle>
          <a:p>
            <a:pPr lvl="0"/>
            <a:r>
              <a:rPr lang="en-US" dirty="0"/>
              <a:t>Title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07401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01F6AC7C-4EFC-4C76-8784-963130151FD5}"/>
              </a:ext>
            </a:extLst>
          </p:cNvPr>
          <p:cNvSpPr>
            <a:spLocks noGrp="1"/>
          </p:cNvSpPr>
          <p:nvPr>
            <p:ph sz="quarter" idx="28" hasCustomPrompt="1"/>
          </p:nvPr>
        </p:nvSpPr>
        <p:spPr>
          <a:xfrm>
            <a:off x="1137509" y="1859777"/>
            <a:ext cx="1819656" cy="1517904"/>
          </a:xfrm>
        </p:spPr>
        <p:txBody>
          <a:bodyPr anchor="ctr">
            <a:normAutofit/>
          </a:bodyPr>
          <a:lstStyle>
            <a:lvl1pPr marL="0" indent="0" algn="ctr">
              <a:buNone/>
              <a:defRPr sz="1800"/>
            </a:lvl1pPr>
          </a:lstStyle>
          <a:p>
            <a:pPr lvl="0"/>
            <a:r>
              <a:rPr lang="en-US" dirty="0"/>
              <a:t>Add content</a:t>
            </a:r>
          </a:p>
        </p:txBody>
      </p:sp>
      <p:sp>
        <p:nvSpPr>
          <p:cNvPr id="8" name="Text Placeholder 7">
            <a:extLst>
              <a:ext uri="{FF2B5EF4-FFF2-40B4-BE49-F238E27FC236}">
                <a16:creationId xmlns:a16="http://schemas.microsoft.com/office/drawing/2014/main" id="{02AED95B-59A7-4359-BD74-24F920F7153F}"/>
              </a:ext>
            </a:extLst>
          </p:cNvPr>
          <p:cNvSpPr>
            <a:spLocks noGrp="1"/>
          </p:cNvSpPr>
          <p:nvPr>
            <p:ph type="body" sz="quarter" idx="13" hasCustomPrompt="1"/>
          </p:nvPr>
        </p:nvSpPr>
        <p:spPr>
          <a:xfrm>
            <a:off x="1018637"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9" name="Text Placeholder 7">
            <a:extLst>
              <a:ext uri="{FF2B5EF4-FFF2-40B4-BE49-F238E27FC236}">
                <a16:creationId xmlns:a16="http://schemas.microsoft.com/office/drawing/2014/main" id="{286DAE13-A93D-453A-8164-3F1E97F8F24B}"/>
              </a:ext>
            </a:extLst>
          </p:cNvPr>
          <p:cNvSpPr>
            <a:spLocks noGrp="1"/>
          </p:cNvSpPr>
          <p:nvPr>
            <p:ph type="body" sz="quarter" idx="14" hasCustomPrompt="1"/>
          </p:nvPr>
        </p:nvSpPr>
        <p:spPr>
          <a:xfrm>
            <a:off x="1034480"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10" name="Text Placeholder 7">
            <a:extLst>
              <a:ext uri="{FF2B5EF4-FFF2-40B4-BE49-F238E27FC236}">
                <a16:creationId xmlns:a16="http://schemas.microsoft.com/office/drawing/2014/main" id="{1FD2C3F4-5FD0-4B09-A5D5-7365D61084F0}"/>
              </a:ext>
            </a:extLst>
          </p:cNvPr>
          <p:cNvSpPr>
            <a:spLocks noGrp="1"/>
          </p:cNvSpPr>
          <p:nvPr>
            <p:ph type="body" sz="quarter" idx="15" hasCustomPrompt="1"/>
          </p:nvPr>
        </p:nvSpPr>
        <p:spPr>
          <a:xfrm>
            <a:off x="1034480"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8" name="Content Placeholder 13">
            <a:extLst>
              <a:ext uri="{FF2B5EF4-FFF2-40B4-BE49-F238E27FC236}">
                <a16:creationId xmlns:a16="http://schemas.microsoft.com/office/drawing/2014/main" id="{7BF6ABBB-7B41-4F0C-8416-9C72862D93CB}"/>
              </a:ext>
            </a:extLst>
          </p:cNvPr>
          <p:cNvSpPr>
            <a:spLocks noGrp="1"/>
          </p:cNvSpPr>
          <p:nvPr>
            <p:ph sz="quarter" idx="29" hasCustomPrompt="1"/>
          </p:nvPr>
        </p:nvSpPr>
        <p:spPr>
          <a:xfrm>
            <a:off x="3859487" y="1859777"/>
            <a:ext cx="1819656" cy="1517904"/>
          </a:xfrm>
        </p:spPr>
        <p:txBody>
          <a:bodyPr anchor="ctr">
            <a:normAutofit/>
          </a:bodyPr>
          <a:lstStyle>
            <a:lvl1pPr marL="0" indent="0" algn="ctr">
              <a:buNone/>
              <a:defRPr sz="1800"/>
            </a:lvl1pPr>
          </a:lstStyle>
          <a:p>
            <a:pPr lvl="0"/>
            <a:r>
              <a:rPr lang="en-US" dirty="0"/>
              <a:t>Add content</a:t>
            </a:r>
          </a:p>
        </p:txBody>
      </p:sp>
      <p:sp>
        <p:nvSpPr>
          <p:cNvPr id="30" name="Text Placeholder 7">
            <a:extLst>
              <a:ext uri="{FF2B5EF4-FFF2-40B4-BE49-F238E27FC236}">
                <a16:creationId xmlns:a16="http://schemas.microsoft.com/office/drawing/2014/main" id="{E1B58033-4461-43F1-8E7C-C6E5988BDE88}"/>
              </a:ext>
            </a:extLst>
          </p:cNvPr>
          <p:cNvSpPr>
            <a:spLocks noGrp="1"/>
          </p:cNvSpPr>
          <p:nvPr>
            <p:ph type="body" sz="quarter" idx="17" hasCustomPrompt="1"/>
          </p:nvPr>
        </p:nvSpPr>
        <p:spPr>
          <a:xfrm>
            <a:off x="3740615"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1" name="Text Placeholder 7">
            <a:extLst>
              <a:ext uri="{FF2B5EF4-FFF2-40B4-BE49-F238E27FC236}">
                <a16:creationId xmlns:a16="http://schemas.microsoft.com/office/drawing/2014/main" id="{80CE999C-FC94-4BF1-BBCE-0A3A9340971B}"/>
              </a:ext>
            </a:extLst>
          </p:cNvPr>
          <p:cNvSpPr>
            <a:spLocks noGrp="1"/>
          </p:cNvSpPr>
          <p:nvPr>
            <p:ph type="body" sz="quarter" idx="18" hasCustomPrompt="1"/>
          </p:nvPr>
        </p:nvSpPr>
        <p:spPr>
          <a:xfrm>
            <a:off x="375645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2" name="Text Placeholder 7">
            <a:extLst>
              <a:ext uri="{FF2B5EF4-FFF2-40B4-BE49-F238E27FC236}">
                <a16:creationId xmlns:a16="http://schemas.microsoft.com/office/drawing/2014/main" id="{6AFDE949-FC25-431E-8298-75F5A7B83A16}"/>
              </a:ext>
            </a:extLst>
          </p:cNvPr>
          <p:cNvSpPr>
            <a:spLocks noGrp="1"/>
          </p:cNvSpPr>
          <p:nvPr>
            <p:ph type="body" sz="quarter" idx="19" hasCustomPrompt="1"/>
          </p:nvPr>
        </p:nvSpPr>
        <p:spPr>
          <a:xfrm>
            <a:off x="375645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29" name="Content Placeholder 13">
            <a:extLst>
              <a:ext uri="{FF2B5EF4-FFF2-40B4-BE49-F238E27FC236}">
                <a16:creationId xmlns:a16="http://schemas.microsoft.com/office/drawing/2014/main" id="{426B07AE-648A-4C6E-8FE4-B8C6D4A1B42E}"/>
              </a:ext>
            </a:extLst>
          </p:cNvPr>
          <p:cNvSpPr>
            <a:spLocks noGrp="1"/>
          </p:cNvSpPr>
          <p:nvPr>
            <p:ph sz="quarter" idx="30" hasCustomPrompt="1"/>
          </p:nvPr>
        </p:nvSpPr>
        <p:spPr>
          <a:xfrm>
            <a:off x="6549780" y="1859777"/>
            <a:ext cx="1819656" cy="1517904"/>
          </a:xfrm>
        </p:spPr>
        <p:txBody>
          <a:bodyPr anchor="ctr">
            <a:normAutofit/>
          </a:bodyPr>
          <a:lstStyle>
            <a:lvl1pPr marL="0" indent="0" algn="ctr">
              <a:buNone/>
              <a:defRPr sz="1800"/>
            </a:lvl1pPr>
          </a:lstStyle>
          <a:p>
            <a:pPr lvl="0"/>
            <a:r>
              <a:rPr lang="en-US" dirty="0"/>
              <a:t>Add content</a:t>
            </a:r>
          </a:p>
        </p:txBody>
      </p:sp>
      <p:sp>
        <p:nvSpPr>
          <p:cNvPr id="34" name="Text Placeholder 7">
            <a:extLst>
              <a:ext uri="{FF2B5EF4-FFF2-40B4-BE49-F238E27FC236}">
                <a16:creationId xmlns:a16="http://schemas.microsoft.com/office/drawing/2014/main" id="{BAB49F71-4118-47B2-B571-8DC9A3E94024}"/>
              </a:ext>
            </a:extLst>
          </p:cNvPr>
          <p:cNvSpPr>
            <a:spLocks noGrp="1"/>
          </p:cNvSpPr>
          <p:nvPr>
            <p:ph type="body" sz="quarter" idx="21" hasCustomPrompt="1"/>
          </p:nvPr>
        </p:nvSpPr>
        <p:spPr>
          <a:xfrm>
            <a:off x="6430908"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5" name="Text Placeholder 7">
            <a:extLst>
              <a:ext uri="{FF2B5EF4-FFF2-40B4-BE49-F238E27FC236}">
                <a16:creationId xmlns:a16="http://schemas.microsoft.com/office/drawing/2014/main" id="{E6D674D8-A1E4-4A7E-929B-32FBA30823A3}"/>
              </a:ext>
            </a:extLst>
          </p:cNvPr>
          <p:cNvSpPr>
            <a:spLocks noGrp="1"/>
          </p:cNvSpPr>
          <p:nvPr>
            <p:ph type="body" sz="quarter" idx="22" hasCustomPrompt="1"/>
          </p:nvPr>
        </p:nvSpPr>
        <p:spPr>
          <a:xfrm>
            <a:off x="6430908"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6" name="Text Placeholder 7">
            <a:extLst>
              <a:ext uri="{FF2B5EF4-FFF2-40B4-BE49-F238E27FC236}">
                <a16:creationId xmlns:a16="http://schemas.microsoft.com/office/drawing/2014/main" id="{18E1E8CE-0AA4-4E2F-8DD0-006946935ADA}"/>
              </a:ext>
            </a:extLst>
          </p:cNvPr>
          <p:cNvSpPr>
            <a:spLocks noGrp="1"/>
          </p:cNvSpPr>
          <p:nvPr>
            <p:ph type="body" sz="quarter" idx="23" hasCustomPrompt="1"/>
          </p:nvPr>
        </p:nvSpPr>
        <p:spPr>
          <a:xfrm>
            <a:off x="6430908"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42" name="Content Placeholder 13">
            <a:extLst>
              <a:ext uri="{FF2B5EF4-FFF2-40B4-BE49-F238E27FC236}">
                <a16:creationId xmlns:a16="http://schemas.microsoft.com/office/drawing/2014/main" id="{0C1E203C-1E7A-4194-97B0-B477E6F37235}"/>
              </a:ext>
            </a:extLst>
          </p:cNvPr>
          <p:cNvSpPr>
            <a:spLocks noGrp="1"/>
          </p:cNvSpPr>
          <p:nvPr>
            <p:ph sz="quarter" idx="31" hasCustomPrompt="1"/>
          </p:nvPr>
        </p:nvSpPr>
        <p:spPr>
          <a:xfrm>
            <a:off x="9264601" y="1859777"/>
            <a:ext cx="1819656" cy="1517904"/>
          </a:xfrm>
        </p:spPr>
        <p:txBody>
          <a:bodyPr anchor="ctr">
            <a:normAutofit/>
          </a:bodyPr>
          <a:lstStyle>
            <a:lvl1pPr marL="0" indent="0" algn="ctr">
              <a:buNone/>
              <a:defRPr sz="1800"/>
            </a:lvl1pPr>
          </a:lstStyle>
          <a:p>
            <a:pPr lvl="0"/>
            <a:r>
              <a:rPr lang="en-US" dirty="0"/>
              <a:t>Add content</a:t>
            </a:r>
          </a:p>
        </p:txBody>
      </p:sp>
      <p:sp>
        <p:nvSpPr>
          <p:cNvPr id="38" name="Text Placeholder 7">
            <a:extLst>
              <a:ext uri="{FF2B5EF4-FFF2-40B4-BE49-F238E27FC236}">
                <a16:creationId xmlns:a16="http://schemas.microsoft.com/office/drawing/2014/main" id="{C03A45F5-F36F-429B-9C83-90B1DB716F22}"/>
              </a:ext>
            </a:extLst>
          </p:cNvPr>
          <p:cNvSpPr>
            <a:spLocks noGrp="1"/>
          </p:cNvSpPr>
          <p:nvPr>
            <p:ph type="body" sz="quarter" idx="25" hasCustomPrompt="1"/>
          </p:nvPr>
        </p:nvSpPr>
        <p:spPr>
          <a:xfrm>
            <a:off x="9145729" y="3444752"/>
            <a:ext cx="2057400" cy="640080"/>
          </a:xfrm>
        </p:spPr>
        <p:txBody>
          <a:bodyPr>
            <a:noAutofit/>
          </a:bodyPr>
          <a:lstStyle>
            <a:lvl1pPr marL="0" indent="0" algn="ctr">
              <a:buNone/>
              <a:defRPr sz="2000">
                <a:solidFill>
                  <a:schemeClr val="accent4"/>
                </a:solidFill>
                <a:latin typeface="+mj-lt"/>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39" name="Text Placeholder 7">
            <a:extLst>
              <a:ext uri="{FF2B5EF4-FFF2-40B4-BE49-F238E27FC236}">
                <a16:creationId xmlns:a16="http://schemas.microsoft.com/office/drawing/2014/main" id="{6A7CD68A-F84C-4F36-A46D-DB7BA329AB0B}"/>
              </a:ext>
            </a:extLst>
          </p:cNvPr>
          <p:cNvSpPr>
            <a:spLocks noGrp="1"/>
          </p:cNvSpPr>
          <p:nvPr>
            <p:ph type="body" sz="quarter" idx="26" hasCustomPrompt="1"/>
          </p:nvPr>
        </p:nvSpPr>
        <p:spPr>
          <a:xfrm>
            <a:off x="9145729" y="4110604"/>
            <a:ext cx="2057400" cy="365760"/>
          </a:xfrm>
        </p:spPr>
        <p:txBody>
          <a:bodyPr>
            <a:noAutofit/>
          </a:bodyPr>
          <a:lstStyle>
            <a:lvl1pPr marL="0" indent="0" algn="ctr">
              <a:buNone/>
              <a:defRPr sz="1600" b="1"/>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Title</a:t>
            </a:r>
          </a:p>
        </p:txBody>
      </p:sp>
      <p:sp>
        <p:nvSpPr>
          <p:cNvPr id="40" name="Text Placeholder 7">
            <a:extLst>
              <a:ext uri="{FF2B5EF4-FFF2-40B4-BE49-F238E27FC236}">
                <a16:creationId xmlns:a16="http://schemas.microsoft.com/office/drawing/2014/main" id="{E67019EA-0584-46F5-BDB3-D2B3C717B019}"/>
              </a:ext>
            </a:extLst>
          </p:cNvPr>
          <p:cNvSpPr>
            <a:spLocks noGrp="1"/>
          </p:cNvSpPr>
          <p:nvPr>
            <p:ph type="body" sz="quarter" idx="27" hasCustomPrompt="1"/>
          </p:nvPr>
        </p:nvSpPr>
        <p:spPr>
          <a:xfrm>
            <a:off x="9145729" y="4483110"/>
            <a:ext cx="2057400" cy="914400"/>
          </a:xfrm>
        </p:spPr>
        <p:txBody>
          <a:bodyPr>
            <a:noAutofit/>
          </a:bodyPr>
          <a:lstStyle>
            <a:lvl1pPr marL="0" indent="0" algn="ctr">
              <a:buNone/>
              <a:defRPr sz="14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Section Description</a:t>
            </a:r>
          </a:p>
        </p:txBody>
      </p:sp>
      <p:sp>
        <p:nvSpPr>
          <p:cNvPr id="3" name="Rectangle 2">
            <a:extLst>
              <a:ext uri="{FF2B5EF4-FFF2-40B4-BE49-F238E27FC236}">
                <a16:creationId xmlns:a16="http://schemas.microsoft.com/office/drawing/2014/main" id="{38EA36FF-A158-49B3-9C17-39C94920B271}"/>
              </a:ext>
              <a:ext uri="{C183D7F6-B498-43B3-948B-1728B52AA6E4}">
                <adec:decorative xmlns:adec="http://schemas.microsoft.com/office/drawing/2017/decorative" val="1"/>
              </a:ext>
            </a:extLst>
          </p:cNvPr>
          <p:cNvSpPr/>
          <p:nvPr userDrawn="1"/>
        </p:nvSpPr>
        <p:spPr>
          <a:xfrm>
            <a:off x="858617" y="179270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FF42D5D-9DBF-475A-BC06-666D080D3137}"/>
              </a:ext>
              <a:ext uri="{C183D7F6-B498-43B3-948B-1728B52AA6E4}">
                <adec:decorative xmlns:adec="http://schemas.microsoft.com/office/drawing/2017/decorative" val="1"/>
              </a:ext>
            </a:extLst>
          </p:cNvPr>
          <p:cNvSpPr/>
          <p:nvPr userDrawn="1"/>
        </p:nvSpPr>
        <p:spPr>
          <a:xfrm>
            <a:off x="3580595" y="1800726"/>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6AEDC3F-C3D2-4184-860D-65645BBD6E87}"/>
              </a:ext>
              <a:ext uri="{C183D7F6-B498-43B3-948B-1728B52AA6E4}">
                <adec:decorative xmlns:adec="http://schemas.microsoft.com/office/drawing/2017/decorative" val="1"/>
              </a:ext>
            </a:extLst>
          </p:cNvPr>
          <p:cNvSpPr/>
          <p:nvPr userDrawn="1"/>
        </p:nvSpPr>
        <p:spPr>
          <a:xfrm>
            <a:off x="6270888" y="180072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C227352-6F71-4914-9AB1-AB4448667EE9}"/>
              </a:ext>
              <a:ext uri="{C183D7F6-B498-43B3-948B-1728B52AA6E4}">
                <adec:decorative xmlns:adec="http://schemas.microsoft.com/office/drawing/2017/decorative" val="1"/>
              </a:ext>
            </a:extLst>
          </p:cNvPr>
          <p:cNvSpPr/>
          <p:nvPr userDrawn="1"/>
        </p:nvSpPr>
        <p:spPr>
          <a:xfrm>
            <a:off x="8985709" y="1820775"/>
            <a:ext cx="2377440" cy="381401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4228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C593254-CE4F-4114-A997-06CBC039F22F}"/>
              </a:ext>
              <a:ext uri="{C183D7F6-B498-43B3-948B-1728B52AA6E4}">
                <adec:decorative xmlns:adec="http://schemas.microsoft.com/office/drawing/2017/decorative" val="1"/>
              </a:ext>
            </a:extLst>
          </p:cNvPr>
          <p:cNvSpPr/>
          <p:nvPr userDrawn="1"/>
        </p:nvSpPr>
        <p:spPr>
          <a:xfrm>
            <a:off x="0"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3581400" y="365125"/>
            <a:ext cx="7287768" cy="1325563"/>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5E7DBF41-B4A1-4B29-B32C-DDF5058C1239}"/>
              </a:ext>
            </a:extLst>
          </p:cNvPr>
          <p:cNvSpPr>
            <a:spLocks noGrp="1"/>
          </p:cNvSpPr>
          <p:nvPr>
            <p:ph type="pic" sz="quarter" idx="13"/>
          </p:nvPr>
        </p:nvSpPr>
        <p:spPr>
          <a:xfrm>
            <a:off x="1524000" y="1941230"/>
            <a:ext cx="9144000" cy="22860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E442D9A9-D2E2-42FD-945D-1EF6DC43511C}"/>
              </a:ext>
            </a:extLst>
          </p:cNvPr>
          <p:cNvSpPr>
            <a:spLocks noGrp="1"/>
          </p:cNvSpPr>
          <p:nvPr>
            <p:ph type="body" sz="quarter" idx="14"/>
          </p:nvPr>
        </p:nvSpPr>
        <p:spPr>
          <a:xfrm>
            <a:off x="3584448" y="4407408"/>
            <a:ext cx="7287768" cy="1371600"/>
          </a:xfrm>
        </p:spPr>
        <p:txBody>
          <a:bodyPr>
            <a:noAutofit/>
          </a:bodyPr>
          <a:lstStyle>
            <a:lvl1pPr marL="0" indent="0" algn="l">
              <a:lnSpc>
                <a:spcPct val="150000"/>
              </a:lnSpc>
              <a:spcBef>
                <a:spcPts val="0"/>
              </a:spcBef>
              <a:buNone/>
              <a:defRPr sz="1600">
                <a:solidFill>
                  <a:schemeClr val="tx1">
                    <a:lumMod val="65000"/>
                    <a:lumOff val="35000"/>
                  </a:schemeClr>
                </a:solidFill>
              </a:defRPr>
            </a:lvl1pPr>
            <a:lvl2pPr marL="457200" indent="0" algn="ctr">
              <a:lnSpc>
                <a:spcPts val="2200"/>
              </a:lnSpc>
              <a:spcBef>
                <a:spcPts val="0"/>
              </a:spcBef>
              <a:buNone/>
              <a:defRPr sz="1600">
                <a:solidFill>
                  <a:schemeClr val="tx1">
                    <a:lumMod val="65000"/>
                    <a:lumOff val="35000"/>
                  </a:schemeClr>
                </a:solidFill>
              </a:defRPr>
            </a:lvl2pPr>
            <a:lvl3pPr marL="914400" indent="0" algn="ctr">
              <a:lnSpc>
                <a:spcPts val="2200"/>
              </a:lnSpc>
              <a:spcBef>
                <a:spcPts val="0"/>
              </a:spcBef>
              <a:buNone/>
              <a:defRPr sz="1600">
                <a:solidFill>
                  <a:schemeClr val="tx1">
                    <a:lumMod val="65000"/>
                    <a:lumOff val="35000"/>
                  </a:schemeClr>
                </a:solidFill>
              </a:defRPr>
            </a:lvl3pPr>
            <a:lvl4pPr marL="1371600" indent="0" algn="ctr">
              <a:lnSpc>
                <a:spcPts val="2200"/>
              </a:lnSpc>
              <a:spcBef>
                <a:spcPts val="0"/>
              </a:spcBef>
              <a:buNone/>
              <a:defRPr sz="1600">
                <a:solidFill>
                  <a:schemeClr val="tx1">
                    <a:lumMod val="65000"/>
                    <a:lumOff val="35000"/>
                  </a:schemeClr>
                </a:solidFill>
              </a:defRPr>
            </a:lvl4pPr>
            <a:lvl5pPr marL="1828800" indent="0" algn="ctr">
              <a:lnSpc>
                <a:spcPts val="2200"/>
              </a:lnSpc>
              <a:spcBef>
                <a:spcPts val="0"/>
              </a:spcBef>
              <a:buNone/>
              <a:defRPr sz="1600">
                <a:solidFill>
                  <a:schemeClr val="tx1">
                    <a:lumMod val="65000"/>
                    <a:lumOff val="35000"/>
                  </a:schemeClr>
                </a:solidFill>
              </a:defRPr>
            </a:lvl5pPr>
          </a:lstStyle>
          <a:p>
            <a:pPr lvl="0"/>
            <a:r>
              <a:rPr lang="en-US"/>
              <a:t>Click to edit Master text styles</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539067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ts val="2600"/>
              </a:lnSpc>
              <a:spcBef>
                <a:spcPts val="0"/>
              </a:spcBef>
              <a:buNone/>
              <a:defRPr sz="1600">
                <a:solidFill>
                  <a:schemeClr val="tx1">
                    <a:lumMod val="65000"/>
                    <a:lumOff val="35000"/>
                  </a:schemeClr>
                </a:solidFill>
                <a:latin typeface="+mn-lt"/>
              </a:defRPr>
            </a:lvl1pPr>
            <a:lvl2pPr marL="457200" indent="0">
              <a:lnSpc>
                <a:spcPts val="2600"/>
              </a:lnSpc>
              <a:spcBef>
                <a:spcPts val="0"/>
              </a:spcBef>
              <a:buNone/>
              <a:defRPr sz="1600">
                <a:solidFill>
                  <a:schemeClr val="tx1">
                    <a:lumMod val="65000"/>
                    <a:lumOff val="35000"/>
                  </a:schemeClr>
                </a:solidFill>
                <a:latin typeface="+mn-lt"/>
              </a:defRPr>
            </a:lvl2pPr>
            <a:lvl3pPr marL="914400" indent="0">
              <a:lnSpc>
                <a:spcPts val="2600"/>
              </a:lnSpc>
              <a:spcBef>
                <a:spcPts val="0"/>
              </a:spcBef>
              <a:buNone/>
              <a:defRPr sz="1600">
                <a:solidFill>
                  <a:schemeClr val="tx1">
                    <a:lumMod val="65000"/>
                    <a:lumOff val="35000"/>
                  </a:schemeClr>
                </a:solidFill>
                <a:latin typeface="+mn-lt"/>
              </a:defRPr>
            </a:lvl3pPr>
            <a:lvl4pPr marL="1371600" indent="0">
              <a:lnSpc>
                <a:spcPts val="2600"/>
              </a:lnSpc>
              <a:spcBef>
                <a:spcPts val="0"/>
              </a:spcBef>
              <a:buNone/>
              <a:defRPr sz="1600">
                <a:solidFill>
                  <a:schemeClr val="tx1">
                    <a:lumMod val="65000"/>
                    <a:lumOff val="35000"/>
                  </a:schemeClr>
                </a:solidFill>
                <a:latin typeface="+mn-lt"/>
              </a:defRPr>
            </a:lvl4pPr>
            <a:lvl5pPr marL="1828800" indent="0">
              <a:lnSpc>
                <a:spcPts val="2600"/>
              </a:lnSpc>
              <a:spcBef>
                <a:spcPts val="0"/>
              </a:spcBef>
              <a:buNone/>
              <a:defRPr sz="1600">
                <a:solidFill>
                  <a:schemeClr val="tx1">
                    <a:lumMod val="65000"/>
                    <a:lumOff val="3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4749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5637276" cy="4114800"/>
          </a:xfrm>
          <a:solidFill>
            <a:schemeClr val="accent6"/>
          </a:solidFill>
        </p:spPr>
        <p:txBody>
          <a:bodyPr/>
          <a:lstStyle/>
          <a:p>
            <a:r>
              <a:rPr lang="en-US"/>
              <a:t>Click icon to add picture</a:t>
            </a:r>
            <a:endParaRPr lang="en-US" dirty="0"/>
          </a:p>
        </p:txBody>
      </p:sp>
      <p:sp>
        <p:nvSpPr>
          <p:cNvPr id="10" name="Picture Placeholder 7">
            <a:extLst>
              <a:ext uri="{FF2B5EF4-FFF2-40B4-BE49-F238E27FC236}">
                <a16:creationId xmlns:a16="http://schemas.microsoft.com/office/drawing/2014/main" id="{6B717642-3C5E-4830-BCBC-E7FAE8B77949}"/>
              </a:ext>
            </a:extLst>
          </p:cNvPr>
          <p:cNvSpPr>
            <a:spLocks noGrp="1"/>
          </p:cNvSpPr>
          <p:nvPr>
            <p:ph type="pic" sz="quarter" idx="15"/>
          </p:nvPr>
        </p:nvSpPr>
        <p:spPr>
          <a:xfrm>
            <a:off x="6096000" y="390524"/>
            <a:ext cx="5637276" cy="4114800"/>
          </a:xfrm>
          <a:solidFill>
            <a:schemeClr val="accent6"/>
          </a:solidFill>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1A83FC01-0C03-4607-B5EA-8C230EA7CABF}"/>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2000"/>
              </a:lnSpc>
              <a:buNone/>
              <a:defRPr sz="1600"/>
            </a:lvl1pPr>
            <a:lvl2pPr marL="457200" indent="0">
              <a:lnSpc>
                <a:spcPts val="2000"/>
              </a:lnSpc>
              <a:buNone/>
              <a:defRPr sz="1600"/>
            </a:lvl2pPr>
            <a:lvl3pPr marL="914400" indent="0">
              <a:lnSpc>
                <a:spcPts val="2000"/>
              </a:lnSpc>
              <a:spcBef>
                <a:spcPts val="0"/>
              </a:spcBef>
              <a:buNone/>
              <a:defRPr sz="1600"/>
            </a:lvl3pPr>
            <a:lvl4pPr marL="1371600" indent="0">
              <a:lnSpc>
                <a:spcPts val="2000"/>
              </a:lnSpc>
              <a:buNone/>
              <a:defRPr sz="1600"/>
            </a:lvl4pPr>
            <a:lvl5pPr marL="1828800" indent="0">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208221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390524"/>
            <a:ext cx="11274552" cy="4171951"/>
          </a:xfrm>
          <a:solidFill>
            <a:schemeClr val="accent6"/>
          </a:solidFill>
        </p:spPr>
        <p:txBody>
          <a:bodyPr/>
          <a:lstStyle/>
          <a:p>
            <a:r>
              <a:rPr lang="en-US"/>
              <a:t>Click icon to add picture</a:t>
            </a:r>
            <a:endParaRPr lang="en-US" dirty="0"/>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itle 1">
            <a:extLst>
              <a:ext uri="{FF2B5EF4-FFF2-40B4-BE49-F238E27FC236}">
                <a16:creationId xmlns:a16="http://schemas.microsoft.com/office/drawing/2014/main" id="{99C910F3-1CC6-467F-A64A-2DDFE463203E}"/>
              </a:ext>
            </a:extLst>
          </p:cNvPr>
          <p:cNvSpPr>
            <a:spLocks noGrp="1"/>
          </p:cNvSpPr>
          <p:nvPr>
            <p:ph type="title"/>
          </p:nvPr>
        </p:nvSpPr>
        <p:spPr>
          <a:xfrm>
            <a:off x="719425" y="4689888"/>
            <a:ext cx="5029200" cy="1371600"/>
          </a:xfrm>
        </p:spPr>
        <p:txBody>
          <a:bodyPr anchor="ctr" anchorCtr="0">
            <a:normAutofit/>
          </a:bodyPr>
          <a:lstStyle>
            <a:lvl1pPr algn="ctr">
              <a:defRPr sz="440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5550E3EA-37A2-40C0-A78F-3C0AB0F78189}"/>
              </a:ext>
            </a:extLst>
          </p:cNvPr>
          <p:cNvSpPr>
            <a:spLocks noGrp="1"/>
          </p:cNvSpPr>
          <p:nvPr>
            <p:ph type="body" sz="quarter" idx="14"/>
          </p:nvPr>
        </p:nvSpPr>
        <p:spPr>
          <a:xfrm>
            <a:off x="6460759" y="4687863"/>
            <a:ext cx="5029200" cy="1463040"/>
          </a:xfrm>
        </p:spPr>
        <p:txBody>
          <a:bodyPr anchor="ctr" anchorCtr="0">
            <a:noAutofit/>
          </a:bodyPr>
          <a:lstStyle>
            <a:lvl1pPr marL="0" indent="0">
              <a:lnSpc>
                <a:spcPts val="1800"/>
              </a:lnSpc>
              <a:buNone/>
              <a:defRPr sz="1600"/>
            </a:lvl1pPr>
            <a:lvl2pPr marL="457200" indent="0">
              <a:lnSpc>
                <a:spcPts val="1800"/>
              </a:lnSpc>
              <a:buNone/>
              <a:defRPr sz="1600"/>
            </a:lvl2pPr>
            <a:lvl3pPr marL="914400" indent="0">
              <a:lnSpc>
                <a:spcPts val="1800"/>
              </a:lnSpc>
              <a:spcBef>
                <a:spcPts val="0"/>
              </a:spcBef>
              <a:buNone/>
              <a:defRPr sz="1600"/>
            </a:lvl3pPr>
            <a:lvl4pPr marL="1371600" indent="0">
              <a:lnSpc>
                <a:spcPts val="1800"/>
              </a:lnSpc>
              <a:buNone/>
              <a:defRPr sz="1600"/>
            </a:lvl4pPr>
            <a:lvl5pPr marL="1828800" indent="0">
              <a:lnSpc>
                <a:spcPts val="18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244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679929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38201"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38201"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362182"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362557"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7886164" y="1719628"/>
            <a:ext cx="3300183" cy="554038"/>
          </a:xfrm>
        </p:spPr>
        <p:txBody>
          <a:bodyPr>
            <a:normAutofit/>
          </a:bodyPr>
          <a:lstStyle>
            <a:lvl1pPr marL="0" indent="0">
              <a:buNone/>
              <a:defRPr sz="2400" b="1">
                <a:solidFill>
                  <a:schemeClr val="tx1"/>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788691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9070860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3B5FF-9D53-4FD4-B752-22F188FA0A82}"/>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49083EC5-999D-4EF5-A22C-FD19C31D51F9}"/>
              </a:ext>
            </a:extLst>
          </p:cNvPr>
          <p:cNvSpPr>
            <a:spLocks noGrp="1"/>
          </p:cNvSpPr>
          <p:nvPr>
            <p:ph type="ftr" sz="quarter" idx="11"/>
          </p:nvPr>
        </p:nvSpPr>
        <p:spPr/>
        <p:txBody>
          <a:bodyPr/>
          <a:lstStyle/>
          <a:p>
            <a:r>
              <a:rPr lang="en-US" dirty="0"/>
              <a:t>Pitch deck title</a:t>
            </a:r>
          </a:p>
        </p:txBody>
      </p:sp>
      <p:sp>
        <p:nvSpPr>
          <p:cNvPr id="4" name="Slide Number Placeholder 3">
            <a:extLst>
              <a:ext uri="{FF2B5EF4-FFF2-40B4-BE49-F238E27FC236}">
                <a16:creationId xmlns:a16="http://schemas.microsoft.com/office/drawing/2014/main" id="{75215B34-3A95-488E-8DAD-34652A5BE7D1}"/>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518686" y="365125"/>
            <a:ext cx="9986601"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508692" y="1912336"/>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573892" y="1874838"/>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1508692" y="2388253"/>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573892" y="2337741"/>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1518687" y="3608720"/>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583887" y="3571222"/>
            <a:ext cx="41148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1518687" y="4084637"/>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583887" y="4034125"/>
            <a:ext cx="4114800" cy="914400"/>
          </a:xfrm>
        </p:spPr>
        <p:txBody>
          <a:bodyPr>
            <a:noAutofit/>
          </a:bodyPr>
          <a:lstStyle>
            <a:lvl1pPr marL="0" indent="0">
              <a:lnSpc>
                <a:spcPts val="2600"/>
              </a:lnSpc>
              <a:buNone/>
              <a:defRPr sz="16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a:r>
              <a:rPr lang="en-US"/>
              <a:t>Click to edit Master text styles</a:t>
            </a:r>
          </a:p>
          <a:p>
            <a:pPr lvl="1"/>
            <a:r>
              <a:rPr lang="en-US"/>
              <a:t>Second level</a:t>
            </a:r>
          </a:p>
        </p:txBody>
      </p:sp>
      <p:sp>
        <p:nvSpPr>
          <p:cNvPr id="15" name="Picture Placeholder 10">
            <a:extLst>
              <a:ext uri="{FF2B5EF4-FFF2-40B4-BE49-F238E27FC236}">
                <a16:creationId xmlns:a16="http://schemas.microsoft.com/office/drawing/2014/main" id="{A12F2D63-1E00-4379-A32F-B52857A50211}"/>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4271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6858000" y="365125"/>
            <a:ext cx="460231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0" y="0"/>
            <a:ext cx="6096000" cy="6858000"/>
          </a:xfrm>
          <a:solidFill>
            <a:schemeClr val="accent6"/>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858000" y="169164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6858000" y="2093976"/>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6858000" y="2962656"/>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6858000" y="331012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3" name="Text Placeholder 4">
            <a:extLst>
              <a:ext uri="{FF2B5EF4-FFF2-40B4-BE49-F238E27FC236}">
                <a16:creationId xmlns:a16="http://schemas.microsoft.com/office/drawing/2014/main" id="{8462AFAF-169F-4E2A-AC00-6E8666595471}"/>
              </a:ext>
            </a:extLst>
          </p:cNvPr>
          <p:cNvSpPr>
            <a:spLocks noGrp="1"/>
          </p:cNvSpPr>
          <p:nvPr>
            <p:ph type="body" sz="quarter" idx="20"/>
          </p:nvPr>
        </p:nvSpPr>
        <p:spPr>
          <a:xfrm>
            <a:off x="6870354" y="3931920"/>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12">
            <a:extLst>
              <a:ext uri="{FF2B5EF4-FFF2-40B4-BE49-F238E27FC236}">
                <a16:creationId xmlns:a16="http://schemas.microsoft.com/office/drawing/2014/main" id="{9FDE6BB6-DE86-4B19-B83F-5B83A89477B4}"/>
              </a:ext>
            </a:extLst>
          </p:cNvPr>
          <p:cNvSpPr>
            <a:spLocks noGrp="1"/>
          </p:cNvSpPr>
          <p:nvPr>
            <p:ph type="body" sz="quarter" idx="21"/>
          </p:nvPr>
        </p:nvSpPr>
        <p:spPr>
          <a:xfrm>
            <a:off x="6870354" y="4270248"/>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5" name="Text Placeholder 4">
            <a:extLst>
              <a:ext uri="{FF2B5EF4-FFF2-40B4-BE49-F238E27FC236}">
                <a16:creationId xmlns:a16="http://schemas.microsoft.com/office/drawing/2014/main" id="{2B544474-29CA-4D8E-AC15-C05ABDF6067C}"/>
              </a:ext>
            </a:extLst>
          </p:cNvPr>
          <p:cNvSpPr>
            <a:spLocks noGrp="1"/>
          </p:cNvSpPr>
          <p:nvPr>
            <p:ph type="body" sz="quarter" idx="22"/>
          </p:nvPr>
        </p:nvSpPr>
        <p:spPr>
          <a:xfrm>
            <a:off x="6870354" y="4855464"/>
            <a:ext cx="3931920" cy="338328"/>
          </a:xfrm>
        </p:spPr>
        <p:txBody>
          <a:bodyPr anchor="b">
            <a:no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2">
            <a:extLst>
              <a:ext uri="{FF2B5EF4-FFF2-40B4-BE49-F238E27FC236}">
                <a16:creationId xmlns:a16="http://schemas.microsoft.com/office/drawing/2014/main" id="{7C778245-11E1-4B65-ADC1-E9D3DE34E5DE}"/>
              </a:ext>
            </a:extLst>
          </p:cNvPr>
          <p:cNvSpPr>
            <a:spLocks noGrp="1"/>
          </p:cNvSpPr>
          <p:nvPr>
            <p:ph type="body" sz="quarter" idx="23"/>
          </p:nvPr>
        </p:nvSpPr>
        <p:spPr>
          <a:xfrm>
            <a:off x="6870354" y="5193792"/>
            <a:ext cx="4572000" cy="530352"/>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21357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1C922A-9F54-409C-8C2C-90A55B890F48}"/>
              </a:ext>
              <a:ext uri="{C183D7F6-B498-43B3-948B-1728B52AA6E4}">
                <adec:decorative xmlns:adec="http://schemas.microsoft.com/office/drawing/2017/decorative" val="1"/>
              </a:ext>
            </a:extLst>
          </p:cNvPr>
          <p:cNvSpPr/>
          <p:nvPr userDrawn="1"/>
        </p:nvSpPr>
        <p:spPr>
          <a:xfrm>
            <a:off x="6200706" y="0"/>
            <a:ext cx="6095999"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709922" y="365125"/>
            <a:ext cx="5386078"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AA39532F-F90D-47C0-89E1-06A3DED59311}"/>
              </a:ext>
            </a:extLst>
          </p:cNvPr>
          <p:cNvSpPr>
            <a:spLocks noGrp="1"/>
          </p:cNvSpPr>
          <p:nvPr>
            <p:ph type="pic" sz="quarter" idx="13"/>
          </p:nvPr>
        </p:nvSpPr>
        <p:spPr>
          <a:xfrm>
            <a:off x="7454384" y="1566525"/>
            <a:ext cx="3401568" cy="3712464"/>
          </a:xfrm>
          <a:solidFill>
            <a:schemeClr val="accent6"/>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709922"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3457506" y="1893053"/>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E725FCE9-B62D-4B16-807B-9D0D63E93B56}"/>
              </a:ext>
            </a:extLst>
          </p:cNvPr>
          <p:cNvSpPr>
            <a:spLocks noGrp="1"/>
          </p:cNvSpPr>
          <p:nvPr>
            <p:ph type="body" sz="quarter" idx="14"/>
          </p:nvPr>
        </p:nvSpPr>
        <p:spPr>
          <a:xfrm>
            <a:off x="709922" y="236897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4" name="Text Placeholder 12">
            <a:extLst>
              <a:ext uri="{FF2B5EF4-FFF2-40B4-BE49-F238E27FC236}">
                <a16:creationId xmlns:a16="http://schemas.microsoft.com/office/drawing/2014/main" id="{BA57DF8C-FA7C-490B-98CE-CDE7957EE729}"/>
              </a:ext>
            </a:extLst>
          </p:cNvPr>
          <p:cNvSpPr>
            <a:spLocks noGrp="1"/>
          </p:cNvSpPr>
          <p:nvPr>
            <p:ph type="body" sz="quarter" idx="15"/>
          </p:nvPr>
        </p:nvSpPr>
        <p:spPr>
          <a:xfrm>
            <a:off x="3457506" y="2355956"/>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FF039F13-B78B-4A7E-AB1D-94C070BAE974}"/>
              </a:ext>
            </a:extLst>
          </p:cNvPr>
          <p:cNvSpPr>
            <a:spLocks noGrp="1"/>
          </p:cNvSpPr>
          <p:nvPr>
            <p:ph type="body" idx="16"/>
          </p:nvPr>
        </p:nvSpPr>
        <p:spPr>
          <a:xfrm>
            <a:off x="719917"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525F4B91-27EE-47AC-BBD0-A66FE53A04FF}"/>
              </a:ext>
            </a:extLst>
          </p:cNvPr>
          <p:cNvSpPr>
            <a:spLocks noGrp="1"/>
          </p:cNvSpPr>
          <p:nvPr>
            <p:ph type="body" sz="quarter" idx="17"/>
          </p:nvPr>
        </p:nvSpPr>
        <p:spPr>
          <a:xfrm>
            <a:off x="3467501" y="3843877"/>
            <a:ext cx="2286000" cy="457200"/>
          </a:xfrm>
        </p:spPr>
        <p:txBody>
          <a:bodyPr anchor="b">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12">
            <a:extLst>
              <a:ext uri="{FF2B5EF4-FFF2-40B4-BE49-F238E27FC236}">
                <a16:creationId xmlns:a16="http://schemas.microsoft.com/office/drawing/2014/main" id="{1F0A1756-3486-46A9-9DD3-7BFA5FF75731}"/>
              </a:ext>
            </a:extLst>
          </p:cNvPr>
          <p:cNvSpPr>
            <a:spLocks noGrp="1"/>
          </p:cNvSpPr>
          <p:nvPr>
            <p:ph type="body" sz="quarter" idx="18"/>
          </p:nvPr>
        </p:nvSpPr>
        <p:spPr>
          <a:xfrm>
            <a:off x="719917" y="4319794"/>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22" name="Text Placeholder 12">
            <a:extLst>
              <a:ext uri="{FF2B5EF4-FFF2-40B4-BE49-F238E27FC236}">
                <a16:creationId xmlns:a16="http://schemas.microsoft.com/office/drawing/2014/main" id="{F50C0C1C-5BD4-4F62-8AB2-50B1FE4A7DAE}"/>
              </a:ext>
            </a:extLst>
          </p:cNvPr>
          <p:cNvSpPr>
            <a:spLocks noGrp="1"/>
          </p:cNvSpPr>
          <p:nvPr>
            <p:ph type="body" sz="quarter" idx="19"/>
          </p:nvPr>
        </p:nvSpPr>
        <p:spPr>
          <a:xfrm>
            <a:off x="3467501" y="4306780"/>
            <a:ext cx="2286000" cy="1371600"/>
          </a:xfrm>
        </p:spPr>
        <p:txBody>
          <a:bodyPr>
            <a:noAutofit/>
          </a:bodyPr>
          <a:lstStyle>
            <a:lvl1pPr marL="0" indent="0">
              <a:lnSpc>
                <a:spcPts val="2000"/>
              </a:lnSpc>
              <a:buNone/>
              <a:defRPr sz="1400"/>
            </a:lvl1pPr>
            <a:lvl2pPr marL="457200" indent="0">
              <a:lnSpc>
                <a:spcPts val="2000"/>
              </a:lnSpc>
              <a:buNone/>
              <a:defRPr sz="1400"/>
            </a:lvl2pPr>
            <a:lvl3pPr marL="914400" indent="0">
              <a:lnSpc>
                <a:spcPts val="2000"/>
              </a:lnSpc>
              <a:buNone/>
              <a:defRPr sz="1400"/>
            </a:lvl3pPr>
            <a:lvl4pPr marL="1371600" indent="0">
              <a:lnSpc>
                <a:spcPts val="2000"/>
              </a:lnSpc>
              <a:buNone/>
              <a:defRPr sz="1400"/>
            </a:lvl4pPr>
            <a:lvl5pPr marL="1828800" indent="0">
              <a:lnSpc>
                <a:spcPts val="2000"/>
              </a:lnSpc>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838200" y="6356350"/>
            <a:ext cx="1847850" cy="365125"/>
          </a:xfrm>
        </p:spPr>
        <p:txBody>
          <a:bodyPr/>
          <a:lstStyle/>
          <a:p>
            <a:r>
              <a:rPr lang="en-US" dirty="0"/>
              <a:t>20XX</a:t>
            </a:r>
          </a:p>
        </p:txBody>
      </p:sp>
      <p:sp>
        <p:nvSpPr>
          <p:cNvPr id="18" name="Footer Placeholder 7">
            <a:extLst>
              <a:ext uri="{FF2B5EF4-FFF2-40B4-BE49-F238E27FC236}">
                <a16:creationId xmlns:a16="http://schemas.microsoft.com/office/drawing/2014/main" id="{37667359-6B2F-4D7C-932B-CE6A0E91C8A0}"/>
              </a:ext>
            </a:extLst>
          </p:cNvPr>
          <p:cNvSpPr>
            <a:spLocks noGrp="1"/>
          </p:cNvSpPr>
          <p:nvPr>
            <p:ph type="ftr" sz="quarter" idx="11"/>
          </p:nvPr>
        </p:nvSpPr>
        <p:spPr>
          <a:xfrm>
            <a:off x="6858000" y="6356350"/>
            <a:ext cx="3448050" cy="365125"/>
          </a:xfrm>
        </p:spPr>
        <p:txBody>
          <a:bodyPr/>
          <a:lstStyle>
            <a:lvl1pPr algn="l">
              <a:defRPr/>
            </a:lvl1pPr>
          </a:lstStyle>
          <a:p>
            <a:r>
              <a:rPr lang="en-US" dirty="0"/>
              <a:t>Pitch deck title</a:t>
            </a:r>
          </a:p>
        </p:txBody>
      </p:sp>
      <p:sp>
        <p:nvSpPr>
          <p:cNvPr id="23" name="Slide Number Placeholder 8">
            <a:extLst>
              <a:ext uri="{FF2B5EF4-FFF2-40B4-BE49-F238E27FC236}">
                <a16:creationId xmlns:a16="http://schemas.microsoft.com/office/drawing/2014/main" id="{C69C9BA9-6130-4098-A0A6-E1A00A3B6BFF}"/>
              </a:ext>
            </a:extLst>
          </p:cNvPr>
          <p:cNvSpPr>
            <a:spLocks noGrp="1"/>
          </p:cNvSpPr>
          <p:nvPr>
            <p:ph type="sldNum" sz="quarter" idx="12"/>
          </p:nvPr>
        </p:nvSpPr>
        <p:spPr>
          <a:xfrm>
            <a:off x="10423398" y="6356350"/>
            <a:ext cx="9144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969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Problem &amp; Summar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B487E6-6563-4EEC-A349-2257BBAFD4DD}"/>
              </a:ext>
              <a:ext uri="{C183D7F6-B498-43B3-948B-1728B52AA6E4}">
                <adec:decorative xmlns:adec="http://schemas.microsoft.com/office/drawing/2017/decorative" val="1"/>
              </a:ext>
            </a:extLst>
          </p:cNvPr>
          <p:cNvSpPr/>
          <p:nvPr userDrawn="1"/>
        </p:nvSpPr>
        <p:spPr>
          <a:xfrm>
            <a:off x="1" y="0"/>
            <a:ext cx="305111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6348334" y="1062164"/>
            <a:ext cx="5005466" cy="1325563"/>
          </a:xfrm>
        </p:spPr>
        <p:txBody>
          <a:bodyPr/>
          <a:lstStyle>
            <a:lvl1pPr>
              <a:defRPr>
                <a:solidFill>
                  <a:schemeClr val="tx1">
                    <a:lumMod val="50000"/>
                    <a:lumOff val="50000"/>
                  </a:schemeClr>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EED971A8-4C6D-471D-A690-8CD666292205}"/>
              </a:ext>
            </a:extLst>
          </p:cNvPr>
          <p:cNvSpPr>
            <a:spLocks noGrp="1"/>
          </p:cNvSpPr>
          <p:nvPr>
            <p:ph type="pic" sz="quarter" idx="13"/>
          </p:nvPr>
        </p:nvSpPr>
        <p:spPr>
          <a:xfrm>
            <a:off x="861935" y="1143000"/>
            <a:ext cx="4953000" cy="4572000"/>
          </a:xfrm>
          <a:solidFill>
            <a:schemeClr val="accent6"/>
          </a:solidFill>
        </p:spPr>
        <p:txBody>
          <a:bodyPr/>
          <a:lstStyle/>
          <a:p>
            <a:r>
              <a:rPr lang="en-US"/>
              <a:t>Click icon to add picture</a:t>
            </a:r>
            <a:endParaRPr lang="en-US" dirty="0"/>
          </a:p>
        </p:txBody>
      </p:sp>
      <p:sp>
        <p:nvSpPr>
          <p:cNvPr id="10" name="Text Placeholder 9">
            <a:extLst>
              <a:ext uri="{FF2B5EF4-FFF2-40B4-BE49-F238E27FC236}">
                <a16:creationId xmlns:a16="http://schemas.microsoft.com/office/drawing/2014/main" id="{0ECB8E5B-4859-4892-A062-C831DA527F75}"/>
              </a:ext>
            </a:extLst>
          </p:cNvPr>
          <p:cNvSpPr>
            <a:spLocks noGrp="1"/>
          </p:cNvSpPr>
          <p:nvPr>
            <p:ph type="body" sz="quarter" idx="14"/>
          </p:nvPr>
        </p:nvSpPr>
        <p:spPr>
          <a:xfrm>
            <a:off x="6376988" y="2555875"/>
            <a:ext cx="4953000" cy="3159125"/>
          </a:xfrm>
        </p:spPr>
        <p:txBody>
          <a:bodyPr>
            <a:normAutofit/>
          </a:bodyPr>
          <a:lstStyle>
            <a:lvl1pPr marL="0" indent="0">
              <a:lnSpc>
                <a:spcPct val="150000"/>
              </a:lnSpc>
              <a:spcBef>
                <a:spcPts val="0"/>
              </a:spcBef>
              <a:buNone/>
              <a:defRPr sz="2000">
                <a:solidFill>
                  <a:schemeClr val="accent4"/>
                </a:solidFill>
                <a:latin typeface="+mj-lt"/>
              </a:defRPr>
            </a:lvl1pPr>
            <a:lvl2pPr marL="457200" indent="0">
              <a:lnSpc>
                <a:spcPct val="150000"/>
              </a:lnSpc>
              <a:spcBef>
                <a:spcPts val="0"/>
              </a:spcBef>
              <a:buNone/>
              <a:defRPr sz="2000">
                <a:solidFill>
                  <a:schemeClr val="accent4"/>
                </a:solidFill>
                <a:latin typeface="+mj-lt"/>
              </a:defRPr>
            </a:lvl2pPr>
            <a:lvl3pPr marL="914400" indent="0">
              <a:lnSpc>
                <a:spcPct val="150000"/>
              </a:lnSpc>
              <a:spcBef>
                <a:spcPts val="0"/>
              </a:spcBef>
              <a:buNone/>
              <a:defRPr sz="2000">
                <a:solidFill>
                  <a:schemeClr val="accent4"/>
                </a:solidFill>
                <a:latin typeface="+mj-lt"/>
              </a:defRPr>
            </a:lvl3pPr>
            <a:lvl4pPr marL="1371600" indent="0">
              <a:lnSpc>
                <a:spcPct val="150000"/>
              </a:lnSpc>
              <a:spcBef>
                <a:spcPts val="0"/>
              </a:spcBef>
              <a:buNone/>
              <a:defRPr sz="2000">
                <a:solidFill>
                  <a:schemeClr val="accent4"/>
                </a:solidFill>
                <a:latin typeface="+mj-lt"/>
              </a:defRPr>
            </a:lvl4pPr>
            <a:lvl5pPr marL="1828800" indent="0">
              <a:lnSpc>
                <a:spcPct val="150000"/>
              </a:lnSpc>
              <a:spcBef>
                <a:spcPts val="0"/>
              </a:spcBef>
              <a:buNone/>
              <a:defRPr sz="2000">
                <a:solidFill>
                  <a:schemeClr val="accent4"/>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865806376"/>
      </p:ext>
    </p:extLst>
  </p:cSld>
  <p:clrMapOvr>
    <a:masterClrMapping/>
  </p:clrMapOvr>
  <p:extLst>
    <p:ext uri="{DCECCB84-F9BA-43D5-87BE-67443E8EF086}">
      <p15:sldGuideLst xmlns:p15="http://schemas.microsoft.com/office/powerpoint/2012/main">
        <p15:guide id="1" pos="3840" userDrawn="1">
          <p15:clr>
            <a:srgbClr val="FBAE40"/>
          </p15:clr>
        </p15:guide>
        <p15:guide id="2" pos="5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C02F5D-0AFB-480B-A152-5FC08DB4DCD7}"/>
              </a:ext>
            </a:extLst>
          </p:cNvPr>
          <p:cNvSpPr>
            <a:spLocks noGrp="1"/>
          </p:cNvSpPr>
          <p:nvPr>
            <p:ph type="pic" sz="quarter" idx="13"/>
          </p:nvPr>
        </p:nvSpPr>
        <p:spPr>
          <a:xfrm>
            <a:off x="458724" y="457200"/>
            <a:ext cx="11274552" cy="5943600"/>
          </a:xfrm>
          <a:solidFill>
            <a:schemeClr val="accent6"/>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3051112" y="3513220"/>
            <a:ext cx="8682164" cy="1828799"/>
          </a:xfrm>
          <a:solidFill>
            <a:schemeClr val="accent3">
              <a:alpha val="90000"/>
            </a:schemeClr>
          </a:solidFill>
        </p:spPr>
        <p:txBody>
          <a:bodyPr lIns="1371600" tIns="0" bIns="0" anchor="ctr">
            <a:noAutofit/>
          </a:bodyPr>
          <a:lstStyle>
            <a:lvl1pPr algn="ctr">
              <a:defRPr sz="5400">
                <a:solidFill>
                  <a:schemeClr val="tx1">
                    <a:lumMod val="65000"/>
                    <a:lumOff val="35000"/>
                  </a:schemeClr>
                </a:solidFill>
              </a:defRPr>
            </a:lvl1pPr>
          </a:lstStyle>
          <a:p>
            <a:r>
              <a:rPr lang="en-US" dirty="0"/>
              <a:t>Click to add title</a:t>
            </a:r>
          </a:p>
        </p:txBody>
      </p:sp>
    </p:spTree>
    <p:extLst>
      <p:ext uri="{BB962C8B-B14F-4D97-AF65-F5344CB8AC3E}">
        <p14:creationId xmlns:p14="http://schemas.microsoft.com/office/powerpoint/2010/main" val="999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tx1">
                    <a:lumMod val="50000"/>
                    <a:lumOff val="50000"/>
                  </a:schemeClr>
                </a:solidFill>
              </a:defRPr>
            </a:lvl1pPr>
          </a:lstStyle>
          <a:p>
            <a:r>
              <a:rPr lang="en-US"/>
              <a:t>Click to edit Master title style</a:t>
            </a:r>
            <a:endParaRPr lang="en-ZA" dirty="0"/>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910104"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91109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91109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9" name="Picture Placeholder 15">
            <a:extLst>
              <a:ext uri="{FF2B5EF4-FFF2-40B4-BE49-F238E27FC236}">
                <a16:creationId xmlns:a16="http://schemas.microsoft.com/office/drawing/2014/main" id="{E63C0874-8701-4CED-B60A-61A655FB5A5F}"/>
              </a:ext>
            </a:extLst>
          </p:cNvPr>
          <p:cNvSpPr>
            <a:spLocks noGrp="1"/>
          </p:cNvSpPr>
          <p:nvPr>
            <p:ph type="pic" sz="quarter" idx="43"/>
          </p:nvPr>
        </p:nvSpPr>
        <p:spPr>
          <a:xfrm>
            <a:off x="4951917"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956048"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956048"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20" name="Picture Placeholder 15">
            <a:extLst>
              <a:ext uri="{FF2B5EF4-FFF2-40B4-BE49-F238E27FC236}">
                <a16:creationId xmlns:a16="http://schemas.microsoft.com/office/drawing/2014/main" id="{F223D9C7-A9C3-4D38-B4D8-9CAB3A19CF51}"/>
              </a:ext>
            </a:extLst>
          </p:cNvPr>
          <p:cNvSpPr>
            <a:spLocks noGrp="1"/>
          </p:cNvSpPr>
          <p:nvPr>
            <p:ph type="pic" sz="quarter" idx="44"/>
          </p:nvPr>
        </p:nvSpPr>
        <p:spPr>
          <a:xfrm>
            <a:off x="7993730" y="1965960"/>
            <a:ext cx="2286000" cy="228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991856" y="4311688"/>
            <a:ext cx="2286000" cy="360000"/>
          </a:xfrm>
        </p:spPr>
        <p:txBody>
          <a:bodyPr>
            <a:noAutofit/>
          </a:bodyPr>
          <a:lstStyle>
            <a:lvl1pPr marL="0" indent="0" algn="ctr">
              <a:buFont typeface="Arial" panose="020B0604020202020204" pitchFamily="34" charset="0"/>
              <a:buNone/>
              <a:defRPr sz="2000">
                <a:solidFill>
                  <a:schemeClr val="accent4"/>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991856" y="4773703"/>
            <a:ext cx="2286000" cy="1005840"/>
          </a:xfrm>
        </p:spPr>
        <p:txBody>
          <a:bodyPr/>
          <a:lstStyle>
            <a:lvl1pPr marL="0" indent="0" algn="ctr">
              <a:lnSpc>
                <a:spcPts val="2000"/>
              </a:lnSpc>
              <a:spcBef>
                <a:spcPts val="0"/>
              </a:spcBef>
              <a:buNone/>
              <a:defRPr sz="1400">
                <a:solidFill>
                  <a:schemeClr val="tx1">
                    <a:lumMod val="75000"/>
                    <a:lumOff val="25000"/>
                  </a:schemeClr>
                </a:solidFill>
              </a:defRPr>
            </a:lvl1pPr>
          </a:lstStyle>
          <a:p>
            <a:pPr lvl="0"/>
            <a:r>
              <a:rPr lang="en-US" dirty="0"/>
              <a:t>Bullet Description</a:t>
            </a:r>
            <a:endParaRPr lang="en-ZA" dirty="0"/>
          </a:p>
        </p:txBody>
      </p:sp>
      <p:sp>
        <p:nvSpPr>
          <p:cNvPr id="15" name="Date Placeholder 1">
            <a:extLst>
              <a:ext uri="{FF2B5EF4-FFF2-40B4-BE49-F238E27FC236}">
                <a16:creationId xmlns:a16="http://schemas.microsoft.com/office/drawing/2014/main" id="{6FCC4B1F-E859-43CC-8B33-EE155744227A}"/>
              </a:ext>
            </a:extLst>
          </p:cNvPr>
          <p:cNvSpPr>
            <a:spLocks noGrp="1"/>
          </p:cNvSpPr>
          <p:nvPr>
            <p:ph type="dt" sz="half" idx="45"/>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006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1162072" y="365125"/>
            <a:ext cx="10193315" cy="1325563"/>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1162073" y="1853548"/>
            <a:ext cx="4572000" cy="640080"/>
          </a:xfrm>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1162073"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494485" y="1853548"/>
            <a:ext cx="4572000" cy="640080"/>
          </a:xfrm>
          <a:noFill/>
        </p:spPr>
        <p:txBody>
          <a:bodyPr anchor="ctr" anchorCtr="0">
            <a:normAutofit/>
          </a:bodyPr>
          <a:lstStyle>
            <a:lvl1pPr marL="0" indent="0">
              <a:buNone/>
              <a:defRPr sz="2000" b="0">
                <a:solidFill>
                  <a:schemeClr val="accent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494485" y="2505075"/>
            <a:ext cx="4572000" cy="3200400"/>
          </a:xfrm>
        </p:spPr>
        <p:txBody>
          <a:bodyPr>
            <a:normAutofit/>
          </a:bodyPr>
          <a:lstStyle>
            <a:lvl1pPr>
              <a:lnSpc>
                <a:spcPts val="2600"/>
              </a:lnSpc>
              <a:defRPr sz="1600"/>
            </a:lvl1pPr>
            <a:lvl2pPr>
              <a:lnSpc>
                <a:spcPts val="2600"/>
              </a:lnSpc>
              <a:defRPr sz="1600"/>
            </a:lvl2pPr>
            <a:lvl3pPr>
              <a:lnSpc>
                <a:spcPts val="2600"/>
              </a:lnSpc>
              <a:defRPr sz="1600"/>
            </a:lvl3pPr>
            <a:lvl4pPr>
              <a:lnSpc>
                <a:spcPts val="2600"/>
              </a:lnSpc>
              <a:defRPr sz="1600"/>
            </a:lvl4pPr>
            <a:lvl5pPr>
              <a:lnSpc>
                <a:spcPts val="26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582C2B31-DB43-4AEF-AA1E-62866E69E584}"/>
              </a:ext>
            </a:extLst>
          </p:cNvPr>
          <p:cNvSpPr>
            <a:spLocks noGrp="1"/>
          </p:cNvSpPr>
          <p:nvPr>
            <p:ph type="pic" sz="quarter" idx="13"/>
          </p:nvPr>
        </p:nvSpPr>
        <p:spPr>
          <a:xfrm>
            <a:off x="1524" y="5943600"/>
            <a:ext cx="12188952" cy="914400"/>
          </a:xfrm>
          <a:solidFill>
            <a:schemeClr val="accent6"/>
          </a:solidFill>
        </p:spPr>
        <p:txBody>
          <a:bodyPr/>
          <a:lstStyle/>
          <a:p>
            <a:r>
              <a:rPr lang="en-US"/>
              <a:t>Click icon to add picture</a:t>
            </a: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5009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84" r:id="rId3"/>
    <p:sldLayoutId id="2147483671" r:id="rId4"/>
    <p:sldLayoutId id="2147483683" r:id="rId5"/>
    <p:sldLayoutId id="2147483667" r:id="rId6"/>
    <p:sldLayoutId id="2147483688" r:id="rId7"/>
    <p:sldLayoutId id="2147483673" r:id="rId8"/>
    <p:sldLayoutId id="2147483672" r:id="rId9"/>
    <p:sldLayoutId id="2147483669" r:id="rId10"/>
    <p:sldLayoutId id="2147483682" r:id="rId11"/>
    <p:sldLayoutId id="2147483663" r:id="rId12"/>
    <p:sldLayoutId id="2147483677" r:id="rId13"/>
    <p:sldLayoutId id="2147483653" r:id="rId14"/>
    <p:sldLayoutId id="2147483678" r:id="rId15"/>
    <p:sldLayoutId id="2147483650" r:id="rId16"/>
    <p:sldLayoutId id="2147483654" r:id="rId17"/>
    <p:sldLayoutId id="2147483681" r:id="rId18"/>
    <p:sldLayoutId id="2147483686" r:id="rId19"/>
    <p:sldLayoutId id="2147483690" r:id="rId20"/>
    <p:sldLayoutId id="2147483676" r:id="rId21"/>
    <p:sldLayoutId id="2147483680" r:id="rId22"/>
    <p:sldLayoutId id="2147483675" r:id="rId23"/>
    <p:sldLayoutId id="2147483652" r:id="rId24"/>
    <p:sldLayoutId id="2147483665" r:id="rId25"/>
    <p:sldLayoutId id="2147483655" r:id="rId26"/>
    <p:sldLayoutId id="2147483656" r:id="rId27"/>
    <p:sldLayoutId id="2147483657" r:id="rId28"/>
  </p:sldLayoutIdLst>
  <p:hf hdr="0"/>
  <p:txStyles>
    <p:titleStyle>
      <a:lvl1pPr algn="l" defTabSz="914400" rtl="0" eaLnBrk="1" latinLnBrk="0" hangingPunct="1">
        <a:lnSpc>
          <a:spcPct val="90000"/>
        </a:lnSpc>
        <a:spcBef>
          <a:spcPct val="0"/>
        </a:spcBef>
        <a:buNone/>
        <a:defRPr sz="4400" kern="1200">
          <a:solidFill>
            <a:schemeClr val="tx1">
              <a:lumMod val="50000"/>
              <a:lumOff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6" descr="Photo of woman holding a succulent in a pot&#10;&#10;">
            <a:extLst>
              <a:ext uri="{FF2B5EF4-FFF2-40B4-BE49-F238E27FC236}">
                <a16:creationId xmlns:a16="http://schemas.microsoft.com/office/drawing/2014/main" id="{F40F8816-C75A-7D00-5D22-D3F6C66C8CEE}"/>
              </a:ext>
            </a:extLst>
          </p:cNvPr>
          <p:cNvPicPr>
            <a:picLocks noChangeAspect="1"/>
          </p:cNvPicPr>
          <p:nvPr/>
        </p:nvPicPr>
        <p:blipFill rotWithShape="1">
          <a:blip r:embed="rId2" cstate="screen">
            <a:alphaModFix amt="70000"/>
            <a:extLst>
              <a:ext uri="{28A0092B-C50C-407E-A947-70E740481C1C}">
                <a14:useLocalDpi xmlns:a14="http://schemas.microsoft.com/office/drawing/2010/main" val="0"/>
              </a:ext>
            </a:extLst>
          </a:blip>
          <a:srcRect/>
          <a:stretch/>
        </p:blipFill>
        <p:spPr>
          <a:xfrm>
            <a:off x="0" y="0"/>
            <a:ext cx="12192000" cy="6857999"/>
          </a:xfrm>
          <a:prstGeom prst="rect">
            <a:avLst/>
          </a:prstGeom>
          <a:solidFill>
            <a:schemeClr val="bg1"/>
          </a:solidFill>
          <a:ln w="12700">
            <a:solidFill>
              <a:schemeClr val="tx2">
                <a:lumMod val="20000"/>
                <a:lumOff val="80000"/>
              </a:schemeClr>
            </a:solidFill>
          </a:ln>
        </p:spPr>
      </p:pic>
      <p:sp>
        <p:nvSpPr>
          <p:cNvPr id="7" name="Rectangle 6">
            <a:extLst>
              <a:ext uri="{FF2B5EF4-FFF2-40B4-BE49-F238E27FC236}">
                <a16:creationId xmlns:a16="http://schemas.microsoft.com/office/drawing/2014/main" id="{6B0EF45F-C97B-2EA1-1640-A1155874B0CB}"/>
              </a:ext>
            </a:extLst>
          </p:cNvPr>
          <p:cNvSpPr/>
          <p:nvPr/>
        </p:nvSpPr>
        <p:spPr>
          <a:xfrm>
            <a:off x="195418" y="3610752"/>
            <a:ext cx="11700588" cy="3081614"/>
          </a:xfrm>
          <a:prstGeom prst="rect">
            <a:avLst/>
          </a:prstGeom>
          <a:solidFill>
            <a:srgbClr val="B8CAC7">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130533"/>
            <a:ext cx="12192000" cy="900879"/>
          </a:xfrm>
          <a:noFill/>
        </p:spPr>
        <p:txBody>
          <a:bodyPr/>
          <a:lstStyle/>
          <a:p>
            <a:r>
              <a:rPr lang="en-US" u="sng" dirty="0">
                <a:solidFill>
                  <a:schemeClr val="tx1"/>
                </a:solidFill>
              </a:rPr>
              <a:t>Insurance Claims</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15"/>
          </p:nvPr>
        </p:nvSpPr>
        <p:spPr>
          <a:xfrm>
            <a:off x="296430" y="1161945"/>
            <a:ext cx="11510619" cy="2262389"/>
          </a:xfrm>
          <a:solidFill>
            <a:srgbClr val="B8CAC7">
              <a:alpha val="89804"/>
            </a:srgbClr>
          </a:solidFill>
          <a:ln w="12700">
            <a:solidFill>
              <a:srgbClr val="DDDDDD"/>
            </a:solidFill>
          </a:ln>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20000"/>
              </a:lnSpc>
            </a:pPr>
            <a:r>
              <a:rPr lang="en-US" sz="2000" b="1" dirty="0">
                <a:latin typeface="Sitka Display" pitchFamily="2" charset="0"/>
              </a:rPr>
              <a:t>There</a:t>
            </a:r>
            <a:r>
              <a:rPr lang="en-US" sz="1600" b="1" i="0" dirty="0">
                <a:effectLst/>
                <a:latin typeface="Söhne"/>
              </a:rPr>
              <a:t> </a:t>
            </a:r>
            <a:r>
              <a:rPr lang="en-US" sz="2000" b="1" i="0" dirty="0">
                <a:effectLst/>
                <a:latin typeface="Sitka Display" pitchFamily="2" charset="0"/>
              </a:rPr>
              <a:t>is a definite need for robust fraud detection systems in the insurance industry that would both serve to lower premiums for honest customers as well as mitigate financial losses for the businesses involved. By proactively identifying and addressing fraudulent insurance claims, we can enhance the financial stability of a company while simultaneously ensuring fair and competitive rates for valued policy holders.</a:t>
            </a:r>
            <a:endParaRPr lang="en-ZA" sz="2000" b="1" dirty="0">
              <a:latin typeface="Sitka Display" pitchFamily="2" charset="0"/>
            </a:endParaRPr>
          </a:p>
        </p:txBody>
      </p:sp>
      <p:sp>
        <p:nvSpPr>
          <p:cNvPr id="44" name="Slide Number Placeholder 43">
            <a:extLst>
              <a:ext uri="{FF2B5EF4-FFF2-40B4-BE49-F238E27FC236}">
                <a16:creationId xmlns:a16="http://schemas.microsoft.com/office/drawing/2014/main" id="{3E790E42-CF88-4BBB-827D-12B6E23D93C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a:t>
            </a:fld>
            <a:endParaRPr lang="en-US" dirty="0"/>
          </a:p>
        </p:txBody>
      </p:sp>
      <p:sp>
        <p:nvSpPr>
          <p:cNvPr id="3" name="Text Placeholder 3">
            <a:extLst>
              <a:ext uri="{FF2B5EF4-FFF2-40B4-BE49-F238E27FC236}">
                <a16:creationId xmlns:a16="http://schemas.microsoft.com/office/drawing/2014/main" id="{DCD013CA-C7BC-FDA5-4663-5F59F2E6C296}"/>
              </a:ext>
            </a:extLst>
          </p:cNvPr>
          <p:cNvSpPr>
            <a:spLocks noGrp="1"/>
          </p:cNvSpPr>
          <p:nvPr>
            <p:ph type="body" sz="quarter" idx="13"/>
          </p:nvPr>
        </p:nvSpPr>
        <p:spPr>
          <a:xfrm>
            <a:off x="295994" y="3668180"/>
            <a:ext cx="3561813" cy="2978647"/>
          </a:xfrm>
          <a:solidFill>
            <a:srgbClr val="DBE5E3">
              <a:alpha val="87843"/>
            </a:srgbClr>
          </a:solidFill>
        </p:spPr>
        <p:txBody>
          <a:bodyPr>
            <a:normAutofit lnSpcReduction="10000"/>
          </a:bodyPr>
          <a:lstStyle/>
          <a:p>
            <a:r>
              <a:rPr lang="en-ZA" u="sng" dirty="0">
                <a:solidFill>
                  <a:schemeClr val="tx1"/>
                </a:solidFill>
              </a:rPr>
              <a:t>DATA</a:t>
            </a:r>
          </a:p>
          <a:p>
            <a:endParaRPr lang="en-ZA" u="sng" dirty="0">
              <a:solidFill>
                <a:schemeClr val="tx1"/>
              </a:solidFill>
            </a:endParaRPr>
          </a:p>
          <a:p>
            <a:pPr marL="457200" indent="-457200" algn="l">
              <a:buFont typeface="Arial" panose="020B0604020202020204" pitchFamily="34" charset="0"/>
              <a:buChar char="•"/>
            </a:pPr>
            <a:r>
              <a:rPr lang="en-ZA" sz="1800" dirty="0">
                <a:solidFill>
                  <a:schemeClr val="tx1"/>
                </a:solidFill>
              </a:rPr>
              <a:t>Internal Company Data</a:t>
            </a:r>
          </a:p>
          <a:p>
            <a:pPr marL="457200" indent="-457200" algn="l">
              <a:buFont typeface="Arial" panose="020B0604020202020204" pitchFamily="34" charset="0"/>
              <a:buChar char="•"/>
            </a:pPr>
            <a:r>
              <a:rPr lang="en-ZA" sz="1800" dirty="0">
                <a:solidFill>
                  <a:schemeClr val="tx1"/>
                </a:solidFill>
              </a:rPr>
              <a:t>Public Data Repositories</a:t>
            </a:r>
          </a:p>
          <a:p>
            <a:pPr marL="457200" indent="-457200" algn="l">
              <a:buFont typeface="Arial" panose="020B0604020202020204" pitchFamily="34" charset="0"/>
              <a:buChar char="•"/>
            </a:pPr>
            <a:r>
              <a:rPr lang="en-ZA" sz="1800" dirty="0">
                <a:solidFill>
                  <a:schemeClr val="tx1"/>
                </a:solidFill>
              </a:rPr>
              <a:t>Industry Reports</a:t>
            </a:r>
          </a:p>
          <a:p>
            <a:pPr marL="457200" indent="-457200" algn="l">
              <a:buFont typeface="Arial" panose="020B0604020202020204" pitchFamily="34" charset="0"/>
              <a:buChar char="•"/>
            </a:pPr>
            <a:r>
              <a:rPr lang="en-ZA" sz="1800" dirty="0">
                <a:solidFill>
                  <a:schemeClr val="tx1"/>
                </a:solidFill>
              </a:rPr>
              <a:t>Research</a:t>
            </a:r>
            <a:endParaRPr lang="en-ZA" dirty="0">
              <a:solidFill>
                <a:schemeClr val="tx1"/>
              </a:solidFill>
            </a:endParaRPr>
          </a:p>
        </p:txBody>
      </p:sp>
      <p:sp>
        <p:nvSpPr>
          <p:cNvPr id="4" name="Text Placeholder 113">
            <a:extLst>
              <a:ext uri="{FF2B5EF4-FFF2-40B4-BE49-F238E27FC236}">
                <a16:creationId xmlns:a16="http://schemas.microsoft.com/office/drawing/2014/main" id="{FFFC2C79-8EFF-B9BC-29FD-155E5D43E0E3}"/>
              </a:ext>
            </a:extLst>
          </p:cNvPr>
          <p:cNvSpPr>
            <a:spLocks noGrp="1"/>
          </p:cNvSpPr>
          <p:nvPr>
            <p:ph type="body" sz="quarter" idx="24"/>
          </p:nvPr>
        </p:nvSpPr>
        <p:spPr>
          <a:xfrm>
            <a:off x="4271270" y="3668180"/>
            <a:ext cx="3560940" cy="2978647"/>
          </a:xfrm>
          <a:solidFill>
            <a:srgbClr val="DBE5E3">
              <a:alpha val="87843"/>
            </a:srgbClr>
          </a:solidFill>
        </p:spPr>
        <p:txBody>
          <a:bodyPr/>
          <a:lstStyle/>
          <a:p>
            <a:r>
              <a:rPr lang="en-ZA" u="sng" dirty="0">
                <a:solidFill>
                  <a:schemeClr val="tx1"/>
                </a:solidFill>
              </a:rPr>
              <a:t>INFO</a:t>
            </a:r>
          </a:p>
          <a:p>
            <a:endParaRPr lang="en-ZA" u="sng" dirty="0">
              <a:solidFill>
                <a:schemeClr val="tx1"/>
              </a:solidFill>
            </a:endParaRPr>
          </a:p>
          <a:p>
            <a:pPr marL="457200" indent="-457200" algn="l">
              <a:buFont typeface="Arial" panose="020B0604020202020204" pitchFamily="34" charset="0"/>
              <a:buChar char="•"/>
            </a:pPr>
            <a:r>
              <a:rPr lang="en-ZA" sz="1800" dirty="0">
                <a:solidFill>
                  <a:schemeClr val="tx1"/>
                </a:solidFill>
              </a:rPr>
              <a:t>Incident Reports</a:t>
            </a:r>
          </a:p>
          <a:p>
            <a:pPr marL="457200" indent="-457200" algn="l">
              <a:buFont typeface="Arial" panose="020B0604020202020204" pitchFamily="34" charset="0"/>
              <a:buChar char="•"/>
            </a:pPr>
            <a:r>
              <a:rPr lang="en-ZA" sz="1800" dirty="0">
                <a:solidFill>
                  <a:schemeClr val="tx1"/>
                </a:solidFill>
              </a:rPr>
              <a:t>Claims Histories</a:t>
            </a:r>
          </a:p>
          <a:p>
            <a:pPr marL="457200" indent="-457200" algn="l">
              <a:buFont typeface="Arial" panose="020B0604020202020204" pitchFamily="34" charset="0"/>
              <a:buChar char="•"/>
            </a:pPr>
            <a:r>
              <a:rPr lang="en-ZA" sz="1800" dirty="0">
                <a:solidFill>
                  <a:schemeClr val="tx1"/>
                </a:solidFill>
              </a:rPr>
              <a:t>Legal Actions</a:t>
            </a:r>
          </a:p>
          <a:p>
            <a:pPr marL="457200" indent="-457200" algn="l">
              <a:buFont typeface="Arial" panose="020B0604020202020204" pitchFamily="34" charset="0"/>
              <a:buChar char="•"/>
            </a:pPr>
            <a:r>
              <a:rPr lang="en-ZA" sz="1800" dirty="0">
                <a:solidFill>
                  <a:schemeClr val="tx1"/>
                </a:solidFill>
              </a:rPr>
              <a:t>Trends and Patterns</a:t>
            </a:r>
          </a:p>
        </p:txBody>
      </p:sp>
      <p:sp>
        <p:nvSpPr>
          <p:cNvPr id="5" name="Text Placeholder 2">
            <a:extLst>
              <a:ext uri="{FF2B5EF4-FFF2-40B4-BE49-F238E27FC236}">
                <a16:creationId xmlns:a16="http://schemas.microsoft.com/office/drawing/2014/main" id="{80FF1C5B-12C4-3609-6F71-D40ACB8A8834}"/>
              </a:ext>
            </a:extLst>
          </p:cNvPr>
          <p:cNvSpPr txBox="1">
            <a:spLocks/>
          </p:cNvSpPr>
          <p:nvPr/>
        </p:nvSpPr>
        <p:spPr>
          <a:xfrm>
            <a:off x="8245673" y="3668180"/>
            <a:ext cx="3560940" cy="2978647"/>
          </a:xfrm>
          <a:prstGeom prst="rect">
            <a:avLst/>
          </a:prstGeom>
          <a:solidFill>
            <a:srgbClr val="DBE5E3">
              <a:alpha val="87843"/>
            </a:srgbClr>
          </a:solidFill>
          <a:ln w="12700">
            <a:solidFill>
              <a:schemeClr val="tx2">
                <a:lumMod val="20000"/>
                <a:lumOff val="80000"/>
              </a:schemeClr>
            </a:solidFill>
          </a:ln>
        </p:spPr>
        <p:txBody>
          <a:bodyPr vert="horz" lIns="91440" tIns="45720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b="0" kern="120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solidFill>
                  <a:schemeClr val="tx1"/>
                </a:solidFill>
              </a:rPr>
              <a:t>Knowledge</a:t>
            </a:r>
          </a:p>
          <a:p>
            <a:endParaRPr lang="en-US" u="sng" dirty="0">
              <a:solidFill>
                <a:schemeClr val="tx1"/>
              </a:solidFill>
            </a:endParaRPr>
          </a:p>
          <a:p>
            <a:pPr marL="457200" indent="-457200" algn="l">
              <a:buFont typeface="Arial" panose="020B0604020202020204" pitchFamily="34" charset="0"/>
              <a:buChar char="•"/>
            </a:pPr>
            <a:r>
              <a:rPr lang="en-ZA" sz="1800" dirty="0">
                <a:solidFill>
                  <a:schemeClr val="tx1"/>
                </a:solidFill>
              </a:rPr>
              <a:t>Predictive Analytics</a:t>
            </a:r>
          </a:p>
          <a:p>
            <a:pPr marL="457200" indent="-457200" algn="l">
              <a:buFont typeface="Arial" panose="020B0604020202020204" pitchFamily="34" charset="0"/>
              <a:buChar char="•"/>
            </a:pPr>
            <a:r>
              <a:rPr lang="en-ZA" sz="1800" dirty="0">
                <a:solidFill>
                  <a:schemeClr val="tx1"/>
                </a:solidFill>
              </a:rPr>
              <a:t>Benchmarking of Data</a:t>
            </a:r>
          </a:p>
          <a:p>
            <a:pPr marL="457200" indent="-457200" algn="l">
              <a:buFont typeface="Arial" panose="020B0604020202020204" pitchFamily="34" charset="0"/>
              <a:buChar char="•"/>
            </a:pPr>
            <a:r>
              <a:rPr lang="en-ZA" sz="1800" dirty="0">
                <a:solidFill>
                  <a:schemeClr val="tx1"/>
                </a:solidFill>
              </a:rPr>
              <a:t>Best Practices</a:t>
            </a:r>
            <a:endParaRPr lang="en-US" sz="1800" dirty="0">
              <a:solidFill>
                <a:schemeClr val="tx1"/>
              </a:solidFill>
            </a:endParaRPr>
          </a:p>
        </p:txBody>
      </p:sp>
    </p:spTree>
    <p:extLst>
      <p:ext uri="{BB962C8B-B14F-4D97-AF65-F5344CB8AC3E}">
        <p14:creationId xmlns:p14="http://schemas.microsoft.com/office/powerpoint/2010/main" val="3414231729"/>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 Pitch Deck_tm66722518_Win32_JB_SL_v3" id="{5E663E60-9241-454F-9D79-FA28B6B8E2E6}" vid="{C89703AC-DCB6-4757-83A4-6B2EB7B7FA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935DE4F-C654-46B5-9D7A-C349B80D2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C88140-B977-44ED-8877-83D5BCE76393}">
  <ds:schemaRefs>
    <ds:schemaRef ds:uri="http://schemas.microsoft.com/sharepoint/v3/contenttype/forms"/>
  </ds:schemaRefs>
</ds:datastoreItem>
</file>

<file path=customXml/itemProps3.xml><?xml version="1.0" encoding="utf-8"?>
<ds:datastoreItem xmlns:ds="http://schemas.openxmlformats.org/officeDocument/2006/customXml" ds:itemID="{DBE6AE0A-D4B0-4A5B-9359-3C20E0AE6F6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41</TotalTime>
  <Words>96</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Bodoni MT</vt:lpstr>
      <vt:lpstr>Calibri</vt:lpstr>
      <vt:lpstr>Sitka Display</vt:lpstr>
      <vt:lpstr>Söhne</vt:lpstr>
      <vt:lpstr>Source Sans Pro Light</vt:lpstr>
      <vt:lpstr>Times New Roman</vt:lpstr>
      <vt:lpstr>Custom</vt:lpstr>
      <vt:lpstr>Insurance Claims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Claims</dc:title>
  <dc:creator>Clint Isaacs</dc:creator>
  <cp:lastModifiedBy>Clint Isaacs</cp:lastModifiedBy>
  <cp:revision>4</cp:revision>
  <dcterms:created xsi:type="dcterms:W3CDTF">2023-12-03T13:04:47Z</dcterms:created>
  <dcterms:modified xsi:type="dcterms:W3CDTF">2023-12-03T13:52:34Z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