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241A-E912-4470-A601-D311B3E44B1A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0DA5-1402-4788-8ACD-1C5FCE4FD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19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241A-E912-4470-A601-D311B3E44B1A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0DA5-1402-4788-8ACD-1C5FCE4FD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0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241A-E912-4470-A601-D311B3E44B1A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0DA5-1402-4788-8ACD-1C5FCE4FD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3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241A-E912-4470-A601-D311B3E44B1A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0DA5-1402-4788-8ACD-1C5FCE4FD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28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241A-E912-4470-A601-D311B3E44B1A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0DA5-1402-4788-8ACD-1C5FCE4FD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70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241A-E912-4470-A601-D311B3E44B1A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0DA5-1402-4788-8ACD-1C5FCE4FD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8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241A-E912-4470-A601-D311B3E44B1A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0DA5-1402-4788-8ACD-1C5FCE4FD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63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241A-E912-4470-A601-D311B3E44B1A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0DA5-1402-4788-8ACD-1C5FCE4FD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8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241A-E912-4470-A601-D311B3E44B1A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0DA5-1402-4788-8ACD-1C5FCE4FD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36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241A-E912-4470-A601-D311B3E44B1A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0DA5-1402-4788-8ACD-1C5FCE4FD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98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241A-E912-4470-A601-D311B3E44B1A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0DA5-1402-4788-8ACD-1C5FCE4FD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33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0241A-E912-4470-A601-D311B3E44B1A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50DA5-1402-4788-8ACD-1C5FCE4FD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06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9353" y="1411029"/>
            <a:ext cx="5680575" cy="326900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81017" y="2155066"/>
            <a:ext cx="1584176" cy="158417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63259" y="1428189"/>
            <a:ext cx="2823078" cy="48615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19482" y="2107084"/>
            <a:ext cx="2174710" cy="16801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ViewModel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090977" y="2308846"/>
            <a:ext cx="1584176" cy="31683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5367753" y="2947154"/>
            <a:ext cx="1305388" cy="983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5" idx="3"/>
          </p:cNvCxnSpPr>
          <p:nvPr/>
        </p:nvCxnSpPr>
        <p:spPr>
          <a:xfrm>
            <a:off x="1965193" y="2947154"/>
            <a:ext cx="95428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55524" y="2269024"/>
            <a:ext cx="3055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우린 묶였어</a:t>
            </a:r>
            <a:r>
              <a:rPr lang="en-US" altLang="ko-KR" sz="1600" dirty="0" smtClean="0"/>
              <a:t>~</a:t>
            </a:r>
          </a:p>
          <a:p>
            <a:r>
              <a:rPr lang="en-US" altLang="ko-KR" sz="1600" dirty="0" smtClean="0"/>
              <a:t>(</a:t>
            </a:r>
            <a:r>
              <a:rPr lang="ko-KR" altLang="en-US" sz="1600" dirty="0" smtClean="0"/>
              <a:t>변경 알림이 오면 자동</a:t>
            </a:r>
            <a:r>
              <a:rPr lang="en-US" altLang="ko-KR" sz="1600" dirty="0" smtClean="0"/>
              <a:t>?</a:t>
            </a:r>
            <a:r>
              <a:rPr lang="ko-KR" altLang="en-US" sz="1600" dirty="0" smtClean="0"/>
              <a:t>반영</a:t>
            </a:r>
            <a:r>
              <a:rPr lang="en-US" altLang="ko-KR" sz="1600" dirty="0" smtClean="0"/>
              <a:t>!!!)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011145" y="2168239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변경이 되어야 해</a:t>
            </a:r>
            <a:r>
              <a:rPr lang="en-US" altLang="ko-KR" sz="1600" dirty="0" smtClean="0"/>
              <a:t>~ </a:t>
            </a:r>
          </a:p>
          <a:p>
            <a:r>
              <a:rPr lang="ko-KR" altLang="en-US" sz="1600" dirty="0" smtClean="0"/>
              <a:t>확인해봐</a:t>
            </a:r>
            <a:endParaRPr lang="ko-KR" altLang="en-US" sz="1600" dirty="0"/>
          </a:p>
        </p:txBody>
      </p:sp>
      <p:sp>
        <p:nvSpPr>
          <p:cNvPr id="15" name="오른쪽 화살표 14"/>
          <p:cNvSpPr/>
          <p:nvPr/>
        </p:nvSpPr>
        <p:spPr>
          <a:xfrm rot="12939301">
            <a:off x="5199175" y="4387049"/>
            <a:ext cx="1065945" cy="515428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094192" y="5035598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변경이 </a:t>
            </a:r>
            <a:r>
              <a:rPr lang="ko-KR" altLang="en-US" dirty="0" err="1" smtClean="0"/>
              <a:t>됬어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85537" y="149353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표현이 되는 영역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649426" y="1493536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비즈니스 </a:t>
            </a:r>
            <a:r>
              <a:rPr lang="ko-KR" altLang="en-US" b="1" dirty="0" err="1" smtClean="0"/>
              <a:t>로직</a:t>
            </a:r>
            <a:r>
              <a:rPr lang="ko-KR" altLang="en-US" b="1" dirty="0" smtClean="0"/>
              <a:t> 과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데이터 영역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893120" y="3248615"/>
            <a:ext cx="1560042" cy="10772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처리할게 있음</a:t>
            </a:r>
            <a:endParaRPr lang="en-US" altLang="ko-KR" sz="1600" dirty="0" smtClean="0"/>
          </a:p>
          <a:p>
            <a:r>
              <a:rPr lang="ko-KR" altLang="en-US" sz="1600" dirty="0" smtClean="0"/>
              <a:t>처리도 하고</a:t>
            </a:r>
            <a:r>
              <a:rPr lang="en-US" altLang="ko-KR" sz="1600" dirty="0" smtClean="0"/>
              <a:t>!!!</a:t>
            </a:r>
          </a:p>
          <a:p>
            <a:r>
              <a:rPr lang="ko-KR" altLang="en-US" sz="1600" dirty="0" smtClean="0"/>
              <a:t>저장할게 있음 </a:t>
            </a:r>
            <a:endParaRPr lang="en-US" altLang="ko-KR" sz="1600" dirty="0" smtClean="0"/>
          </a:p>
          <a:p>
            <a:r>
              <a:rPr lang="ko-KR" altLang="en-US" sz="1600" dirty="0" smtClean="0"/>
              <a:t>저장도 하고</a:t>
            </a:r>
            <a:r>
              <a:rPr lang="en-US" altLang="ko-KR" sz="1600" dirty="0" smtClean="0"/>
              <a:t>!!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34681" y="3859286"/>
            <a:ext cx="1981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난 그냥 보여줄 뿐</a:t>
            </a:r>
            <a:r>
              <a:rPr lang="en-US" altLang="ko-KR" sz="1600" dirty="0" smtClean="0"/>
              <a:t>~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919481" y="3745568"/>
            <a:ext cx="21146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날 보면 모든 흐름을 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알수있지</a:t>
            </a:r>
            <a:r>
              <a:rPr lang="en-US" altLang="ko-KR" sz="1600" dirty="0" smtClean="0"/>
              <a:t>! </a:t>
            </a:r>
          </a:p>
          <a:p>
            <a:r>
              <a:rPr lang="ko-KR" altLang="en-US" sz="1600" dirty="0" smtClean="0"/>
              <a:t>내가 제일 중요해</a:t>
            </a:r>
            <a:r>
              <a:rPr lang="en-US" altLang="ko-KR" sz="1600" dirty="0" smtClean="0"/>
              <a:t>!!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851526" y="440838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MVVM</a:t>
            </a:r>
            <a:r>
              <a:rPr lang="ko-KR" altLang="en-US" b="1" dirty="0" smtClean="0"/>
              <a:t>을 흐름으로 생각해 본다면</a:t>
            </a:r>
            <a:r>
              <a:rPr lang="en-US" altLang="ko-KR" b="1" dirty="0" smtClean="0"/>
              <a:t>!!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205636" y="5573668"/>
            <a:ext cx="1354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난 데이터를 </a:t>
            </a:r>
            <a:endParaRPr lang="en-US" altLang="ko-KR" sz="1600" dirty="0" smtClean="0"/>
          </a:p>
          <a:p>
            <a:r>
              <a:rPr lang="ko-KR" altLang="en-US" sz="1600" dirty="0" smtClean="0"/>
              <a:t>가지고 있지</a:t>
            </a:r>
            <a:r>
              <a:rPr lang="en-US" altLang="ko-KR" sz="1600" dirty="0" smtClean="0"/>
              <a:t>!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2416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79610" y="2561411"/>
            <a:ext cx="2174710" cy="16801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ViewModel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42789" y="2759985"/>
            <a:ext cx="1584176" cy="15841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58886" y="338242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MVVM</a:t>
            </a:r>
            <a:r>
              <a:rPr lang="ko-KR" altLang="en-US" b="1" dirty="0" smtClean="0"/>
              <a:t>을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계층으로 생각해 본다면</a:t>
            </a:r>
            <a:r>
              <a:rPr lang="en-US" altLang="ko-KR" b="1" dirty="0" smtClean="0"/>
              <a:t>!!</a:t>
            </a:r>
            <a:endParaRPr lang="ko-KR" altLang="en-US" b="1" dirty="0"/>
          </a:p>
        </p:txBody>
      </p:sp>
      <p:sp>
        <p:nvSpPr>
          <p:cNvPr id="22" name="직사각형 21"/>
          <p:cNvSpPr/>
          <p:nvPr/>
        </p:nvSpPr>
        <p:spPr>
          <a:xfrm>
            <a:off x="4279288" y="2609393"/>
            <a:ext cx="1584176" cy="15841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350932" y="4854682"/>
            <a:ext cx="1584176" cy="158417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079610" y="4654230"/>
            <a:ext cx="1584176" cy="158417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079610" y="707574"/>
            <a:ext cx="1584176" cy="158417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cxnSp>
        <p:nvCxnSpPr>
          <p:cNvPr id="3" name="직선 연결선 2"/>
          <p:cNvCxnSpPr>
            <a:stCxn id="27" idx="2"/>
          </p:cNvCxnSpPr>
          <p:nvPr/>
        </p:nvCxnSpPr>
        <p:spPr>
          <a:xfrm>
            <a:off x="1871698" y="2291750"/>
            <a:ext cx="0" cy="269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26" idx="0"/>
          </p:cNvCxnSpPr>
          <p:nvPr/>
        </p:nvCxnSpPr>
        <p:spPr>
          <a:xfrm>
            <a:off x="1871698" y="4241551"/>
            <a:ext cx="0" cy="412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7" idx="3"/>
            <a:endCxn id="22" idx="1"/>
          </p:cNvCxnSpPr>
          <p:nvPr/>
        </p:nvCxnSpPr>
        <p:spPr>
          <a:xfrm>
            <a:off x="3254320" y="3401481"/>
            <a:ext cx="1024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97077" y="4009245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…</a:t>
            </a:r>
            <a:endParaRPr lang="ko-KR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3085844" y="6100304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…</a:t>
            </a:r>
            <a:endParaRPr lang="ko-KR" altLang="en-US" sz="1600" dirty="0"/>
          </a:p>
        </p:txBody>
      </p:sp>
      <p:sp>
        <p:nvSpPr>
          <p:cNvPr id="33" name="직사각형 32"/>
          <p:cNvSpPr/>
          <p:nvPr/>
        </p:nvSpPr>
        <p:spPr>
          <a:xfrm>
            <a:off x="129353" y="338243"/>
            <a:ext cx="3722567" cy="410964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61585" y="2393066"/>
            <a:ext cx="7635405" cy="432502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52465" y="522908"/>
            <a:ext cx="1584176" cy="158417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427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640" y="476258"/>
            <a:ext cx="5378751" cy="3758029"/>
            <a:chOff x="129353" y="338243"/>
            <a:chExt cx="7967637" cy="6379844"/>
          </a:xfrm>
        </p:grpSpPr>
        <p:sp>
          <p:nvSpPr>
            <p:cNvPr id="7" name="직사각형 6"/>
            <p:cNvSpPr/>
            <p:nvPr/>
          </p:nvSpPr>
          <p:spPr>
            <a:xfrm>
              <a:off x="1079610" y="2561411"/>
              <a:ext cx="2174710" cy="168014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ViewModel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42789" y="2759985"/>
              <a:ext cx="1584176" cy="15841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Model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279288" y="2609393"/>
              <a:ext cx="1584176" cy="15841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Model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350932" y="4854682"/>
              <a:ext cx="1584176" cy="158417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Service</a:t>
              </a:r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79610" y="4654230"/>
              <a:ext cx="1584176" cy="158417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Service</a:t>
              </a:r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79610" y="707574"/>
              <a:ext cx="1584176" cy="1584176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View</a:t>
              </a:r>
              <a:endParaRPr lang="ko-KR" altLang="en-US" dirty="0"/>
            </a:p>
          </p:txBody>
        </p:sp>
        <p:cxnSp>
          <p:nvCxnSpPr>
            <p:cNvPr id="3" name="직선 연결선 2"/>
            <p:cNvCxnSpPr>
              <a:stCxn id="27" idx="2"/>
            </p:cNvCxnSpPr>
            <p:nvPr/>
          </p:nvCxnSpPr>
          <p:spPr>
            <a:xfrm>
              <a:off x="1871698" y="2291750"/>
              <a:ext cx="0" cy="269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endCxn id="26" idx="0"/>
            </p:cNvCxnSpPr>
            <p:nvPr/>
          </p:nvCxnSpPr>
          <p:spPr>
            <a:xfrm>
              <a:off x="1871698" y="4241551"/>
              <a:ext cx="0" cy="4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7" idx="3"/>
              <a:endCxn id="22" idx="1"/>
            </p:cNvCxnSpPr>
            <p:nvPr/>
          </p:nvCxnSpPr>
          <p:spPr>
            <a:xfrm>
              <a:off x="3254320" y="3401481"/>
              <a:ext cx="10249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497077" y="4009245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…</a:t>
              </a:r>
              <a:endParaRPr lang="ko-KR" alt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85844" y="6100304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…</a:t>
              </a:r>
              <a:endParaRPr lang="ko-KR" altLang="en-US" sz="16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29353" y="338243"/>
              <a:ext cx="3722567" cy="4109647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1585" y="2393066"/>
              <a:ext cx="7635405" cy="4325021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52465" y="522908"/>
              <a:ext cx="1584176" cy="1584176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View</a:t>
              </a:r>
              <a:endParaRPr lang="ko-KR" altLang="en-US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101993" y="2729299"/>
            <a:ext cx="5378751" cy="3758029"/>
            <a:chOff x="129353" y="338243"/>
            <a:chExt cx="7967637" cy="6379844"/>
          </a:xfrm>
        </p:grpSpPr>
        <p:sp>
          <p:nvSpPr>
            <p:cNvPr id="19" name="직사각형 18"/>
            <p:cNvSpPr/>
            <p:nvPr/>
          </p:nvSpPr>
          <p:spPr>
            <a:xfrm>
              <a:off x="1079610" y="2561411"/>
              <a:ext cx="2174710" cy="168014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ViewModel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642789" y="2759985"/>
              <a:ext cx="1584176" cy="15841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Model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279288" y="2609393"/>
              <a:ext cx="1584176" cy="15841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Model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350932" y="4854682"/>
              <a:ext cx="1584176" cy="158417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Service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79610" y="4654230"/>
              <a:ext cx="1584176" cy="158417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Service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79610" y="707574"/>
              <a:ext cx="1584176" cy="1584176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View</a:t>
              </a:r>
              <a:endParaRPr lang="ko-KR" altLang="en-US" dirty="0"/>
            </a:p>
          </p:txBody>
        </p:sp>
        <p:cxnSp>
          <p:nvCxnSpPr>
            <p:cNvPr id="36" name="직선 연결선 35"/>
            <p:cNvCxnSpPr>
              <a:stCxn id="30" idx="2"/>
            </p:cNvCxnSpPr>
            <p:nvPr/>
          </p:nvCxnSpPr>
          <p:spPr>
            <a:xfrm>
              <a:off x="1871698" y="2291750"/>
              <a:ext cx="0" cy="269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endCxn id="28" idx="0"/>
            </p:cNvCxnSpPr>
            <p:nvPr/>
          </p:nvCxnSpPr>
          <p:spPr>
            <a:xfrm>
              <a:off x="1871698" y="4241551"/>
              <a:ext cx="0" cy="4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19" idx="3"/>
              <a:endCxn id="21" idx="1"/>
            </p:cNvCxnSpPr>
            <p:nvPr/>
          </p:nvCxnSpPr>
          <p:spPr>
            <a:xfrm>
              <a:off x="3254320" y="3401481"/>
              <a:ext cx="10249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497077" y="4009245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…</a:t>
              </a:r>
              <a:endParaRPr lang="ko-KR" altLang="en-US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85844" y="6100304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…</a:t>
              </a:r>
              <a:endParaRPr lang="ko-KR" altLang="en-US" sz="16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29353" y="338243"/>
              <a:ext cx="3722567" cy="4109647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61585" y="2393066"/>
              <a:ext cx="7635405" cy="4325021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52465" y="522908"/>
              <a:ext cx="1584176" cy="1584176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View</a:t>
              </a:r>
              <a:endParaRPr lang="ko-KR" altLang="en-US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620244" y="-1586155"/>
            <a:ext cx="5378751" cy="3758029"/>
            <a:chOff x="129353" y="338243"/>
            <a:chExt cx="7967637" cy="6379844"/>
          </a:xfrm>
        </p:grpSpPr>
        <p:sp>
          <p:nvSpPr>
            <p:cNvPr id="45" name="직사각형 44"/>
            <p:cNvSpPr/>
            <p:nvPr/>
          </p:nvSpPr>
          <p:spPr>
            <a:xfrm>
              <a:off x="1079610" y="2561411"/>
              <a:ext cx="2174710" cy="168014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ViewModel</a:t>
              </a:r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642789" y="2759985"/>
              <a:ext cx="1584176" cy="15841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Model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279288" y="2609393"/>
              <a:ext cx="1584176" cy="15841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Model</a:t>
              </a:r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350932" y="4854682"/>
              <a:ext cx="1584176" cy="158417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Service</a:t>
              </a:r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079610" y="4654230"/>
              <a:ext cx="1584176" cy="158417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Service</a:t>
              </a:r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079610" y="707574"/>
              <a:ext cx="1584176" cy="1584176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View</a:t>
              </a:r>
              <a:endParaRPr lang="ko-KR" altLang="en-US" dirty="0"/>
            </a:p>
          </p:txBody>
        </p:sp>
        <p:cxnSp>
          <p:nvCxnSpPr>
            <p:cNvPr id="51" name="직선 연결선 50"/>
            <p:cNvCxnSpPr>
              <a:stCxn id="50" idx="2"/>
            </p:cNvCxnSpPr>
            <p:nvPr/>
          </p:nvCxnSpPr>
          <p:spPr>
            <a:xfrm>
              <a:off x="1871698" y="2291750"/>
              <a:ext cx="0" cy="269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endCxn id="49" idx="0"/>
            </p:cNvCxnSpPr>
            <p:nvPr/>
          </p:nvCxnSpPr>
          <p:spPr>
            <a:xfrm>
              <a:off x="1871698" y="4241551"/>
              <a:ext cx="0" cy="4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45" idx="3"/>
              <a:endCxn id="47" idx="1"/>
            </p:cNvCxnSpPr>
            <p:nvPr/>
          </p:nvCxnSpPr>
          <p:spPr>
            <a:xfrm>
              <a:off x="3254320" y="3401481"/>
              <a:ext cx="10249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497077" y="4009245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…</a:t>
              </a:r>
              <a:endParaRPr lang="ko-KR" altLang="en-US" sz="16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085844" y="6100304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…</a:t>
              </a:r>
              <a:endParaRPr lang="ko-KR" altLang="en-US" sz="1600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29353" y="338243"/>
              <a:ext cx="3722567" cy="4109647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61585" y="2393066"/>
              <a:ext cx="7635405" cy="4325021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52465" y="522908"/>
              <a:ext cx="1584176" cy="1584176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View</a:t>
              </a:r>
              <a:endParaRPr lang="ko-KR" altLang="en-US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2027316" y="4891692"/>
            <a:ext cx="5378751" cy="3758029"/>
            <a:chOff x="129353" y="338243"/>
            <a:chExt cx="7967637" cy="6379844"/>
          </a:xfrm>
        </p:grpSpPr>
        <p:sp>
          <p:nvSpPr>
            <p:cNvPr id="60" name="직사각형 59"/>
            <p:cNvSpPr/>
            <p:nvPr/>
          </p:nvSpPr>
          <p:spPr>
            <a:xfrm>
              <a:off x="1079610" y="2561411"/>
              <a:ext cx="2174710" cy="168014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ViewModel</a:t>
              </a:r>
              <a:endParaRPr lang="ko-KR" altLang="en-US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642789" y="2759985"/>
              <a:ext cx="1584176" cy="15841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Model</a:t>
              </a:r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279288" y="2609393"/>
              <a:ext cx="1584176" cy="15841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Model</a:t>
              </a:r>
              <a:endParaRPr lang="ko-KR" altLang="en-US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350932" y="4854682"/>
              <a:ext cx="1584176" cy="158417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Service</a:t>
              </a:r>
              <a:endParaRPr lang="ko-KR" altLang="en-US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079610" y="4654230"/>
              <a:ext cx="1584176" cy="158417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Service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079610" y="707574"/>
              <a:ext cx="1584176" cy="1584176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View</a:t>
              </a:r>
              <a:endParaRPr lang="ko-KR" altLang="en-US" dirty="0"/>
            </a:p>
          </p:txBody>
        </p:sp>
        <p:cxnSp>
          <p:nvCxnSpPr>
            <p:cNvPr id="66" name="직선 연결선 65"/>
            <p:cNvCxnSpPr>
              <a:stCxn id="65" idx="2"/>
            </p:cNvCxnSpPr>
            <p:nvPr/>
          </p:nvCxnSpPr>
          <p:spPr>
            <a:xfrm>
              <a:off x="1871698" y="2291750"/>
              <a:ext cx="0" cy="269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endCxn id="64" idx="0"/>
            </p:cNvCxnSpPr>
            <p:nvPr/>
          </p:nvCxnSpPr>
          <p:spPr>
            <a:xfrm>
              <a:off x="1871698" y="4241551"/>
              <a:ext cx="0" cy="4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60" idx="3"/>
              <a:endCxn id="62" idx="1"/>
            </p:cNvCxnSpPr>
            <p:nvPr/>
          </p:nvCxnSpPr>
          <p:spPr>
            <a:xfrm>
              <a:off x="3254320" y="3401481"/>
              <a:ext cx="10249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497077" y="4009245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…</a:t>
              </a:r>
              <a:endParaRPr lang="ko-KR" altLang="en-US" sz="16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85844" y="6100304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…</a:t>
              </a:r>
              <a:endParaRPr lang="ko-KR" altLang="en-US" sz="1600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29353" y="338243"/>
              <a:ext cx="3722567" cy="4109647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61585" y="2393066"/>
              <a:ext cx="7635405" cy="4325021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52465" y="522908"/>
              <a:ext cx="1584176" cy="1584176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View</a:t>
              </a:r>
              <a:endParaRPr lang="ko-KR" altLang="en-US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2393041" y="106926"/>
            <a:ext cx="33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 smtClean="0"/>
              <a:t>프로젝트안의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Story</a:t>
            </a:r>
            <a:r>
              <a:rPr lang="ko-KR" altLang="en-US" b="1" dirty="0" smtClean="0"/>
              <a:t>가 </a:t>
            </a:r>
            <a:r>
              <a:rPr lang="ko-KR" altLang="en-US" b="1" dirty="0" smtClean="0"/>
              <a:t>많다면</a:t>
            </a:r>
            <a:r>
              <a:rPr lang="en-US" altLang="ko-KR" b="1" dirty="0" smtClean="0"/>
              <a:t>!</a:t>
            </a:r>
            <a:endParaRPr lang="ko-KR" altLang="en-US" b="1" dirty="0"/>
          </a:p>
        </p:txBody>
      </p:sp>
      <p:sp>
        <p:nvSpPr>
          <p:cNvPr id="75" name="오른쪽 화살표 74"/>
          <p:cNvSpPr/>
          <p:nvPr/>
        </p:nvSpPr>
        <p:spPr>
          <a:xfrm rot="2303857" flipV="1">
            <a:off x="2753788" y="3884117"/>
            <a:ext cx="3382823" cy="12703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오른쪽 화살표 75"/>
          <p:cNvSpPr/>
          <p:nvPr/>
        </p:nvSpPr>
        <p:spPr>
          <a:xfrm rot="8937631">
            <a:off x="5240581" y="5445250"/>
            <a:ext cx="1567260" cy="18560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오른쪽 화살표 76"/>
          <p:cNvSpPr/>
          <p:nvPr/>
        </p:nvSpPr>
        <p:spPr>
          <a:xfrm rot="15001574" flipV="1">
            <a:off x="889553" y="5354992"/>
            <a:ext cx="2178195" cy="1621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오른쪽 화살표 77"/>
          <p:cNvSpPr/>
          <p:nvPr/>
        </p:nvSpPr>
        <p:spPr>
          <a:xfrm rot="16441059" flipV="1">
            <a:off x="7049462" y="2445473"/>
            <a:ext cx="2451616" cy="19243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210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122</Words>
  <Application>Microsoft Office PowerPoint</Application>
  <PresentationFormat>화면 슬라이드 쇼(4:3)</PresentationFormat>
  <Paragraphs>69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장왕수</dc:creator>
  <cp:lastModifiedBy>장왕수</cp:lastModifiedBy>
  <cp:revision>17</cp:revision>
  <dcterms:created xsi:type="dcterms:W3CDTF">2018-02-19T13:59:10Z</dcterms:created>
  <dcterms:modified xsi:type="dcterms:W3CDTF">2018-02-20T17:15:30Z</dcterms:modified>
</cp:coreProperties>
</file>