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241A-E912-4470-A601-D311B3E44B1A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9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241A-E912-4470-A601-D311B3E44B1A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241A-E912-4470-A601-D311B3E44B1A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3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241A-E912-4470-A601-D311B3E44B1A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8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241A-E912-4470-A601-D311B3E44B1A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0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241A-E912-4470-A601-D311B3E44B1A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241A-E912-4470-A601-D311B3E44B1A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3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241A-E912-4470-A601-D311B3E44B1A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241A-E912-4470-A601-D311B3E44B1A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6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241A-E912-4470-A601-D311B3E44B1A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8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241A-E912-4470-A601-D311B3E44B1A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3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241A-E912-4470-A601-D311B3E44B1A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06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9353" y="1411029"/>
            <a:ext cx="5680575" cy="326900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1017" y="2155066"/>
            <a:ext cx="1584176" cy="158417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63259" y="1428189"/>
            <a:ext cx="2823078" cy="48615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19482" y="2107084"/>
            <a:ext cx="2174710" cy="16801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ViewModel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090977" y="2308846"/>
            <a:ext cx="1584176" cy="31683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5367753" y="2947154"/>
            <a:ext cx="1305388" cy="983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5" idx="3"/>
          </p:cNvCxnSpPr>
          <p:nvPr/>
        </p:nvCxnSpPr>
        <p:spPr>
          <a:xfrm>
            <a:off x="1965193" y="2947154"/>
            <a:ext cx="9542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55524" y="2269024"/>
            <a:ext cx="3055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우린 묶였어</a:t>
            </a:r>
            <a:r>
              <a:rPr lang="en-US" altLang="ko-KR" sz="1600" dirty="0" smtClean="0"/>
              <a:t>~</a:t>
            </a:r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변경 알림이 오면 자동</a:t>
            </a:r>
            <a:r>
              <a:rPr lang="en-US" altLang="ko-KR" sz="1600" dirty="0" smtClean="0"/>
              <a:t>?</a:t>
            </a:r>
            <a:r>
              <a:rPr lang="ko-KR" altLang="en-US" sz="1600" dirty="0" smtClean="0"/>
              <a:t>반영</a:t>
            </a:r>
            <a:r>
              <a:rPr lang="en-US" altLang="ko-KR" sz="1600" dirty="0" smtClean="0"/>
              <a:t>!!!)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011145" y="2168239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변경이 되어야 해</a:t>
            </a:r>
            <a:r>
              <a:rPr lang="en-US" altLang="ko-KR" sz="1600" dirty="0" smtClean="0"/>
              <a:t>~ </a:t>
            </a:r>
          </a:p>
          <a:p>
            <a:r>
              <a:rPr lang="ko-KR" altLang="en-US" sz="1600" dirty="0" smtClean="0"/>
              <a:t>확인해봐</a:t>
            </a:r>
            <a:endParaRPr lang="ko-KR" altLang="en-US" sz="1600" dirty="0"/>
          </a:p>
        </p:txBody>
      </p:sp>
      <p:sp>
        <p:nvSpPr>
          <p:cNvPr id="15" name="오른쪽 화살표 14"/>
          <p:cNvSpPr/>
          <p:nvPr/>
        </p:nvSpPr>
        <p:spPr>
          <a:xfrm rot="12939301">
            <a:off x="5199175" y="4387049"/>
            <a:ext cx="1065945" cy="515428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94192" y="5035598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변경이 </a:t>
            </a:r>
            <a:r>
              <a:rPr lang="ko-KR" altLang="en-US" dirty="0" err="1" smtClean="0"/>
              <a:t>됬어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85537" y="149353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표현이 되는 영역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649426" y="1493536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비즈니스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과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데이터 영역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93120" y="3248615"/>
            <a:ext cx="1560042" cy="10772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처리할게 있음</a:t>
            </a:r>
            <a:endParaRPr lang="en-US" altLang="ko-KR" sz="1600" dirty="0" smtClean="0"/>
          </a:p>
          <a:p>
            <a:r>
              <a:rPr lang="ko-KR" altLang="en-US" sz="1600" dirty="0" smtClean="0"/>
              <a:t>처리도 하고</a:t>
            </a:r>
            <a:r>
              <a:rPr lang="en-US" altLang="ko-KR" sz="1600" dirty="0" smtClean="0"/>
              <a:t>!!!</a:t>
            </a:r>
          </a:p>
          <a:p>
            <a:r>
              <a:rPr lang="ko-KR" altLang="en-US" sz="1600" dirty="0" smtClean="0"/>
              <a:t>저장할게 있음 </a:t>
            </a:r>
            <a:endParaRPr lang="en-US" altLang="ko-KR" sz="1600" dirty="0" smtClean="0"/>
          </a:p>
          <a:p>
            <a:r>
              <a:rPr lang="ko-KR" altLang="en-US" sz="1600" dirty="0" smtClean="0"/>
              <a:t>저장도 하고</a:t>
            </a:r>
            <a:r>
              <a:rPr lang="en-US" altLang="ko-KR" sz="1600" dirty="0" smtClean="0"/>
              <a:t>!!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34681" y="3859286"/>
            <a:ext cx="198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난 그냥 보여줄 뿐</a:t>
            </a:r>
            <a:r>
              <a:rPr lang="en-US" altLang="ko-KR" sz="1600" dirty="0" smtClean="0"/>
              <a:t>~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919481" y="3745568"/>
            <a:ext cx="2114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날 보면 모든 흐름을 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알수있지</a:t>
            </a:r>
            <a:r>
              <a:rPr lang="en-US" altLang="ko-KR" sz="1600" dirty="0" smtClean="0"/>
              <a:t>! </a:t>
            </a:r>
          </a:p>
          <a:p>
            <a:r>
              <a:rPr lang="ko-KR" altLang="en-US" sz="1600" dirty="0" smtClean="0"/>
              <a:t>내가 제일 중요해</a:t>
            </a:r>
            <a:r>
              <a:rPr lang="en-US" altLang="ko-KR" sz="1600" dirty="0" smtClean="0"/>
              <a:t>!!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851526" y="440838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MVVM</a:t>
            </a:r>
            <a:r>
              <a:rPr lang="ko-KR" altLang="en-US" b="1" dirty="0" smtClean="0"/>
              <a:t>을 흐름으로 </a:t>
            </a:r>
            <a:r>
              <a:rPr lang="ko-KR" altLang="en-US" b="1" dirty="0" smtClean="0"/>
              <a:t>생각해 본다면</a:t>
            </a:r>
            <a:r>
              <a:rPr lang="en-US" altLang="ko-KR" b="1" dirty="0" smtClean="0"/>
              <a:t>!!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205636" y="5573668"/>
            <a:ext cx="1354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난 데이터를 </a:t>
            </a:r>
            <a:endParaRPr lang="en-US" altLang="ko-KR" sz="1600" dirty="0" smtClean="0"/>
          </a:p>
          <a:p>
            <a:r>
              <a:rPr lang="ko-KR" altLang="en-US" sz="1600" dirty="0" smtClean="0"/>
              <a:t>가지고 있지</a:t>
            </a:r>
            <a:r>
              <a:rPr lang="en-US" altLang="ko-KR" sz="1600" dirty="0" smtClean="0"/>
              <a:t>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416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79610" y="2561411"/>
            <a:ext cx="2174710" cy="16801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ViewModel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42789" y="2759985"/>
            <a:ext cx="1584176" cy="15841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58886" y="338242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MVVM</a:t>
            </a:r>
            <a:r>
              <a:rPr lang="ko-KR" altLang="en-US" b="1" dirty="0" smtClean="0"/>
              <a:t>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계층으로 생각해 본다면</a:t>
            </a:r>
            <a:r>
              <a:rPr lang="en-US" altLang="ko-KR" b="1" dirty="0" smtClean="0"/>
              <a:t>!!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4279288" y="2609393"/>
            <a:ext cx="1584176" cy="15841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350932" y="4854682"/>
            <a:ext cx="1584176" cy="15841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79610" y="4654230"/>
            <a:ext cx="1584176" cy="15841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079610" y="707574"/>
            <a:ext cx="1584176" cy="158417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cxnSp>
        <p:nvCxnSpPr>
          <p:cNvPr id="3" name="직선 연결선 2"/>
          <p:cNvCxnSpPr>
            <a:stCxn id="27" idx="2"/>
          </p:cNvCxnSpPr>
          <p:nvPr/>
        </p:nvCxnSpPr>
        <p:spPr>
          <a:xfrm>
            <a:off x="1871698" y="2291750"/>
            <a:ext cx="0" cy="269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26" idx="0"/>
          </p:cNvCxnSpPr>
          <p:nvPr/>
        </p:nvCxnSpPr>
        <p:spPr>
          <a:xfrm>
            <a:off x="1871698" y="4241551"/>
            <a:ext cx="0" cy="41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" idx="3"/>
            <a:endCxn id="22" idx="1"/>
          </p:cNvCxnSpPr>
          <p:nvPr/>
        </p:nvCxnSpPr>
        <p:spPr>
          <a:xfrm>
            <a:off x="3254320" y="3401481"/>
            <a:ext cx="1024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97077" y="4009245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085844" y="6100304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129353" y="338243"/>
            <a:ext cx="3722567" cy="410964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61585" y="2393066"/>
            <a:ext cx="7635405" cy="432502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52465" y="522908"/>
            <a:ext cx="1584176" cy="158417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27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81</Words>
  <Application>Microsoft Office PowerPoint</Application>
  <PresentationFormat>화면 슬라이드 쇼(4:3)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장왕수</dc:creator>
  <cp:lastModifiedBy>장왕수</cp:lastModifiedBy>
  <cp:revision>13</cp:revision>
  <dcterms:created xsi:type="dcterms:W3CDTF">2018-02-19T13:59:10Z</dcterms:created>
  <dcterms:modified xsi:type="dcterms:W3CDTF">2018-02-20T15:37:56Z</dcterms:modified>
</cp:coreProperties>
</file>