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y Archana" userId="d903841ae24e155b" providerId="LiveId" clId="{6A24C24A-C633-4A13-8775-C67D3A7268E1}"/>
    <pc:docChg chg="custSel addSld delSld modSld">
      <pc:chgData name="Shiny Archana" userId="d903841ae24e155b" providerId="LiveId" clId="{6A24C24A-C633-4A13-8775-C67D3A7268E1}" dt="2024-03-21T05:59:56.243" v="423" actId="20577"/>
      <pc:docMkLst>
        <pc:docMk/>
      </pc:docMkLst>
      <pc:sldChg chg="modSp mod">
        <pc:chgData name="Shiny Archana" userId="d903841ae24e155b" providerId="LiveId" clId="{6A24C24A-C633-4A13-8775-C67D3A7268E1}" dt="2024-03-21T05:39:02.738" v="298" actId="113"/>
        <pc:sldMkLst>
          <pc:docMk/>
          <pc:sldMk cId="3071258584" sldId="256"/>
        </pc:sldMkLst>
        <pc:spChg chg="mod">
          <ac:chgData name="Shiny Archana" userId="d903841ae24e155b" providerId="LiveId" clId="{6A24C24A-C633-4A13-8775-C67D3A7268E1}" dt="2024-03-21T05:39:02.738" v="298" actId="113"/>
          <ac:spMkLst>
            <pc:docMk/>
            <pc:sldMk cId="3071258584" sldId="256"/>
            <ac:spMk id="3" creationId="{B3165975-3FD0-10A7-C09E-054399D9C330}"/>
          </ac:spMkLst>
        </pc:spChg>
      </pc:sldChg>
      <pc:sldChg chg="modSp mod">
        <pc:chgData name="Shiny Archana" userId="d903841ae24e155b" providerId="LiveId" clId="{6A24C24A-C633-4A13-8775-C67D3A7268E1}" dt="2024-03-21T05:36:53.314" v="286" actId="20577"/>
        <pc:sldMkLst>
          <pc:docMk/>
          <pc:sldMk cId="1655886641" sldId="257"/>
        </pc:sldMkLst>
        <pc:spChg chg="mod">
          <ac:chgData name="Shiny Archana" userId="d903841ae24e155b" providerId="LiveId" clId="{6A24C24A-C633-4A13-8775-C67D3A7268E1}" dt="2024-03-21T05:36:53.314" v="286" actId="20577"/>
          <ac:spMkLst>
            <pc:docMk/>
            <pc:sldMk cId="1655886641" sldId="257"/>
            <ac:spMk id="3" creationId="{5A11C0D0-AC23-477D-0009-87390091678D}"/>
          </ac:spMkLst>
        </pc:spChg>
      </pc:sldChg>
      <pc:sldChg chg="new del">
        <pc:chgData name="Shiny Archana" userId="d903841ae24e155b" providerId="LiveId" clId="{6A24C24A-C633-4A13-8775-C67D3A7268E1}" dt="2024-03-21T05:15:45.043" v="264" actId="2696"/>
        <pc:sldMkLst>
          <pc:docMk/>
          <pc:sldMk cId="948088614" sldId="259"/>
        </pc:sldMkLst>
      </pc:sldChg>
      <pc:sldChg chg="new del">
        <pc:chgData name="Shiny Archana" userId="d903841ae24e155b" providerId="LiveId" clId="{6A24C24A-C633-4A13-8775-C67D3A7268E1}" dt="2024-03-21T05:14:39.270" v="260" actId="2696"/>
        <pc:sldMkLst>
          <pc:docMk/>
          <pc:sldMk cId="1901764518" sldId="259"/>
        </pc:sldMkLst>
      </pc:sldChg>
      <pc:sldChg chg="modSp add mod">
        <pc:chgData name="Shiny Archana" userId="d903841ae24e155b" providerId="LiveId" clId="{6A24C24A-C633-4A13-8775-C67D3A7268E1}" dt="2024-03-21T05:59:56.243" v="423" actId="20577"/>
        <pc:sldMkLst>
          <pc:docMk/>
          <pc:sldMk cId="3852067494" sldId="259"/>
        </pc:sldMkLst>
        <pc:spChg chg="mod">
          <ac:chgData name="Shiny Archana" userId="d903841ae24e155b" providerId="LiveId" clId="{6A24C24A-C633-4A13-8775-C67D3A7268E1}" dt="2024-03-21T05:59:56.243" v="423" actId="20577"/>
          <ac:spMkLst>
            <pc:docMk/>
            <pc:sldMk cId="3852067494" sldId="259"/>
            <ac:spMk id="3" creationId="{5A11C0D0-AC23-477D-0009-87390091678D}"/>
          </ac:spMkLst>
        </pc:spChg>
      </pc:sldChg>
      <pc:sldChg chg="new del">
        <pc:chgData name="Shiny Archana" userId="d903841ae24e155b" providerId="LiveId" clId="{6A24C24A-C633-4A13-8775-C67D3A7268E1}" dt="2024-03-21T05:15:40.577" v="263" actId="2696"/>
        <pc:sldMkLst>
          <pc:docMk/>
          <pc:sldMk cId="710700078" sldId="260"/>
        </pc:sldMkLst>
      </pc:sldChg>
      <pc:sldChg chg="new del">
        <pc:chgData name="Shiny Archana" userId="d903841ae24e155b" providerId="LiveId" clId="{6A24C24A-C633-4A13-8775-C67D3A7268E1}" dt="2024-03-21T05:13:21.393" v="259" actId="2696"/>
        <pc:sldMkLst>
          <pc:docMk/>
          <pc:sldMk cId="3082148149" sldId="260"/>
        </pc:sldMkLst>
      </pc:sldChg>
      <pc:sldChg chg="addSp delSp modSp new mod">
        <pc:chgData name="Shiny Archana" userId="d903841ae24e155b" providerId="LiveId" clId="{6A24C24A-C633-4A13-8775-C67D3A7268E1}" dt="2024-03-21T05:58:50.756" v="411" actId="931"/>
        <pc:sldMkLst>
          <pc:docMk/>
          <pc:sldMk cId="3703829488" sldId="260"/>
        </pc:sldMkLst>
        <pc:spChg chg="mod">
          <ac:chgData name="Shiny Archana" userId="d903841ae24e155b" providerId="LiveId" clId="{6A24C24A-C633-4A13-8775-C67D3A7268E1}" dt="2024-03-21T05:58:04.433" v="410" actId="20577"/>
          <ac:spMkLst>
            <pc:docMk/>
            <pc:sldMk cId="3703829488" sldId="260"/>
            <ac:spMk id="2" creationId="{D6D931F4-943B-8517-E53B-B7543650B562}"/>
          </ac:spMkLst>
        </pc:spChg>
        <pc:spChg chg="del">
          <ac:chgData name="Shiny Archana" userId="d903841ae24e155b" providerId="LiveId" clId="{6A24C24A-C633-4A13-8775-C67D3A7268E1}" dt="2024-03-21T05:58:50.756" v="411" actId="931"/>
          <ac:spMkLst>
            <pc:docMk/>
            <pc:sldMk cId="3703829488" sldId="260"/>
            <ac:spMk id="3" creationId="{F338B8DD-575D-F7E1-D1C4-F89745DA0A6E}"/>
          </ac:spMkLst>
        </pc:spChg>
        <pc:picChg chg="add mod">
          <ac:chgData name="Shiny Archana" userId="d903841ae24e155b" providerId="LiveId" clId="{6A24C24A-C633-4A13-8775-C67D3A7268E1}" dt="2024-03-21T05:58:50.756" v="411" actId="931"/>
          <ac:picMkLst>
            <pc:docMk/>
            <pc:sldMk cId="3703829488" sldId="260"/>
            <ac:picMk id="5" creationId="{87AB4E3B-6D1B-B517-5EA9-74170ADF69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75000"/>
            </a:schemeClr>
          </a:fgClr>
          <a:bgClr>
            <a:schemeClr val="accent3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3CEB-A903-CF42-FE59-3F7E8A917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Excel Automation using python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65975-3FD0-10A7-C09E-054399D9C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Bar-Chart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7125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B970-AF7A-5448-C6FD-445865DD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C0D0-AC23-477D-0009-87390091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Excel </a:t>
            </a:r>
            <a:r>
              <a:rPr lang="en-US" dirty="0">
                <a:sym typeface="Wingdings" panose="05000000000000000000" pitchFamily="2" charset="2"/>
              </a:rPr>
              <a:t> save file as excel.xlsx</a:t>
            </a:r>
          </a:p>
          <a:p>
            <a:r>
              <a:rPr lang="en-US" dirty="0">
                <a:sym typeface="Wingdings" panose="05000000000000000000" pitchFamily="2" charset="2"/>
              </a:rPr>
              <a:t>Enter some data and save file</a:t>
            </a:r>
          </a:p>
          <a:p>
            <a:r>
              <a:rPr lang="en-US" dirty="0">
                <a:sym typeface="Wingdings" panose="05000000000000000000" pitchFamily="2" charset="2"/>
              </a:rPr>
              <a:t>Open VS Code</a:t>
            </a:r>
          </a:p>
          <a:p>
            <a:r>
              <a:rPr lang="en-US" dirty="0">
                <a:sym typeface="Wingdings" panose="05000000000000000000" pitchFamily="2" charset="2"/>
              </a:rPr>
              <a:t>Create and launch new folder</a:t>
            </a:r>
          </a:p>
          <a:p>
            <a:r>
              <a:rPr lang="en-US" dirty="0">
                <a:sym typeface="Wingdings" panose="05000000000000000000" pitchFamily="2" charset="2"/>
              </a:rPr>
              <a:t>Open terminal  pip install </a:t>
            </a:r>
            <a:r>
              <a:rPr lang="en-US" dirty="0" err="1">
                <a:sym typeface="Wingdings" panose="05000000000000000000" pitchFamily="2" charset="2"/>
              </a:rPr>
              <a:t>openpyxl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Type the required code</a:t>
            </a:r>
          </a:p>
          <a:p>
            <a:r>
              <a:rPr lang="en-US" dirty="0">
                <a:sym typeface="Wingdings" panose="05000000000000000000" pitchFamily="2" charset="2"/>
              </a:rPr>
              <a:t>Get the excel file in </a:t>
            </a:r>
            <a:r>
              <a:rPr lang="en-US" dirty="0" err="1">
                <a:sym typeface="Wingdings" panose="05000000000000000000" pitchFamily="2" charset="2"/>
              </a:rPr>
              <a:t>VsCode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Run file by using  python excel.py in terminal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88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B970-AF7A-5448-C6FD-445865DD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C0D0-AC23-477D-0009-87390091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excel from a1:a10</a:t>
            </a:r>
          </a:p>
          <a:p>
            <a:r>
              <a:rPr lang="en-US" dirty="0"/>
              <a:t>Enter values 0:9</a:t>
            </a:r>
          </a:p>
          <a:p>
            <a:r>
              <a:rPr lang="en-US" dirty="0"/>
              <a:t>Save the file as </a:t>
            </a:r>
            <a:r>
              <a:rPr lang="en-US"/>
              <a:t>excel.py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06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31F4-943B-8517-E53B-B7543650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B4E3B-6D1B-B517-5EA9-74170ADF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0382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583-C893-3CF1-541A-F94A06C92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- You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2213-634F-B564-53F7-C0519C96C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597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CEB299F-A8D2-4E88-868C-E0ADB771F9C8}" vid="{B63B83FD-80FE-4DDA-8682-FC467CA4A7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</TotalTime>
  <Words>77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Segoe UI Light</vt:lpstr>
      <vt:lpstr>Wingdings</vt:lpstr>
      <vt:lpstr>Theme1</vt:lpstr>
      <vt:lpstr>Excel Automation using python</vt:lpstr>
      <vt:lpstr>steps</vt:lpstr>
      <vt:lpstr>steps</vt:lpstr>
      <vt:lpstr>output</vt:lpstr>
      <vt:lpstr>Thank -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Automation using python</dc:title>
  <dc:creator>Shiny Archana</dc:creator>
  <cp:lastModifiedBy>Shiny Archana</cp:lastModifiedBy>
  <cp:revision>1</cp:revision>
  <dcterms:created xsi:type="dcterms:W3CDTF">2024-03-21T04:30:02Z</dcterms:created>
  <dcterms:modified xsi:type="dcterms:W3CDTF">2024-03-21T05:59:57Z</dcterms:modified>
</cp:coreProperties>
</file>