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>
          <p15:clr>
            <a:srgbClr val="A4A3A4"/>
          </p15:clr>
        </p15:guide>
        <p15:guide id="2" pos="3864">
          <p15:clr>
            <a:srgbClr val="A4A3A4"/>
          </p15:clr>
        </p15:guide>
        <p15:guide id="3" pos="7512">
          <p15:clr>
            <a:srgbClr val="A4A3A4"/>
          </p15:clr>
        </p15:guide>
        <p15:guide id="4" pos="144">
          <p15:clr>
            <a:srgbClr val="A4A3A4"/>
          </p15:clr>
        </p15:guide>
        <p15:guide id="5" orient="horz" pos="624">
          <p15:clr>
            <a:srgbClr val="A4A3A4"/>
          </p15:clr>
        </p15:guide>
        <p15:guide id="6" orient="horz" pos="40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ny Archana" userId="d903841ae24e155b" providerId="LiveId" clId="{B6E9429D-760B-45F7-AF6E-E8B3D14C4629}"/>
    <pc:docChg chg="custSel addSld modSld">
      <pc:chgData name="Shiny Archana" userId="d903841ae24e155b" providerId="LiveId" clId="{B6E9429D-760B-45F7-AF6E-E8B3D14C4629}" dt="2024-03-21T02:01:48.002" v="382" actId="207"/>
      <pc:docMkLst>
        <pc:docMk/>
      </pc:docMkLst>
      <pc:sldChg chg="modSp mod">
        <pc:chgData name="Shiny Archana" userId="d903841ae24e155b" providerId="LiveId" clId="{B6E9429D-760B-45F7-AF6E-E8B3D14C4629}" dt="2024-03-21T02:01:48.002" v="382" actId="207"/>
        <pc:sldMkLst>
          <pc:docMk/>
          <pc:sldMk cId="3942422935" sldId="261"/>
        </pc:sldMkLst>
        <pc:spChg chg="mod">
          <ac:chgData name="Shiny Archana" userId="d903841ae24e155b" providerId="LiveId" clId="{B6E9429D-760B-45F7-AF6E-E8B3D14C4629}" dt="2024-03-21T02:01:48.002" v="382" actId="207"/>
          <ac:spMkLst>
            <pc:docMk/>
            <pc:sldMk cId="3942422935" sldId="261"/>
            <ac:spMk id="3" creationId="{314B8C44-5299-19F7-212B-EC6E58ABB4F0}"/>
          </ac:spMkLst>
        </pc:spChg>
      </pc:sldChg>
      <pc:sldChg chg="modSp new mod">
        <pc:chgData name="Shiny Archana" userId="d903841ae24e155b" providerId="LiveId" clId="{B6E9429D-760B-45F7-AF6E-E8B3D14C4629}" dt="2024-03-21T01:59:20.596" v="371" actId="20577"/>
        <pc:sldMkLst>
          <pc:docMk/>
          <pc:sldMk cId="1046467393" sldId="262"/>
        </pc:sldMkLst>
        <pc:spChg chg="mod">
          <ac:chgData name="Shiny Archana" userId="d903841ae24e155b" providerId="LiveId" clId="{B6E9429D-760B-45F7-AF6E-E8B3D14C4629}" dt="2024-03-21T01:54:22.669" v="7" actId="20577"/>
          <ac:spMkLst>
            <pc:docMk/>
            <pc:sldMk cId="1046467393" sldId="262"/>
            <ac:spMk id="2" creationId="{83527BE0-E6AF-A0C9-C1BE-ED688966D761}"/>
          </ac:spMkLst>
        </pc:spChg>
        <pc:spChg chg="mod">
          <ac:chgData name="Shiny Archana" userId="d903841ae24e155b" providerId="LiveId" clId="{B6E9429D-760B-45F7-AF6E-E8B3D14C4629}" dt="2024-03-21T01:59:20.596" v="371" actId="20577"/>
          <ac:spMkLst>
            <pc:docMk/>
            <pc:sldMk cId="1046467393" sldId="262"/>
            <ac:spMk id="3" creationId="{0B111F40-D1D9-6700-72CD-05D3ECEF4DC4}"/>
          </ac:spMkLst>
        </pc:spChg>
      </pc:sldChg>
      <pc:sldChg chg="modSp new mod">
        <pc:chgData name="Shiny Archana" userId="d903841ae24e155b" providerId="LiveId" clId="{B6E9429D-760B-45F7-AF6E-E8B3D14C4629}" dt="2024-03-21T01:59:52.472" v="381" actId="20577"/>
        <pc:sldMkLst>
          <pc:docMk/>
          <pc:sldMk cId="1341827112" sldId="263"/>
        </pc:sldMkLst>
        <pc:spChg chg="mod">
          <ac:chgData name="Shiny Archana" userId="d903841ae24e155b" providerId="LiveId" clId="{B6E9429D-760B-45F7-AF6E-E8B3D14C4629}" dt="2024-03-21T01:59:52.472" v="381" actId="20577"/>
          <ac:spMkLst>
            <pc:docMk/>
            <pc:sldMk cId="1341827112" sldId="263"/>
            <ac:spMk id="2" creationId="{0BBC6E33-3B40-138E-E667-FB850B56D0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bg1">
              <a:lumMod val="75000"/>
            </a:schemeClr>
          </a:fgClr>
          <a:bgClr>
            <a:schemeClr val="accent3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XML" TargetMode="External"/><Relationship Id="rId2" Type="http://schemas.openxmlformats.org/officeDocument/2006/relationships/hyperlink" Target="https://en.wikipedia.org/wiki/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Web_scrapin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5FEA-6D03-CDCE-DB12-A84B3229A7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Web scraping using python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8E073-6F97-C5BC-F01E-A075668C34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137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3EE3-3A92-4694-89C3-DC0CFFDD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web scraping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F714C-E7F9-ACE0-F7B9-94C9FD69C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Web scraping, the process of extracting data from websites, has emerged as a powerful technique to gather information from the vast expanse of the internet.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674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3AA9B-AC52-BDF6-58AB-9CDA8282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DE198-4346-A180-27F9-31AE41DA4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</a:t>
            </a:r>
          </a:p>
          <a:p>
            <a:pPr lvl="1"/>
            <a:r>
              <a:rPr lang="en-US" sz="2800" dirty="0"/>
              <a:t>Laptop or Desktop</a:t>
            </a:r>
          </a:p>
          <a:p>
            <a:pPr lvl="1"/>
            <a:r>
              <a:rPr lang="en-IN" sz="2800" dirty="0"/>
              <a:t>RAM (4gb or above)</a:t>
            </a:r>
          </a:p>
          <a:p>
            <a:pPr lvl="1"/>
            <a:endParaRPr lang="en-IN" sz="2800" dirty="0"/>
          </a:p>
          <a:p>
            <a:r>
              <a:rPr lang="en-IN" dirty="0"/>
              <a:t>Software</a:t>
            </a:r>
          </a:p>
          <a:p>
            <a:pPr lvl="1"/>
            <a:r>
              <a:rPr lang="en-US" sz="2800" dirty="0"/>
              <a:t>Windows (10 or above)</a:t>
            </a:r>
          </a:p>
          <a:p>
            <a:pPr lvl="1"/>
            <a:r>
              <a:rPr lang="en-US" sz="2800" dirty="0"/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119963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4760-FCE6-93E6-818E-A53774EB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18A03-85D3-5B08-E75F-2772F4927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VS Code</a:t>
            </a:r>
          </a:p>
          <a:p>
            <a:r>
              <a:rPr lang="en-US" dirty="0"/>
              <a:t>Open new terminal</a:t>
            </a:r>
          </a:p>
          <a:p>
            <a:r>
              <a:rPr lang="en-US" dirty="0"/>
              <a:t>Install following packages</a:t>
            </a:r>
          </a:p>
          <a:p>
            <a:pPr lvl="1"/>
            <a:r>
              <a:rPr lang="en-IN" sz="2800" dirty="0"/>
              <a:t>pip install bs4 (beautifulsoup4)</a:t>
            </a:r>
            <a:endParaRPr lang="en-US" sz="2800" dirty="0"/>
          </a:p>
          <a:p>
            <a:pPr lvl="1"/>
            <a:r>
              <a:rPr lang="en-IN" sz="2800" dirty="0"/>
              <a:t>pip install requests</a:t>
            </a:r>
            <a:endParaRPr lang="en-US" sz="2800" dirty="0"/>
          </a:p>
          <a:p>
            <a:pPr lvl="1"/>
            <a:r>
              <a:rPr lang="en-IN" sz="2800" dirty="0"/>
              <a:t>pip install pandas </a:t>
            </a:r>
            <a:endParaRPr lang="en-US" sz="2800" dirty="0"/>
          </a:p>
          <a:p>
            <a:pPr lvl="1"/>
            <a:r>
              <a:rPr lang="en-IN" sz="2800" dirty="0"/>
              <a:t>pip install </a:t>
            </a:r>
            <a:r>
              <a:rPr lang="en-IN" sz="2800" dirty="0" err="1"/>
              <a:t>numpy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3627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1C659-2C78-45ED-8718-33EA677B4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Beautiful Soup Library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93772-17F4-6F8B-0D58-4922D5728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</a:rPr>
              <a:t>Beautiful Soup</a:t>
            </a:r>
            <a:r>
              <a:rPr lang="en-US" b="0" i="0" dirty="0">
                <a:effectLst/>
              </a:rPr>
              <a:t> is a </a:t>
            </a:r>
            <a:r>
              <a:rPr lang="en-US" dirty="0"/>
              <a:t>Python</a:t>
            </a:r>
            <a:r>
              <a:rPr lang="en-US" b="0" i="0" dirty="0">
                <a:effectLst/>
              </a:rPr>
              <a:t> package for parsing </a:t>
            </a:r>
            <a:r>
              <a:rPr lang="en-US" b="0" i="0" u="none" strike="noStrike" dirty="0">
                <a:effectLst/>
                <a:hlinkClick r:id="rId2" tooltip="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</a:t>
            </a:r>
            <a:r>
              <a:rPr lang="en-US" b="0" i="0" dirty="0">
                <a:effectLst/>
              </a:rPr>
              <a:t> and </a:t>
            </a:r>
            <a:r>
              <a:rPr lang="en-US" b="0" i="0" u="none" strike="noStrike" dirty="0">
                <a:effectLst/>
                <a:hlinkClick r:id="rId3" tooltip="X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XML</a:t>
            </a:r>
            <a:r>
              <a:rPr lang="en-US" b="0" i="0" dirty="0">
                <a:effectLst/>
              </a:rPr>
              <a:t> documents, including those with malformed markup. It creates a parse tree for documents that can be used to extract data from HTML, which is useful for </a:t>
            </a:r>
            <a:r>
              <a:rPr lang="en-US" b="0" i="0" u="none" strike="noStrike" dirty="0">
                <a:effectLst/>
                <a:hlinkClick r:id="rId4" tooltip="Web scrap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 scraping</a:t>
            </a:r>
            <a:r>
              <a:rPr lang="en-US" b="0" i="0" dirty="0">
                <a:effectLst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382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D02B-E1E6-7633-2975-F450F7AE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B8C44-5299-19F7-212B-EC6E58AB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The requests library is used for making HTTP requests to a specific URL and returns the response. Python requests provide inbuilt functionalities for managing both the request and response</a:t>
            </a:r>
            <a:r>
              <a:rPr lang="en-US" b="0" i="0" dirty="0">
                <a:effectLst/>
                <a:latin typeface="Nunito" pitchFamily="2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2422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7BE0-E6AF-A0C9-C1BE-ED688966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11F40-D1D9-6700-72CD-05D3ECEF4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installing the packages</a:t>
            </a:r>
          </a:p>
          <a:p>
            <a:r>
              <a:rPr lang="en-US" dirty="0"/>
              <a:t>Type the required code for web scraping data from the website</a:t>
            </a:r>
          </a:p>
          <a:p>
            <a:r>
              <a:rPr lang="en-US" dirty="0"/>
              <a:t>Here , amazon.in is used </a:t>
            </a:r>
            <a:r>
              <a:rPr lang="en-US" dirty="0">
                <a:sym typeface="Wingdings" panose="05000000000000000000" pitchFamily="2" charset="2"/>
              </a:rPr>
              <a:t> copy the link in the web.py file</a:t>
            </a:r>
            <a:endParaRPr lang="en-US" dirty="0"/>
          </a:p>
          <a:p>
            <a:r>
              <a:rPr lang="en-US" dirty="0"/>
              <a:t>Save the file as web.py</a:t>
            </a:r>
          </a:p>
          <a:p>
            <a:r>
              <a:rPr lang="en-US" dirty="0"/>
              <a:t>In terminal input the command</a:t>
            </a:r>
          </a:p>
          <a:p>
            <a:pPr lvl="1"/>
            <a:r>
              <a:rPr lang="en-US" dirty="0"/>
              <a:t>Python web.py</a:t>
            </a:r>
            <a:endParaRPr lang="en-IN" dirty="0"/>
          </a:p>
          <a:p>
            <a:r>
              <a:rPr lang="en-US" dirty="0"/>
              <a:t>Now csv file is obtained</a:t>
            </a:r>
          </a:p>
          <a:p>
            <a:r>
              <a:rPr lang="en-US" dirty="0"/>
              <a:t>Csv file gets the required data</a:t>
            </a:r>
          </a:p>
        </p:txBody>
      </p:sp>
    </p:spTree>
    <p:extLst>
      <p:ext uri="{BB962C8B-B14F-4D97-AF65-F5344CB8AC3E}">
        <p14:creationId xmlns:p14="http://schemas.microsoft.com/office/powerpoint/2010/main" val="104646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6E33-3B40-138E-E667-FB850B56D0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92852-1397-121B-A123-BC8576664E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82711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CEB299F-A8D2-4E88-868C-E0ADB771F9C8}" vid="{B63B83FD-80FE-4DDA-8682-FC467CA4A7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23</TotalTime>
  <Words>222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Nunito</vt:lpstr>
      <vt:lpstr>Segoe UI Light</vt:lpstr>
      <vt:lpstr>Wingdings</vt:lpstr>
      <vt:lpstr>Theme1</vt:lpstr>
      <vt:lpstr>Web scraping using python</vt:lpstr>
      <vt:lpstr>What is web scraping</vt:lpstr>
      <vt:lpstr>Requirements</vt:lpstr>
      <vt:lpstr>packages</vt:lpstr>
      <vt:lpstr>Beautiful Soup Library</vt:lpstr>
      <vt:lpstr>Requests</vt:lpstr>
      <vt:lpstr>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using python</dc:title>
  <dc:creator>Shiny Archana</dc:creator>
  <cp:lastModifiedBy>Shiny Archana</cp:lastModifiedBy>
  <cp:revision>1</cp:revision>
  <dcterms:created xsi:type="dcterms:W3CDTF">2024-03-21T01:38:33Z</dcterms:created>
  <dcterms:modified xsi:type="dcterms:W3CDTF">2024-03-21T02:01:50Z</dcterms:modified>
</cp:coreProperties>
</file>