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1625BE4-3653-4A69-A2B2-CDF4BB25C3E7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97FA8D9-BC8E-4CD0-81D9-85D7D62F8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5BE4-3653-4A69-A2B2-CDF4BB25C3E7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A8D9-BC8E-4CD0-81D9-85D7D62F8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5BE4-3653-4A69-A2B2-CDF4BB25C3E7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A8D9-BC8E-4CD0-81D9-85D7D62F8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1625BE4-3653-4A69-A2B2-CDF4BB25C3E7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97FA8D9-BC8E-4CD0-81D9-85D7D62F82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1625BE4-3653-4A69-A2B2-CDF4BB25C3E7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97FA8D9-BC8E-4CD0-81D9-85D7D62F8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5BE4-3653-4A69-A2B2-CDF4BB25C3E7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A8D9-BC8E-4CD0-81D9-85D7D62F82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5BE4-3653-4A69-A2B2-CDF4BB25C3E7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A8D9-BC8E-4CD0-81D9-85D7D62F82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625BE4-3653-4A69-A2B2-CDF4BB25C3E7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97FA8D9-BC8E-4CD0-81D9-85D7D62F82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5BE4-3653-4A69-A2B2-CDF4BB25C3E7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A8D9-BC8E-4CD0-81D9-85D7D62F8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1625BE4-3653-4A69-A2B2-CDF4BB25C3E7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97FA8D9-BC8E-4CD0-81D9-85D7D62F82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625BE4-3653-4A69-A2B2-CDF4BB25C3E7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97FA8D9-BC8E-4CD0-81D9-85D7D62F82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1625BE4-3653-4A69-A2B2-CDF4BB25C3E7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97FA8D9-BC8E-4CD0-81D9-85D7D62F8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projects/nasm/" TargetMode="External"/><Relationship Id="rId2" Type="http://schemas.openxmlformats.org/officeDocument/2006/relationships/hyperlink" Target="http://www.masm32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Design, implementation and debug programs in an assembly language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u="sng" dirty="0" smtClean="0"/>
              <a:t>Input-Output</a:t>
            </a:r>
          </a:p>
          <a:p>
            <a:pPr>
              <a:buNone/>
            </a:pPr>
            <a:r>
              <a:rPr lang="en-US" dirty="0" smtClean="0"/>
              <a:t>I. I-input a byte from a port</a:t>
            </a:r>
          </a:p>
          <a:p>
            <a:pPr>
              <a:buNone/>
            </a:pPr>
            <a:r>
              <a:rPr lang="en-US" dirty="0" smtClean="0"/>
              <a:t>II. L-load data from disk</a:t>
            </a:r>
          </a:p>
          <a:p>
            <a:pPr>
              <a:buNone/>
            </a:pPr>
            <a:r>
              <a:rPr lang="en-US" dirty="0" smtClean="0"/>
              <a:t>iii. O-Send a byte to a port</a:t>
            </a:r>
          </a:p>
          <a:p>
            <a:pPr>
              <a:buNone/>
            </a:pPr>
            <a:r>
              <a:rPr lang="en-US" dirty="0" smtClean="0"/>
              <a:t>iv. N-Create a filename for use by the L and W commands</a:t>
            </a:r>
          </a:p>
          <a:p>
            <a:pPr>
              <a:buNone/>
            </a:pPr>
            <a:r>
              <a:rPr lang="en-US" dirty="0" smtClean="0"/>
              <a:t>v. W-Write data from memory to disk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Every program has 2 parts: data, logic</a:t>
            </a:r>
          </a:p>
          <a:p>
            <a:pPr lvl="1">
              <a:buNone/>
            </a:pPr>
            <a:r>
              <a:rPr lang="en-US" smtClean="0"/>
              <a:t>– Most program bugs occur in the logic</a:t>
            </a:r>
          </a:p>
          <a:p>
            <a:pPr>
              <a:buNone/>
            </a:pPr>
            <a:endParaRPr lang="en-US" smtClean="0"/>
          </a:p>
          <a:p>
            <a:r>
              <a:rPr lang="en-US" dirty="0" smtClean="0"/>
              <a:t>2 </a:t>
            </a:r>
            <a:r>
              <a:rPr lang="en-US" dirty="0" smtClean="0"/>
              <a:t>approaches to </a:t>
            </a:r>
            <a:r>
              <a:rPr lang="en-US" dirty="0" err="1" smtClean="0"/>
              <a:t>debbuging</a:t>
            </a:r>
            <a:r>
              <a:rPr lang="en-US" dirty="0" smtClean="0"/>
              <a:t>;</a:t>
            </a:r>
          </a:p>
          <a:p>
            <a:r>
              <a:rPr lang="en-US" b="1" dirty="0" smtClean="0"/>
              <a:t>1st: synthesis</a:t>
            </a:r>
            <a:r>
              <a:rPr lang="en-US" dirty="0" smtClean="0"/>
              <a:t>– </a:t>
            </a:r>
            <a:r>
              <a:rPr lang="en-US" dirty="0" smtClean="0"/>
              <a:t>Try to fix the problem by changing the code </a:t>
            </a:r>
            <a:r>
              <a:rPr lang="en-US" dirty="0" smtClean="0"/>
              <a:t>somewhere</a:t>
            </a:r>
          </a:p>
          <a:p>
            <a:pPr lvl="1">
              <a:buNone/>
            </a:pPr>
            <a:r>
              <a:rPr lang="en-US" dirty="0" smtClean="0"/>
              <a:t>– </a:t>
            </a:r>
            <a:r>
              <a:rPr lang="en-US" dirty="0" smtClean="0"/>
              <a:t>Wrong!</a:t>
            </a:r>
          </a:p>
          <a:p>
            <a:r>
              <a:rPr lang="en-US" b="1" dirty="0" smtClean="0"/>
              <a:t>2nd: analysis</a:t>
            </a:r>
            <a:r>
              <a:rPr lang="en-US" dirty="0" smtClean="0"/>
              <a:t>– </a:t>
            </a:r>
            <a:r>
              <a:rPr lang="en-US" dirty="0" smtClean="0"/>
              <a:t>Try to find out what your program is doing before any </a:t>
            </a:r>
            <a:r>
              <a:rPr lang="en-US" dirty="0" smtClean="0"/>
              <a:t>fixes</a:t>
            </a:r>
          </a:p>
          <a:p>
            <a:pPr lvl="1">
              <a:buNone/>
            </a:pPr>
            <a:r>
              <a:rPr lang="en-US" dirty="0" smtClean="0"/>
              <a:t>– </a:t>
            </a:r>
            <a:r>
              <a:rPr lang="en-US" dirty="0" smtClean="0"/>
              <a:t>Right!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process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562" y="1752600"/>
            <a:ext cx="7565917" cy="425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an input data set</a:t>
            </a:r>
          </a:p>
          <a:p>
            <a:r>
              <a:rPr lang="en-US" dirty="0" smtClean="0"/>
              <a:t>Predict what the program will do with the input data set at each step of the program, and what the program will do next (the program model)</a:t>
            </a:r>
          </a:p>
          <a:p>
            <a:r>
              <a:rPr lang="en-US" dirty="0" smtClean="0"/>
              <a:t>Now run the program, and look for data values and program steps that differ from the prediction</a:t>
            </a:r>
          </a:p>
          <a:p>
            <a:r>
              <a:rPr lang="en-US" dirty="0" smtClean="0"/>
              <a:t>Once we find out where the program deviates from the prediction, we are on track to finding the bugs and fixes for the bugs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Debugging Program Flow/Logic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Program trace</a:t>
            </a:r>
            <a:r>
              <a:rPr lang="en-US" dirty="0" smtClean="0"/>
              <a:t>: stepping through the program one statement at a time. Values of registers are shown during each step. Data elements in memory have to be checked manually</a:t>
            </a:r>
          </a:p>
          <a:p>
            <a:r>
              <a:rPr lang="en-US" u="sng" dirty="0" smtClean="0"/>
              <a:t>Breakpoints</a:t>
            </a:r>
            <a:r>
              <a:rPr lang="en-US" dirty="0" smtClean="0"/>
              <a:t>: much like a high-level language debugger, e.g. </a:t>
            </a:r>
            <a:r>
              <a:rPr lang="en-US" dirty="0" err="1" smtClean="0"/>
              <a:t>Gdb</a:t>
            </a:r>
            <a:r>
              <a:rPr lang="en-US" dirty="0" smtClean="0"/>
              <a:t>. These cause program flow to be interrupted, and control transferred to the debugger (the user)</a:t>
            </a:r>
          </a:p>
          <a:p>
            <a:pPr lvl="1"/>
            <a:r>
              <a:rPr lang="en-US" dirty="0" smtClean="0"/>
              <a:t>Breakpoints can be set at statements, as well as when certain conditions are met, e.g. data elements become some specific values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Debugging Data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Registers</a:t>
            </a:r>
            <a:r>
              <a:rPr lang="en-US" dirty="0" smtClean="0"/>
              <a:t>: state of the registers must be known at each step. Debugger usually will display contents of all the registers, including the CCR. Watch for any deviating register content values</a:t>
            </a:r>
          </a:p>
          <a:p>
            <a:r>
              <a:rPr lang="en-US" u="sng" dirty="0" smtClean="0"/>
              <a:t>Memory</a:t>
            </a:r>
            <a:r>
              <a:rPr lang="en-US" dirty="0" smtClean="0"/>
              <a:t>: usually are displayed in hexadecimal</a:t>
            </a:r>
          </a:p>
          <a:p>
            <a:pPr lvl="1"/>
            <a:r>
              <a:rPr lang="en-US" dirty="0" smtClean="0"/>
              <a:t>You will most likely need a source code listing generated by the assembler, not the original source code file. And you will need an up-to-date one!</a:t>
            </a:r>
          </a:p>
          <a:p>
            <a:endParaRPr lang="en-US" dirty="0" smtClean="0"/>
          </a:p>
          <a:p>
            <a:r>
              <a:rPr lang="en-US" b="1" dirty="0" smtClean="0"/>
              <a:t>Debugging plan: no universal solutions, but in general make your code “modularly”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ASSEMBLING LANGUAGE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assembly program is written using a simple text editor. </a:t>
            </a:r>
          </a:p>
          <a:p>
            <a:r>
              <a:rPr lang="en-US" dirty="0" smtClean="0"/>
              <a:t>Each assembler has specific syntax rules regarding the structure of the source file and the names that are used to represent assembler directives , </a:t>
            </a:r>
            <a:r>
              <a:rPr lang="en-US" dirty="0" err="1" smtClean="0"/>
              <a:t>opcodes</a:t>
            </a:r>
            <a:r>
              <a:rPr lang="en-US" dirty="0" smtClean="0"/>
              <a:t> , and operands . </a:t>
            </a:r>
          </a:p>
          <a:p>
            <a:r>
              <a:rPr lang="en-US" dirty="0" smtClean="0"/>
              <a:t>There are also syntax rules regarding comments in the file.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you will need some software, namely an assembler and an editor. </a:t>
            </a:r>
          </a:p>
          <a:p>
            <a:r>
              <a:rPr lang="en-US" dirty="0" smtClean="0"/>
              <a:t>An Assembler takes the written assembly code and converts it into machine code. Often, it will come with a linker that links the assembled files and produces an executable from it. </a:t>
            </a:r>
          </a:p>
          <a:p>
            <a:r>
              <a:rPr lang="en-US" dirty="0" smtClean="0"/>
              <a:t>Windows executables have the .exe extension. Here are some of the popular ones:</a:t>
            </a:r>
          </a:p>
          <a:p>
            <a:pPr lvl="1">
              <a:buNone/>
            </a:pPr>
            <a:r>
              <a:rPr lang="en-US" dirty="0" smtClean="0"/>
              <a:t>1. </a:t>
            </a:r>
            <a:r>
              <a:rPr lang="en-US" b="1" dirty="0" smtClean="0"/>
              <a:t>MASM –</a:t>
            </a:r>
            <a:r>
              <a:rPr lang="en-US" dirty="0" smtClean="0"/>
              <a:t>Originally by Microsoft, it's now included in the MASM32v8 package, which includes other tools as well. You can get it from </a:t>
            </a:r>
            <a:r>
              <a:rPr lang="en-US" dirty="0" smtClean="0">
                <a:hlinkClick r:id="rId2"/>
              </a:rPr>
              <a:t>http://www.masm32.com/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2. </a:t>
            </a:r>
            <a:r>
              <a:rPr lang="en-US" b="1" dirty="0" smtClean="0"/>
              <a:t>TASM – </a:t>
            </a:r>
            <a:r>
              <a:rPr lang="en-US" dirty="0" smtClean="0"/>
              <a:t>Another popular assembler. Made by Borland but is still a commercial product, so you can not get it for free.</a:t>
            </a:r>
          </a:p>
          <a:p>
            <a:pPr lvl="1">
              <a:buNone/>
            </a:pPr>
            <a:r>
              <a:rPr lang="en-US" dirty="0" smtClean="0"/>
              <a:t>3. </a:t>
            </a:r>
            <a:r>
              <a:rPr lang="en-US" b="1" dirty="0" smtClean="0"/>
              <a:t>NASM – </a:t>
            </a:r>
            <a:r>
              <a:rPr lang="en-US" dirty="0" smtClean="0"/>
              <a:t>A free, open source assembler, which is also available for other platforms. It is available at </a:t>
            </a:r>
            <a:r>
              <a:rPr lang="en-US" dirty="0" smtClean="0">
                <a:hlinkClick r:id="rId3"/>
              </a:rPr>
              <a:t>http://sourceforge.net/projects/nasm/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 that NASM can't assemble most MASM programs and vice versa.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editor is where you write your code before it is assembled. Editors are personal preferences; there are a LOT of editors around, so try them and pick the one you like.</a:t>
            </a:r>
          </a:p>
          <a:p>
            <a:pPr lvl="1">
              <a:buNone/>
            </a:pPr>
            <a:r>
              <a:rPr lang="en-US" dirty="0" smtClean="0"/>
              <a:t>1. </a:t>
            </a:r>
            <a:r>
              <a:rPr lang="en-US" b="1" dirty="0" smtClean="0"/>
              <a:t>Notepad – </a:t>
            </a:r>
            <a:r>
              <a:rPr lang="en-US" dirty="0" smtClean="0"/>
              <a:t>Comes with Windows; although it lacks many features, it's quick and simple to use.</a:t>
            </a:r>
          </a:p>
          <a:p>
            <a:pPr lvl="1">
              <a:buNone/>
            </a:pPr>
            <a:r>
              <a:rPr lang="en-US" dirty="0" smtClean="0"/>
              <a:t>2. </a:t>
            </a:r>
            <a:r>
              <a:rPr lang="en-US" b="1" dirty="0" smtClean="0"/>
              <a:t>Visual Studio – </a:t>
            </a:r>
            <a:r>
              <a:rPr lang="en-US" dirty="0" smtClean="0"/>
              <a:t>Although it's not a free editor, it has excellent syntax highlighting features to make your code much more readable.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Assembler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source file using a text editor and save it (.ASM)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Execute commands from a DOS prompt to assembler your text file and create an output hex file with a .HEX extension (</a:t>
            </a:r>
            <a:r>
              <a:rPr lang="en-US" dirty="0" err="1" smtClean="0"/>
              <a:t>e.g</a:t>
            </a:r>
            <a:r>
              <a:rPr lang="en-US" dirty="0" smtClean="0"/>
              <a:t> ASM51) &lt;filename&gt; [options])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errors occur during the assembly, edit the source file to correct the syntax error. A listing file (.LST) may be used to see what error the assembler encountered. (</a:t>
            </a:r>
            <a:r>
              <a:rPr lang="en-US" dirty="0" err="1" smtClean="0"/>
              <a:t>e.g</a:t>
            </a:r>
            <a:r>
              <a:rPr lang="en-US" dirty="0" smtClean="0"/>
              <a:t>, to create a .LST file, use: ASM51&lt;filename&gt;-F)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Once the assembler executes without error, load the .HEX file into a simulator, or into your target hardware (into EPROM , flash , or RAM)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Execute your code and continue the debugging process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DEBUGGER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debugger displays the contents of memory and lets you view registers and variables as they change. You can step through a program one line at a time (called Tracing), making it easier to find logic errors.</a:t>
            </a:r>
          </a:p>
          <a:p>
            <a:r>
              <a:rPr lang="en-US" dirty="0" smtClean="0"/>
              <a:t>Some of the most rudimentary functions that any debugger can perform are;</a:t>
            </a:r>
          </a:p>
          <a:p>
            <a:pPr lvl="1">
              <a:buNone/>
            </a:pPr>
            <a:r>
              <a:rPr lang="en-US" dirty="0" smtClean="0"/>
              <a:t> Assemble short programs</a:t>
            </a:r>
          </a:p>
          <a:p>
            <a:pPr lvl="1">
              <a:buNone/>
            </a:pPr>
            <a:r>
              <a:rPr lang="en-US" dirty="0" smtClean="0"/>
              <a:t> View a program’s source code along with its machine code</a:t>
            </a:r>
          </a:p>
          <a:p>
            <a:pPr lvl="1">
              <a:buNone/>
            </a:pPr>
            <a:r>
              <a:rPr lang="en-US" dirty="0" smtClean="0"/>
              <a:t> View the CPU registers and flags</a:t>
            </a:r>
          </a:p>
          <a:p>
            <a:pPr lvl="1">
              <a:buNone/>
            </a:pPr>
            <a:r>
              <a:rPr lang="en-US" dirty="0" smtClean="0"/>
              <a:t> Trace or execute a program, watching variables for changes</a:t>
            </a:r>
          </a:p>
          <a:p>
            <a:pPr lvl="1">
              <a:buNone/>
            </a:pPr>
            <a:r>
              <a:rPr lang="en-US" dirty="0" smtClean="0"/>
              <a:t> Enter new values into memory</a:t>
            </a:r>
          </a:p>
          <a:p>
            <a:pPr lvl="1">
              <a:buNone/>
            </a:pPr>
            <a:r>
              <a:rPr lang="en-US" dirty="0" smtClean="0"/>
              <a:t> Search for binary or ASCII values in memory</a:t>
            </a:r>
          </a:p>
          <a:p>
            <a:pPr lvl="1">
              <a:buNone/>
            </a:pPr>
            <a:r>
              <a:rPr lang="en-US" dirty="0" smtClean="0"/>
              <a:t> Move a block of memory from one location to another</a:t>
            </a:r>
          </a:p>
          <a:p>
            <a:pPr lvl="1">
              <a:buNone/>
            </a:pPr>
            <a:r>
              <a:rPr lang="en-US" dirty="0" smtClean="0"/>
              <a:t> Fill a block of memory</a:t>
            </a:r>
          </a:p>
          <a:p>
            <a:pPr lvl="1">
              <a:buNone/>
            </a:pPr>
            <a:r>
              <a:rPr lang="en-US" dirty="0" smtClean="0"/>
              <a:t> Load and write disk files and sectors</a:t>
            </a:r>
          </a:p>
          <a:p>
            <a:r>
              <a:rPr lang="en-US" dirty="0" smtClean="0"/>
              <a:t>Debug commands may be divided into four categories namely;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i="1" u="sng" dirty="0" smtClean="0"/>
              <a:t>Program Creation and Debugging</a:t>
            </a:r>
          </a:p>
          <a:p>
            <a:pPr>
              <a:buNone/>
            </a:pPr>
            <a:r>
              <a:rPr lang="en-US" dirty="0" err="1" smtClean="0"/>
              <a:t>i</a:t>
            </a:r>
            <a:r>
              <a:rPr lang="en-US" dirty="0" smtClean="0"/>
              <a:t>. A-Assemble a program using instruction mnemonics </a:t>
            </a:r>
            <a:r>
              <a:rPr lang="pt-BR" dirty="0" smtClean="0"/>
              <a:t>e.g. A 100 ; Assembles at CS:100h</a:t>
            </a:r>
          </a:p>
          <a:p>
            <a:pPr lvl="1"/>
            <a:r>
              <a:rPr lang="en-US" dirty="0" smtClean="0"/>
              <a:t>When you press Enter at the end of each line, debug prompts you for the next line of input. Each input line starts with a segment-offset address. To terminate input, press the Enter key on a blank line. </a:t>
            </a:r>
          </a:p>
          <a:p>
            <a:pPr>
              <a:buNone/>
            </a:pPr>
            <a:r>
              <a:rPr lang="en-US" dirty="0" smtClean="0"/>
              <a:t>ii. G-Execute the program currently in memory</a:t>
            </a:r>
          </a:p>
          <a:p>
            <a:pPr>
              <a:buNone/>
            </a:pPr>
            <a:r>
              <a:rPr lang="en-US" dirty="0" smtClean="0"/>
              <a:t>iii. R-Display the contents of registers and flags</a:t>
            </a:r>
          </a:p>
          <a:p>
            <a:pPr>
              <a:buNone/>
            </a:pPr>
            <a:r>
              <a:rPr lang="en-US" dirty="0" smtClean="0"/>
              <a:t>iv. P-Proceed past an instruction, procedure, or loop</a:t>
            </a:r>
          </a:p>
          <a:p>
            <a:pPr>
              <a:buNone/>
            </a:pPr>
            <a:r>
              <a:rPr lang="en-US" dirty="0" smtClean="0"/>
              <a:t>v. T-Trace a single instruction</a:t>
            </a:r>
          </a:p>
          <a:p>
            <a:pPr>
              <a:buNone/>
            </a:pPr>
            <a:r>
              <a:rPr lang="en-US" dirty="0" smtClean="0"/>
              <a:t>vi. U-Disassemble memory into assembler mnemonics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u="sng" dirty="0" smtClean="0"/>
              <a:t>Memory Manipulation</a:t>
            </a:r>
          </a:p>
          <a:p>
            <a:pPr>
              <a:buNone/>
            </a:pPr>
            <a:r>
              <a:rPr lang="en-US" dirty="0" err="1" smtClean="0"/>
              <a:t>i</a:t>
            </a:r>
            <a:r>
              <a:rPr lang="en-US" dirty="0" smtClean="0"/>
              <a:t>. C-Compare one memory range with another</a:t>
            </a:r>
          </a:p>
          <a:p>
            <a:pPr>
              <a:buNone/>
            </a:pPr>
            <a:r>
              <a:rPr lang="en-US" dirty="0" smtClean="0"/>
              <a:t>ii. D-Dump (display) the contents of memory</a:t>
            </a:r>
          </a:p>
          <a:p>
            <a:pPr>
              <a:buNone/>
            </a:pPr>
            <a:r>
              <a:rPr lang="en-US" dirty="0" smtClean="0"/>
              <a:t>iii. E-Enter bytes into memory</a:t>
            </a:r>
          </a:p>
          <a:p>
            <a:pPr>
              <a:buNone/>
            </a:pPr>
            <a:r>
              <a:rPr lang="en-US" dirty="0" smtClean="0"/>
              <a:t>iv. F-Fill a memory range with a single value</a:t>
            </a:r>
          </a:p>
          <a:p>
            <a:pPr>
              <a:buNone/>
            </a:pPr>
            <a:r>
              <a:rPr lang="en-US" dirty="0" smtClean="0"/>
              <a:t>v. M-Move bytes from one memory range to another</a:t>
            </a:r>
          </a:p>
          <a:p>
            <a:pPr>
              <a:buNone/>
            </a:pPr>
            <a:r>
              <a:rPr lang="en-US" dirty="0" smtClean="0"/>
              <a:t>vi. S-Search a memory range for specific value(s)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u="sng" dirty="0" smtClean="0"/>
              <a:t>Miscellaneous</a:t>
            </a:r>
          </a:p>
          <a:p>
            <a:pPr>
              <a:buNone/>
            </a:pPr>
            <a:r>
              <a:rPr lang="en-US" dirty="0" err="1" smtClean="0"/>
              <a:t>i</a:t>
            </a:r>
            <a:r>
              <a:rPr lang="en-US" dirty="0" smtClean="0"/>
              <a:t>. H-Perform hexadecimal addition and subtraction</a:t>
            </a:r>
          </a:p>
          <a:p>
            <a:pPr>
              <a:buNone/>
            </a:pPr>
            <a:r>
              <a:rPr lang="en-US" dirty="0" smtClean="0"/>
              <a:t>ii. Q-Quit Debug and return to DOS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45</TotalTime>
  <Words>1120</Words>
  <Application>Microsoft Office PowerPoint</Application>
  <PresentationFormat>On-screen Show (4:3)</PresentationFormat>
  <Paragraphs>83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Oriel</vt:lpstr>
      <vt:lpstr>Design, implementation and debug programs in an assembly language</vt:lpstr>
      <vt:lpstr>ASSEMBLING LANGUAGE OVERVIEW</vt:lpstr>
      <vt:lpstr>Getting Started</vt:lpstr>
      <vt:lpstr>Slide 4</vt:lpstr>
      <vt:lpstr>Assembler process</vt:lpstr>
      <vt:lpstr>USING DEBUGGER</vt:lpstr>
      <vt:lpstr>Slide 7</vt:lpstr>
      <vt:lpstr>Slide 8</vt:lpstr>
      <vt:lpstr>Slide 9</vt:lpstr>
      <vt:lpstr>Slide 10</vt:lpstr>
      <vt:lpstr>Slide 11</vt:lpstr>
      <vt:lpstr>Actual process</vt:lpstr>
      <vt:lpstr>Slide 13</vt:lpstr>
      <vt:lpstr>Debugging Program Flow/Logic</vt:lpstr>
      <vt:lpstr>Debugging Data Elements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Design, implementation and debug programs in an assembly language</dc:title>
  <dc:creator>Lucille</dc:creator>
  <cp:lastModifiedBy>Lucille</cp:lastModifiedBy>
  <cp:revision>6</cp:revision>
  <dcterms:created xsi:type="dcterms:W3CDTF">2021-09-14T09:45:57Z</dcterms:created>
  <dcterms:modified xsi:type="dcterms:W3CDTF">2021-09-14T10:41:03Z</dcterms:modified>
</cp:coreProperties>
</file>