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B3FF022-716E-46FB-BE19-35A08FC5CB77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829F3FC-D31A-49DE-9C37-B9DD9E3AF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F022-716E-46FB-BE19-35A08FC5CB77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F3FC-D31A-49DE-9C37-B9DD9E3AF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F022-716E-46FB-BE19-35A08FC5CB77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F3FC-D31A-49DE-9C37-B9DD9E3AF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3FF022-716E-46FB-BE19-35A08FC5CB77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29F3FC-D31A-49DE-9C37-B9DD9E3AF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B3FF022-716E-46FB-BE19-35A08FC5CB77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829F3FC-D31A-49DE-9C37-B9DD9E3AF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F022-716E-46FB-BE19-35A08FC5CB77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F3FC-D31A-49DE-9C37-B9DD9E3AF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F022-716E-46FB-BE19-35A08FC5CB77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F3FC-D31A-49DE-9C37-B9DD9E3AF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3FF022-716E-46FB-BE19-35A08FC5CB77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29F3FC-D31A-49DE-9C37-B9DD9E3AF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F022-716E-46FB-BE19-35A08FC5CB77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F3FC-D31A-49DE-9C37-B9DD9E3AF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3FF022-716E-46FB-BE19-35A08FC5CB77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29F3FC-D31A-49DE-9C37-B9DD9E3AF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3FF022-716E-46FB-BE19-35A08FC5CB77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29F3FC-D31A-49DE-9C37-B9DD9E3AF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B3FF022-716E-46FB-BE19-35A08FC5CB77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29F3FC-D31A-49DE-9C37-B9DD9E3AF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 and functions (OR)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a parallel connection, the light will be on only if either or both switches are closed</a:t>
            </a:r>
          </a:p>
          <a:p>
            <a:pPr lvl="2">
              <a:buNone/>
            </a:pPr>
            <a:r>
              <a:rPr lang="en-US" dirty="0" smtClean="0"/>
              <a:t>L(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)= x</a:t>
            </a:r>
            <a:r>
              <a:rPr lang="en-US" i="1" baseline="-25000" dirty="0" smtClean="0"/>
              <a:t>1</a:t>
            </a:r>
            <a:r>
              <a:rPr lang="en-US" i="1" dirty="0" smtClean="0"/>
              <a:t>+ x</a:t>
            </a:r>
            <a:r>
              <a:rPr lang="en-US" i="1" baseline="-25000" dirty="0" smtClean="0"/>
              <a:t>2</a:t>
            </a:r>
          </a:p>
          <a:p>
            <a:pPr lvl="2">
              <a:buNone/>
            </a:pPr>
            <a:r>
              <a:rPr lang="en-US" dirty="0" smtClean="0"/>
              <a:t>L=1 if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 OR x</a:t>
            </a:r>
            <a:r>
              <a:rPr lang="en-US" i="1" baseline="-25000" dirty="0" smtClean="0"/>
              <a:t>2</a:t>
            </a:r>
            <a:r>
              <a:rPr lang="en-US" i="1" dirty="0" smtClean="0"/>
              <a:t> is 1 (or both)</a:t>
            </a:r>
          </a:p>
          <a:p>
            <a:endParaRPr lang="en-US" dirty="0" smtClean="0"/>
          </a:p>
          <a:p>
            <a:r>
              <a:rPr lang="en-US" dirty="0" smtClean="0"/>
              <a:t>The circuit implements a logical </a:t>
            </a:r>
            <a:r>
              <a:rPr lang="en-US" b="1" dirty="0" smtClean="0"/>
              <a:t>OR function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 and functions (OR)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362200"/>
            <a:ext cx="487592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Various series-parallel connections would realize various logic functions</a:t>
            </a:r>
          </a:p>
          <a:p>
            <a:r>
              <a:rPr lang="en-US" dirty="0" smtClean="0"/>
              <a:t>Example;</a:t>
            </a:r>
          </a:p>
          <a:p>
            <a:pPr lvl="1">
              <a:buNone/>
            </a:pPr>
            <a:r>
              <a:rPr lang="en-US" dirty="0" smtClean="0"/>
              <a:t> L(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x</a:t>
            </a:r>
            <a:r>
              <a:rPr lang="en-US" i="1" baseline="-25000" dirty="0" smtClean="0"/>
              <a:t>3</a:t>
            </a:r>
            <a:r>
              <a:rPr lang="en-US" i="1" dirty="0" smtClean="0"/>
              <a:t>)= (x</a:t>
            </a:r>
            <a:r>
              <a:rPr lang="en-US" i="1" baseline="-25000" dirty="0" smtClean="0"/>
              <a:t>1</a:t>
            </a:r>
            <a:r>
              <a:rPr lang="en-US" i="1" dirty="0" smtClean="0"/>
              <a:t> + x</a:t>
            </a:r>
            <a:r>
              <a:rPr lang="en-US" i="1" baseline="-25000" dirty="0" smtClean="0"/>
              <a:t>2</a:t>
            </a:r>
            <a:r>
              <a:rPr lang="en-US" i="1" dirty="0" smtClean="0"/>
              <a:t>) · x</a:t>
            </a:r>
            <a:r>
              <a:rPr lang="en-US" i="1" baseline="-25000" dirty="0" smtClean="0"/>
              <a:t>3</a:t>
            </a:r>
            <a:endParaRPr lang="en-US" baseline="-2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Series-parallel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86000"/>
            <a:ext cx="5559670" cy="257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Before, actions occur when a switch is closed.</a:t>
            </a:r>
          </a:p>
          <a:p>
            <a:r>
              <a:rPr lang="en-US" dirty="0" smtClean="0"/>
              <a:t>What about the possibility of an action occurring when a switch is opened?</a:t>
            </a:r>
          </a:p>
          <a:p>
            <a:pPr lvl="1">
              <a:buNone/>
            </a:pPr>
            <a:r>
              <a:rPr lang="en-US" dirty="0" smtClean="0"/>
              <a:t>L(</a:t>
            </a:r>
            <a:r>
              <a:rPr lang="en-US" i="1" dirty="0" smtClean="0"/>
              <a:t>x)= x’</a:t>
            </a:r>
          </a:p>
          <a:p>
            <a:pPr lvl="1">
              <a:buNone/>
            </a:pPr>
            <a:r>
              <a:rPr lang="en-US" dirty="0" smtClean="0"/>
              <a:t>Where L=1 if </a:t>
            </a:r>
            <a:r>
              <a:rPr lang="en-US" i="1" dirty="0" smtClean="0"/>
              <a:t>x=0 and L=0 if x=1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dirty="0" smtClean="0"/>
              <a:t>L(</a:t>
            </a:r>
            <a:r>
              <a:rPr lang="en-US" i="1" dirty="0" smtClean="0"/>
              <a:t>x) is the inverse (or complement) of x</a:t>
            </a:r>
          </a:p>
          <a:p>
            <a:pPr lvl="1">
              <a:buNone/>
            </a:pPr>
            <a:endParaRPr lang="en-US" i="1" dirty="0" smtClean="0"/>
          </a:p>
          <a:p>
            <a:r>
              <a:rPr lang="en-US" dirty="0" smtClean="0"/>
              <a:t>The circuit implements a logical </a:t>
            </a:r>
            <a:r>
              <a:rPr lang="en-US" b="1" dirty="0" smtClean="0"/>
              <a:t>NOT function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Inversion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738" y="2286000"/>
            <a:ext cx="781446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Inversion of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a function is defined as </a:t>
            </a:r>
            <a:r>
              <a:rPr lang="en-US" i="1" dirty="0" smtClean="0"/>
              <a:t>f(x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)= x</a:t>
            </a:r>
            <a:r>
              <a:rPr lang="en-US" i="1" baseline="-25000" dirty="0" smtClean="0"/>
              <a:t>1</a:t>
            </a:r>
            <a:r>
              <a:rPr lang="en-US" i="1" dirty="0" smtClean="0"/>
              <a:t>+ x</a:t>
            </a:r>
            <a:r>
              <a:rPr lang="en-US" i="1" baseline="-25000" dirty="0" smtClean="0"/>
              <a:t>2</a:t>
            </a:r>
          </a:p>
          <a:p>
            <a:pPr lvl="1">
              <a:buNone/>
            </a:pPr>
            <a:r>
              <a:rPr lang="en-US" dirty="0" smtClean="0"/>
              <a:t>Then the complement of </a:t>
            </a:r>
            <a:r>
              <a:rPr lang="en-US" i="1" dirty="0" smtClean="0"/>
              <a:t>f is</a:t>
            </a:r>
          </a:p>
          <a:p>
            <a:pPr lvl="1">
              <a:buNone/>
            </a:pPr>
            <a:r>
              <a:rPr lang="en-US" i="1" dirty="0" smtClean="0"/>
              <a:t>f’(x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)= x’</a:t>
            </a:r>
            <a:r>
              <a:rPr lang="en-US" i="1" baseline="-25000" dirty="0" smtClean="0"/>
              <a:t>1</a:t>
            </a:r>
            <a:r>
              <a:rPr lang="en-US" i="1" dirty="0" smtClean="0"/>
              <a:t>+ x’</a:t>
            </a:r>
            <a:r>
              <a:rPr lang="en-US" i="1" baseline="-25000" dirty="0" smtClean="0"/>
              <a:t>2</a:t>
            </a:r>
            <a:r>
              <a:rPr lang="en-US" i="1" dirty="0" smtClean="0"/>
              <a:t> = (x</a:t>
            </a:r>
            <a:r>
              <a:rPr lang="en-US" i="1" baseline="-25000" dirty="0" smtClean="0"/>
              <a:t>1</a:t>
            </a:r>
            <a:r>
              <a:rPr lang="en-US" i="1" dirty="0" smtClean="0"/>
              <a:t>+ x</a:t>
            </a:r>
            <a:r>
              <a:rPr lang="en-US" i="1" baseline="-25000" dirty="0" smtClean="0"/>
              <a:t>2</a:t>
            </a:r>
            <a:r>
              <a:rPr lang="en-US" i="1" dirty="0" smtClean="0"/>
              <a:t>)’</a:t>
            </a:r>
          </a:p>
          <a:p>
            <a:r>
              <a:rPr lang="en-US" dirty="0" smtClean="0"/>
              <a:t>Similarly, if  </a:t>
            </a:r>
            <a:r>
              <a:rPr lang="en-US" i="1" dirty="0" smtClean="0"/>
              <a:t>f(x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)= x</a:t>
            </a:r>
            <a:r>
              <a:rPr lang="en-US" i="1" baseline="-25000" dirty="0" smtClean="0"/>
              <a:t>1</a:t>
            </a:r>
            <a:r>
              <a:rPr lang="en-US" i="1" dirty="0" smtClean="0"/>
              <a:t> · x</a:t>
            </a:r>
            <a:r>
              <a:rPr lang="en-US" i="1" baseline="-25000" dirty="0" smtClean="0"/>
              <a:t>2</a:t>
            </a:r>
          </a:p>
          <a:p>
            <a:pPr lvl="1">
              <a:buNone/>
            </a:pPr>
            <a:r>
              <a:rPr lang="en-US" dirty="0" smtClean="0"/>
              <a:t>Then the complement of </a:t>
            </a:r>
            <a:r>
              <a:rPr lang="en-US" i="1" dirty="0" smtClean="0"/>
              <a:t>f is</a:t>
            </a:r>
          </a:p>
          <a:p>
            <a:pPr lvl="1">
              <a:buNone/>
            </a:pPr>
            <a:r>
              <a:rPr lang="en-US" i="1" dirty="0" smtClean="0"/>
              <a:t>f’(x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)= x</a:t>
            </a:r>
            <a:r>
              <a:rPr lang="en-US" i="1" baseline="-25000" dirty="0" smtClean="0"/>
              <a:t>1</a:t>
            </a:r>
            <a:r>
              <a:rPr lang="en-US" i="1" dirty="0" smtClean="0"/>
              <a:t>’ · x</a:t>
            </a:r>
            <a:r>
              <a:rPr lang="en-US" i="1" baseline="-25000" dirty="0" smtClean="0"/>
              <a:t>2</a:t>
            </a:r>
            <a:r>
              <a:rPr lang="en-US" i="1" dirty="0" smtClean="0"/>
              <a:t>’= (x</a:t>
            </a:r>
            <a:r>
              <a:rPr lang="en-US" i="1" baseline="-25000" dirty="0" smtClean="0"/>
              <a:t>1</a:t>
            </a:r>
            <a:r>
              <a:rPr lang="en-US" i="1" dirty="0" smtClean="0"/>
              <a:t> · x</a:t>
            </a:r>
            <a:r>
              <a:rPr lang="en-US" i="1" baseline="-25000" dirty="0" smtClean="0"/>
              <a:t>2</a:t>
            </a:r>
            <a:r>
              <a:rPr lang="en-US" i="1" dirty="0" smtClean="0"/>
              <a:t>)’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gates and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basic logic operation (AND, OR, NOT) can be implemented resulting in a circuit element called a </a:t>
            </a:r>
            <a:r>
              <a:rPr lang="en-US" b="1" i="1" dirty="0" smtClean="0"/>
              <a:t>logic gate</a:t>
            </a:r>
          </a:p>
          <a:p>
            <a:r>
              <a:rPr lang="en-US" dirty="0" smtClean="0"/>
              <a:t>A logic gate has one or more inputs and one output that is a function of its inputs</a:t>
            </a:r>
          </a:p>
          <a:p>
            <a:r>
              <a:rPr lang="en-US" dirty="0" smtClean="0"/>
              <a:t>A larger circuit is implemented by a network of gates– Called a logic network or logic circuit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gates and networks (AND, OR)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5835204" cy="213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2617" y="4115190"/>
            <a:ext cx="5701583" cy="207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gates and networks (NOT, LOGIC CIRCUIT)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81200"/>
            <a:ext cx="3200400" cy="186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114800"/>
            <a:ext cx="4545874" cy="20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</a:t>
            </a:r>
            <a:r>
              <a:rPr lang="en-US" dirty="0" smtClean="0"/>
              <a:t>operations on digital signals</a:t>
            </a:r>
          </a:p>
          <a:p>
            <a:r>
              <a:rPr lang="en-US" dirty="0" smtClean="0"/>
              <a:t>Implemented as electronic circuits where signal values are restricted to a few discrete values</a:t>
            </a:r>
          </a:p>
          <a:p>
            <a:r>
              <a:rPr lang="en-US" dirty="0" smtClean="0"/>
              <a:t>In </a:t>
            </a:r>
            <a:r>
              <a:rPr lang="en-US" b="1" i="1" dirty="0" smtClean="0"/>
              <a:t>binary logic circuits </a:t>
            </a:r>
            <a:r>
              <a:rPr lang="en-US" dirty="0" smtClean="0"/>
              <a:t>there are only two values, 0 and 1</a:t>
            </a:r>
          </a:p>
          <a:p>
            <a:r>
              <a:rPr lang="en-US" dirty="0" smtClean="0"/>
              <a:t>The general form of a logic circuit is a switching network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Direct application to switching networks</a:t>
            </a:r>
          </a:p>
          <a:p>
            <a:r>
              <a:rPr lang="en-US" dirty="0" smtClean="0"/>
              <a:t>Work with 2-state devices </a:t>
            </a:r>
            <a:r>
              <a:rPr lang="en-US" dirty="0" err="1" smtClean="0"/>
              <a:t>i.e</a:t>
            </a:r>
            <a:r>
              <a:rPr lang="en-US" dirty="0" smtClean="0"/>
              <a:t> 2-valued Boolean algebra (switching algebra)</a:t>
            </a:r>
          </a:p>
          <a:p>
            <a:r>
              <a:rPr lang="en-US" dirty="0" smtClean="0"/>
              <a:t>Use a Boolean variable (X, Y, etc.) to represent an input or output of a switching network</a:t>
            </a:r>
          </a:p>
          <a:p>
            <a:r>
              <a:rPr lang="en-US" dirty="0" smtClean="0"/>
              <a:t>Variable may take on only two values (0, 1)</a:t>
            </a:r>
          </a:p>
          <a:p>
            <a:pPr lvl="2">
              <a:buNone/>
            </a:pPr>
            <a:r>
              <a:rPr lang="en-US" dirty="0" smtClean="0"/>
              <a:t> X=0, X=1</a:t>
            </a:r>
          </a:p>
          <a:p>
            <a:r>
              <a:rPr lang="en-US" dirty="0" smtClean="0"/>
              <a:t> These symbols are not binary numbers, they simply represent the 2 states of a Boolean variable</a:t>
            </a:r>
          </a:p>
          <a:p>
            <a:r>
              <a:rPr lang="en-US" dirty="0" smtClean="0"/>
              <a:t>They are not voltage levels, although they commonly refer to the low or high voltage input/output of some circuit element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simplest binary element is a switch that has two states</a:t>
            </a:r>
          </a:p>
          <a:p>
            <a:r>
              <a:rPr lang="en-US" dirty="0" smtClean="0"/>
              <a:t>If the switch is controlled by </a:t>
            </a:r>
            <a:r>
              <a:rPr lang="en-US" i="1" dirty="0" smtClean="0"/>
              <a:t>x, </a:t>
            </a:r>
            <a:r>
              <a:rPr lang="en-US" dirty="0" smtClean="0"/>
              <a:t>we say the switch is open if </a:t>
            </a:r>
            <a:r>
              <a:rPr lang="en-US" i="1" dirty="0" smtClean="0"/>
              <a:t>x =0 </a:t>
            </a:r>
            <a:r>
              <a:rPr lang="en-US" dirty="0" smtClean="0"/>
              <a:t>and closed if </a:t>
            </a:r>
            <a:r>
              <a:rPr lang="en-US" i="1" dirty="0" smtClean="0"/>
              <a:t>x =1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 and functions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966" y="2362200"/>
            <a:ext cx="587981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the switch controls a </a:t>
            </a:r>
            <a:r>
              <a:rPr lang="en-US" dirty="0" err="1" smtClean="0"/>
              <a:t>lightbulb</a:t>
            </a:r>
            <a:r>
              <a:rPr lang="en-US" dirty="0" smtClean="0"/>
              <a:t> as shown, The output is defined as the state of the light L</a:t>
            </a:r>
          </a:p>
          <a:p>
            <a:pPr lvl="2">
              <a:buNone/>
            </a:pPr>
            <a:r>
              <a:rPr lang="en-US" dirty="0" smtClean="0"/>
              <a:t>If the light is on -&gt; L=1</a:t>
            </a:r>
          </a:p>
          <a:p>
            <a:pPr lvl="2">
              <a:buNone/>
            </a:pPr>
            <a:r>
              <a:rPr lang="en-US" dirty="0" smtClean="0"/>
              <a:t>If the light is off -&gt; L=0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i="1" dirty="0" smtClean="0"/>
              <a:t>Refer to image on next slide</a:t>
            </a:r>
          </a:p>
          <a:p>
            <a:pPr lvl="2">
              <a:buNone/>
            </a:pPr>
            <a:endParaRPr lang="en-US" i="1" dirty="0" smtClean="0"/>
          </a:p>
          <a:p>
            <a:r>
              <a:rPr lang="en-US" dirty="0" smtClean="0"/>
              <a:t>The state of L, as a function of </a:t>
            </a:r>
            <a:r>
              <a:rPr lang="en-US" i="1" dirty="0" smtClean="0"/>
              <a:t>x is</a:t>
            </a:r>
          </a:p>
          <a:p>
            <a:pPr lvl="1">
              <a:buNone/>
            </a:pPr>
            <a:r>
              <a:rPr lang="en-US" dirty="0" smtClean="0"/>
              <a:t>L(x)=</a:t>
            </a:r>
            <a:r>
              <a:rPr lang="en-US" i="1" dirty="0" smtClean="0"/>
              <a:t>x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dirty="0" smtClean="0"/>
              <a:t> L(</a:t>
            </a:r>
            <a:r>
              <a:rPr lang="en-US" i="1" dirty="0" smtClean="0"/>
              <a:t>x) is a </a:t>
            </a:r>
            <a:r>
              <a:rPr lang="en-US" b="1" i="1" dirty="0" smtClean="0"/>
              <a:t>logic function</a:t>
            </a:r>
          </a:p>
          <a:p>
            <a:pPr lvl="1">
              <a:buNone/>
            </a:pPr>
            <a:r>
              <a:rPr lang="en-US" i="1" dirty="0" smtClean="0"/>
              <a:t>x is an </a:t>
            </a:r>
            <a:r>
              <a:rPr lang="en-US" b="1" i="1" dirty="0" smtClean="0"/>
              <a:t>input variable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 and functions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00091"/>
            <a:ext cx="4903612" cy="484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 and functions (AND)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the possibility of two switches controlling the state of the light</a:t>
            </a:r>
          </a:p>
          <a:p>
            <a:r>
              <a:rPr lang="en-US" dirty="0" smtClean="0"/>
              <a:t>Using a series connection, the light will be on only if both switches are closed</a:t>
            </a:r>
          </a:p>
          <a:p>
            <a:pPr lvl="2">
              <a:buNone/>
            </a:pPr>
            <a:r>
              <a:rPr lang="en-US" dirty="0" smtClean="0"/>
              <a:t>L(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)= x</a:t>
            </a:r>
            <a:r>
              <a:rPr lang="en-US" i="1" baseline="-25000" dirty="0" smtClean="0"/>
              <a:t>1</a:t>
            </a:r>
            <a:r>
              <a:rPr lang="en-US" i="1" dirty="0" smtClean="0"/>
              <a:t>· x</a:t>
            </a:r>
            <a:r>
              <a:rPr lang="en-US" i="1" baseline="-25000" dirty="0" smtClean="0"/>
              <a:t>2</a:t>
            </a:r>
          </a:p>
          <a:p>
            <a:pPr lvl="2">
              <a:buNone/>
            </a:pPr>
            <a:r>
              <a:rPr lang="en-US" dirty="0" smtClean="0"/>
              <a:t>L=1 </a:t>
            </a:r>
            <a:r>
              <a:rPr lang="en-US" dirty="0" err="1" smtClean="0"/>
              <a:t>iff</a:t>
            </a:r>
            <a:r>
              <a:rPr lang="en-US" dirty="0" smtClean="0"/>
              <a:t> (if and only if)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 AND x</a:t>
            </a:r>
            <a:r>
              <a:rPr lang="en-US" i="1" baseline="-25000" dirty="0" smtClean="0"/>
              <a:t>2</a:t>
            </a:r>
            <a:r>
              <a:rPr lang="en-US" i="1" dirty="0" smtClean="0"/>
              <a:t> are 1</a:t>
            </a:r>
          </a:p>
          <a:p>
            <a:endParaRPr lang="en-US" dirty="0" smtClean="0"/>
          </a:p>
          <a:p>
            <a:r>
              <a:rPr lang="en-US" dirty="0" smtClean="0"/>
              <a:t>The circuit implements a logical </a:t>
            </a:r>
            <a:r>
              <a:rPr lang="en-US" b="1" dirty="0" smtClean="0"/>
              <a:t>AND function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 and functions (AND)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54132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174</TotalTime>
  <Words>605</Words>
  <Application>Microsoft Office PowerPoint</Application>
  <PresentationFormat>On-screen Show (4:3)</PresentationFormat>
  <Paragraphs>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logic circuits</vt:lpstr>
      <vt:lpstr>Slide 2</vt:lpstr>
      <vt:lpstr>Boolean algebra</vt:lpstr>
      <vt:lpstr>Variables and functions</vt:lpstr>
      <vt:lpstr>Variables and functions</vt:lpstr>
      <vt:lpstr>Slide 6</vt:lpstr>
      <vt:lpstr>Variables and functions</vt:lpstr>
      <vt:lpstr>Variables and functions (AND)</vt:lpstr>
      <vt:lpstr>Variables and functions (AND)</vt:lpstr>
      <vt:lpstr>Variables and functions (OR)</vt:lpstr>
      <vt:lpstr>Variables and functions (OR)</vt:lpstr>
      <vt:lpstr>Slide 12</vt:lpstr>
      <vt:lpstr>Series-parallel </vt:lpstr>
      <vt:lpstr>Inversion</vt:lpstr>
      <vt:lpstr>Inversion</vt:lpstr>
      <vt:lpstr>Inversion of a function</vt:lpstr>
      <vt:lpstr>Logic gates and networks</vt:lpstr>
      <vt:lpstr>Logic gates and networks (AND, OR)</vt:lpstr>
      <vt:lpstr>Logic gates and networks (NOT, LOGIC CIRCUIT)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Lucille</dc:creator>
  <cp:lastModifiedBy>Lucille</cp:lastModifiedBy>
  <cp:revision>24</cp:revision>
  <dcterms:created xsi:type="dcterms:W3CDTF">2021-08-31T07:43:11Z</dcterms:created>
  <dcterms:modified xsi:type="dcterms:W3CDTF">2021-09-06T09:08:10Z</dcterms:modified>
</cp:coreProperties>
</file>