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1.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embedTrueTypeFonts="1" saveSubsetFonts="1">
  <p:sldMasterIdLst>
    <p:sldMasterId id="2147483841" r:id="rId1"/>
  </p:sldMasterIdLst>
  <p:notesMasterIdLst>
    <p:notesMasterId r:id="rId47"/>
  </p:notesMasterIdLst>
  <p:handoutMasterIdLst>
    <p:handoutMasterId r:id="rId48"/>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300" r:id="rId41"/>
    <p:sldId id="295" r:id="rId42"/>
    <p:sldId id="296" r:id="rId43"/>
    <p:sldId id="297" r:id="rId44"/>
    <p:sldId id="298" r:id="rId45"/>
    <p:sldId id="299" r:id="rId46"/>
  </p:sldIdLst>
  <p:sldSz cx="12192000" cy="6858000"/>
  <p:notesSz cx="6797675" cy="9926638"/>
  <p:embeddedFontLst>
    <p:embeddedFont>
      <p:font typeface="微软雅黑" panose="020B0503020204020204" pitchFamily="34" charset="-122"/>
      <p:regular r:id="rId49"/>
      <p:bold r:id="rId50"/>
    </p:embeddedFont>
    <p:embeddedFont>
      <p:font typeface="MS PGothic" panose="020B0600070205080204" pitchFamily="34" charset="-128"/>
      <p:regular r:id="rId51"/>
    </p:embeddedFont>
    <p:embeddedFont>
      <p:font typeface="Huawei Sans" panose="020C0503030203020204" pitchFamily="34" charset="0"/>
      <p:regular r:id="rId52"/>
      <p:bold r:id="rId53"/>
    </p:embeddedFont>
    <p:embeddedFont>
      <p:font typeface="方正兰亭黑简体" panose="02000000000000000000" pitchFamily="2" charset="-122"/>
      <p:regular r:id="rId54"/>
    </p:embeddedFont>
  </p:embeddedFontLst>
  <p:defaultTex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userDrawn="1">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1515"/>
    <a:srgbClr val="C7000B"/>
    <a:srgbClr val="575756"/>
    <a:srgbClr val="FFFFFF"/>
    <a:srgbClr val="DD4654"/>
    <a:srgbClr val="F3D2D5"/>
    <a:srgbClr val="E6A8AD"/>
    <a:srgbClr val="E57B84"/>
    <a:srgbClr val="E57984"/>
    <a:srgbClr val="BF000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38101" autoAdjust="0"/>
  </p:normalViewPr>
  <p:slideViewPr>
    <p:cSldViewPr snapToGrid="0" snapToObjects="1">
      <p:cViewPr varScale="1">
        <p:scale>
          <a:sx n="74" d="100"/>
          <a:sy n="74" d="100"/>
        </p:scale>
        <p:origin x="198" y="6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76" d="100"/>
          <a:sy n="76" d="100"/>
        </p:scale>
        <p:origin x="2184" y="108"/>
      </p:cViewPr>
      <p:guideLst>
        <p:guide orient="horz"/>
        <p:guide pos="2141"/>
      </p:guideLst>
    </p:cSldViewPr>
  </p:notesViewPr>
  <p:gridSpacing cx="72000" cy="72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font" Target="fonts/font2.fntdata"/><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5.fntdata"/><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fntdata"/><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4.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8CC198DB-AFBD-584A-8986-364FF2B03F46}"/>
              </a:ext>
            </a:extLst>
          </p:cNvPr>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dirty="0">
              <a:latin typeface="Huawei Sans" panose="020C0503030203020204" pitchFamily="34" charset="0"/>
            </a:endParaRPr>
          </a:p>
        </p:txBody>
      </p:sp>
      <p:sp>
        <p:nvSpPr>
          <p:cNvPr id="3" name="Date Placeholder 2">
            <a:extLst>
              <a:ext uri="{FF2B5EF4-FFF2-40B4-BE49-F238E27FC236}">
                <a16:creationId xmlns="" xmlns:a16="http://schemas.microsoft.com/office/drawing/2014/main" id="{AD01315C-523F-A043-8029-B9921497126E}"/>
              </a:ext>
            </a:extLst>
          </p:cNvPr>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E8CF71B8-DF2A-2E41-BE66-2E18A767DA8A}" type="datetimeFigureOut">
              <a:rPr lang="en-US" smtClean="0">
                <a:latin typeface="Huawei Sans" panose="020C0503030203020204" pitchFamily="34" charset="0"/>
              </a:rPr>
              <a:t>4/28/2020</a:t>
            </a:fld>
            <a:endParaRPr lang="en-US" dirty="0">
              <a:latin typeface="Huawei Sans" panose="020C0503030203020204" pitchFamily="34" charset="0"/>
            </a:endParaRPr>
          </a:p>
        </p:txBody>
      </p:sp>
      <p:sp>
        <p:nvSpPr>
          <p:cNvPr id="4" name="Footer Placeholder 3">
            <a:extLst>
              <a:ext uri="{FF2B5EF4-FFF2-40B4-BE49-F238E27FC236}">
                <a16:creationId xmlns="" xmlns:a16="http://schemas.microsoft.com/office/drawing/2014/main" id="{B9601424-70F4-1643-8E3A-557A0258D6B6}"/>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dirty="0">
              <a:latin typeface="Huawei Sans" panose="020C0503030203020204" pitchFamily="34" charset="0"/>
            </a:endParaRPr>
          </a:p>
        </p:txBody>
      </p:sp>
      <p:sp>
        <p:nvSpPr>
          <p:cNvPr id="5" name="Slide Number Placeholder 4">
            <a:extLst>
              <a:ext uri="{FF2B5EF4-FFF2-40B4-BE49-F238E27FC236}">
                <a16:creationId xmlns="" xmlns:a16="http://schemas.microsoft.com/office/drawing/2014/main" id="{E85BF48A-FF5C-8145-95A7-EE66A87C73DF}"/>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A35F0CC5-85BE-A64A-BD47-54C66F7E93E3}" type="slidenum">
              <a:rPr lang="en-US" smtClean="0">
                <a:latin typeface="Huawei Sans" panose="020C0503030203020204" pitchFamily="34" charset="0"/>
              </a:rPr>
              <a:t>‹#›</a:t>
            </a:fld>
            <a:endParaRPr lang="en-US" dirty="0">
              <a:latin typeface="Huawei Sans" panose="020C0503030203020204" pitchFamily="34" charset="0"/>
            </a:endParaRPr>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54896" y="766800"/>
            <a:ext cx="5932800" cy="3337748"/>
          </a:xfrm>
          <a:prstGeom prst="rect">
            <a:avLst/>
          </a:prstGeom>
          <a:noFill/>
          <a:ln w="12700">
            <a:solidFill>
              <a:prstClr val="black"/>
            </a:solidFill>
          </a:ln>
        </p:spPr>
        <p:txBody>
          <a:bodyPr vert="horz" lIns="91440" tIns="45720" rIns="91440" bIns="45720" rtlCol="0" anchor="t" anchorCtr="0"/>
          <a:lstStyle/>
          <a:p>
            <a:endParaRPr lang="en-US"/>
          </a:p>
        </p:txBody>
      </p:sp>
      <p:sp>
        <p:nvSpPr>
          <p:cNvPr id="5" name="Notes Placeholder 4"/>
          <p:cNvSpPr>
            <a:spLocks noGrp="1"/>
          </p:cNvSpPr>
          <p:nvPr>
            <p:ph type="body" sz="quarter" idx="3"/>
          </p:nvPr>
        </p:nvSpPr>
        <p:spPr>
          <a:xfrm>
            <a:off x="454896" y="4603008"/>
            <a:ext cx="5932800" cy="5108400"/>
          </a:xfrm>
          <a:prstGeom prst="rect">
            <a:avLst/>
          </a:prstGeom>
        </p:spPr>
        <p:txBody>
          <a:bodyPr vert="horz" lIns="97200" tIns="45720" rIns="9720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18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1pPr>
    <a:lvl2pPr marL="540000" indent="-180000" algn="l" defTabSz="1219304" rtl="0" eaLnBrk="1" fontAlgn="ctr" latinLnBrk="0" hangingPunct="1">
      <a:lnSpc>
        <a:spcPct val="125000"/>
      </a:lnSpc>
      <a:spcAft>
        <a:spcPts val="600"/>
      </a:spcAft>
      <a:buClrTx/>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2pPr>
    <a:lvl3pPr marL="900000" indent="-180000" algn="l" defTabSz="1219304" rtl="0" eaLnBrk="1" fontAlgn="ctr" latinLnBrk="0" hangingPunct="1">
      <a:lnSpc>
        <a:spcPct val="125000"/>
      </a:lnSpc>
      <a:spcAft>
        <a:spcPts val="600"/>
      </a:spcAft>
      <a:buFont typeface="微软雅黑" panose="020B0503020204020204" pitchFamily="34" charset="-122"/>
      <a:buChar char="▪"/>
      <a:defRPr sz="1100" kern="1200" baseline="0">
        <a:solidFill>
          <a:schemeClr val="tx1"/>
        </a:solidFill>
        <a:latin typeface="Huawei Sans" panose="020C0503030203020204" pitchFamily="34" charset="0"/>
        <a:ea typeface="方正兰亭黑简体" panose="02000000000000000000" pitchFamily="2" charset="-122"/>
        <a:cs typeface="+mn-cs"/>
      </a:defRPr>
    </a:lvl3pPr>
    <a:lvl4pPr marL="126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4pPr>
    <a:lvl5pPr marL="162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extLst mod="1">
    <p:ext uri="{620B2872-D7B9-4A21-9093-7833F8D536E1}">
      <p15:sldGuideLst xmlns:p15="http://schemas.microsoft.com/office/powerpoint/2012/main">
        <p15:guide id="2" orient="horz" pos="2886" userDrawn="1">
          <p15:clr>
            <a:srgbClr val="F26B43"/>
          </p15:clr>
        </p15:guide>
        <p15:guide id="3" orient="horz" pos="482" userDrawn="1">
          <p15:clr>
            <a:srgbClr val="F26B43"/>
          </p15:clr>
        </p15:guide>
        <p15:guide id="4" orient="horz" pos="2591" userDrawn="1">
          <p15:clr>
            <a:srgbClr val="F26B43"/>
          </p15:clr>
        </p15:guide>
        <p15:guide id="5" orient="horz" pos="2160" userDrawn="1">
          <p15:clr>
            <a:srgbClr val="F26B43"/>
          </p15:clr>
        </p15:guide>
        <p15:guide id="6" pos="4021" userDrawn="1">
          <p15:clr>
            <a:srgbClr val="F26B43"/>
          </p15:clr>
        </p15:guide>
        <p15:guide id="7" pos="279" userDrawn="1">
          <p15:clr>
            <a:srgbClr val="F26B43"/>
          </p15:clr>
        </p15:guide>
        <p15:guide id="8" pos="213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6815882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备注占位符 2"/>
          <p:cNvSpPr>
            <a:spLocks noGrp="1"/>
          </p:cNvSpPr>
          <p:nvPr>
            <p:ph type="body" idx="1"/>
          </p:nvPr>
        </p:nvSpPr>
        <p:spPr/>
        <p:txBody>
          <a:bodyPr/>
          <a:lstStyle/>
          <a:p>
            <a:r>
              <a:rPr lang="en-US" smtClean="0"/>
              <a:t>The TCP/IP model is similar to the OSI model in structure and adopts a hierarchical architecture. Adjacent TCP/IP layers are closely related.</a:t>
            </a:r>
          </a:p>
          <a:p>
            <a:r>
              <a:rPr lang="en-US" smtClean="0"/>
              <a:t>The standard TCP/IP model combines the data link layer and physical layer in the OSI model into the network access layer. This division mode is contrary to the actual protocol formulation. Therefore, the equivalent TCP/IP model that integrates the TCP/IP standard model and the OSI model is proposed. Contents in the following slides are based on the equivalent TCP/IP model.</a:t>
            </a:r>
          </a:p>
          <a:p>
            <a:endParaRPr lang="en-US" altLang="zh-CN" smtClean="0"/>
          </a:p>
          <a:p>
            <a:endParaRPr lang="en-US" altLang="zh-CN" smtClean="0"/>
          </a:p>
          <a:p>
            <a:endParaRPr lang="zh-CN" altLang="en-US" dirty="0"/>
          </a:p>
        </p:txBody>
      </p:sp>
      <p:sp>
        <p:nvSpPr>
          <p:cNvPr id="3" name="幻灯片图像占位符 2"/>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39085493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备注占位符 2"/>
          <p:cNvSpPr>
            <a:spLocks noGrp="1"/>
          </p:cNvSpPr>
          <p:nvPr>
            <p:ph type="body" idx="1"/>
          </p:nvPr>
        </p:nvSpPr>
        <p:spPr/>
        <p:txBody>
          <a:bodyPr/>
          <a:lstStyle/>
          <a:p>
            <a:pPr>
              <a:lnSpc>
                <a:spcPct val="100000"/>
              </a:lnSpc>
            </a:pPr>
            <a:r>
              <a:rPr lang="en-US" smtClean="0"/>
              <a:t>Application Layer</a:t>
            </a:r>
          </a:p>
          <a:p>
            <a:pPr lvl="1">
              <a:lnSpc>
                <a:spcPct val="100000"/>
              </a:lnSpc>
            </a:pPr>
            <a:r>
              <a:rPr lang="en-US" smtClean="0"/>
              <a:t>Hypertext Transfer Protocol (HTTP): is used to access various pages on web servers.</a:t>
            </a:r>
          </a:p>
          <a:p>
            <a:pPr lvl="1">
              <a:lnSpc>
                <a:spcPct val="100000"/>
              </a:lnSpc>
            </a:pPr>
            <a:r>
              <a:rPr lang="en-US" smtClean="0"/>
              <a:t>File Transfer Protocol (FTP): provides a method for transferring files. It allows data to be transferred from one host to another.</a:t>
            </a:r>
          </a:p>
          <a:p>
            <a:pPr lvl="1">
              <a:lnSpc>
                <a:spcPct val="100000"/>
              </a:lnSpc>
            </a:pPr>
            <a:r>
              <a:rPr lang="en-US" smtClean="0"/>
              <a:t>Domain name service (DNS): translates from host domain names to IP addresses.</a:t>
            </a:r>
          </a:p>
          <a:p>
            <a:pPr>
              <a:lnSpc>
                <a:spcPct val="100000"/>
              </a:lnSpc>
            </a:pPr>
            <a:r>
              <a:rPr lang="en-US" smtClean="0"/>
              <a:t>Transport layer</a:t>
            </a:r>
          </a:p>
          <a:p>
            <a:pPr lvl="1">
              <a:lnSpc>
                <a:spcPct val="100000"/>
              </a:lnSpc>
            </a:pPr>
            <a:r>
              <a:rPr lang="en-US" smtClean="0"/>
              <a:t>Transmission Control Protocol (TCP): provides reliable connection-oriented communication services for applications. Currently, TCP is used by many popular applications.</a:t>
            </a:r>
          </a:p>
          <a:p>
            <a:pPr lvl="1">
              <a:lnSpc>
                <a:spcPct val="100000"/>
              </a:lnSpc>
            </a:pPr>
            <a:r>
              <a:rPr lang="en-US" smtClean="0"/>
              <a:t>User Datagram Protocol (UDP): provides connectionless communication and does not guarantee the reliability of packet transmission. The reliability can be ensured by the application layer.</a:t>
            </a:r>
          </a:p>
          <a:p>
            <a:pPr>
              <a:lnSpc>
                <a:spcPct val="100000"/>
              </a:lnSpc>
            </a:pPr>
            <a:r>
              <a:rPr lang="en-US" smtClean="0"/>
              <a:t>Network layer</a:t>
            </a:r>
          </a:p>
          <a:p>
            <a:pPr lvl="1">
              <a:lnSpc>
                <a:spcPct val="100000"/>
              </a:lnSpc>
            </a:pPr>
            <a:r>
              <a:rPr lang="en-US" smtClean="0"/>
              <a:t>Internet Protocol (IP): encapsulates transport-layer data into data packets and forwards packets from source sites to destination sites. IP provides a connectionless and unreliable service.</a:t>
            </a:r>
          </a:p>
          <a:p>
            <a:pPr lvl="1">
              <a:lnSpc>
                <a:spcPct val="100000"/>
              </a:lnSpc>
            </a:pPr>
            <a:r>
              <a:rPr lang="en-US" smtClean="0"/>
              <a:t>Internet Group Management Protocol (IGMP): manages multicast group memberships. Specifically, IGMP sets up and maintains memberships between IP hosts and their directly connected multicast routers. </a:t>
            </a:r>
          </a:p>
          <a:p>
            <a:pPr lvl="1">
              <a:lnSpc>
                <a:spcPct val="100000"/>
              </a:lnSpc>
            </a:pPr>
            <a:r>
              <a:rPr lang="en-US" smtClean="0"/>
              <a:t>Internet Control Message Protocol (ICMP): sends control messages based on the IP protocol and provides information about various problems that may exist in the communication environment. Such information helps administrators diagnose problems and take proper measures to resolve the problems.</a:t>
            </a:r>
            <a:endParaRPr lang="en-US" dirty="0"/>
          </a:p>
        </p:txBody>
      </p:sp>
      <p:sp>
        <p:nvSpPr>
          <p:cNvPr id="4" name="幻灯片图像占位符 3"/>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11394367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454896" y="765175"/>
            <a:ext cx="5932800" cy="8946233"/>
          </a:xfrm>
        </p:spPr>
        <p:txBody>
          <a:bodyPr/>
          <a:lstStyle/>
          <a:p>
            <a:r>
              <a:rPr lang="en-US" altLang="zh-CN" smtClean="0"/>
              <a:t>Data link layer</a:t>
            </a:r>
          </a:p>
          <a:p>
            <a:pPr lvl="1"/>
            <a:r>
              <a:rPr lang="en-US" altLang="zh-CN" smtClean="0"/>
              <a:t>Point-to-Point Protocol (PPP): is a data link layer protocol that works in point-to-point mode. PPP is mainly used on wide area networks (WANs).</a:t>
            </a:r>
          </a:p>
          <a:p>
            <a:pPr lvl="1"/>
            <a:r>
              <a:rPr lang="en-US" altLang="zh-CN" smtClean="0"/>
              <a:t>Ethernet: is a multi-access and broadcast protocol at the data link layer, which is the most widely used local area network (LAN) technology.</a:t>
            </a:r>
          </a:p>
          <a:p>
            <a:pPr lvl="1"/>
            <a:r>
              <a:rPr lang="en-US" altLang="zh-CN" smtClean="0"/>
              <a:t>Point-to-Point Protocol over Ethernet (PPPoE): connects multiple hosts on a network to a remote access concentrator through a simple bridge device (access device). Common applications include home broadband dialup access.</a:t>
            </a:r>
            <a:endParaRPr lang="en-US" altLang="zh-CN" dirty="0" smtClean="0"/>
          </a:p>
        </p:txBody>
      </p:sp>
    </p:spTree>
    <p:extLst>
      <p:ext uri="{BB962C8B-B14F-4D97-AF65-F5344CB8AC3E}">
        <p14:creationId xmlns:p14="http://schemas.microsoft.com/office/powerpoint/2010/main" val="25211332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幻灯片图像占位符 2"/>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6072451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备注占位符 2"/>
          <p:cNvSpPr>
            <a:spLocks noGrp="1"/>
          </p:cNvSpPr>
          <p:nvPr>
            <p:ph type="body" idx="1"/>
          </p:nvPr>
        </p:nvSpPr>
        <p:spPr/>
        <p:txBody>
          <a:bodyPr/>
          <a:lstStyle/>
          <a:p>
            <a:pPr lvl="0"/>
            <a:r>
              <a:rPr lang="en-US" smtClean="0"/>
              <a:t>The TCP/IP suite enables data to be transmitted over a network. The layers use packet data units (PDUs) to </a:t>
            </a:r>
            <a:r>
              <a:rPr lang="en-US" altLang="zh-CN" smtClean="0"/>
              <a:t>exchange</a:t>
            </a:r>
            <a:r>
              <a:rPr lang="en-US" smtClean="0"/>
              <a:t> data, implementing communication between network devices.</a:t>
            </a:r>
          </a:p>
          <a:p>
            <a:pPr lvl="0"/>
            <a:r>
              <a:rPr lang="en-US" smtClean="0"/>
              <a:t>PDUs transmitted at different layers contain different information. Therefore, PDUs have different names at different layers.</a:t>
            </a:r>
            <a:endParaRPr lang="en-US" dirty="0"/>
          </a:p>
        </p:txBody>
      </p:sp>
      <p:sp>
        <p:nvSpPr>
          <p:cNvPr id="3" name="幻灯片图像占位符 2"/>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6484734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6844306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6874425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2044086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1966880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备注占位符 2"/>
          <p:cNvSpPr>
            <a:spLocks noGrp="1"/>
          </p:cNvSpPr>
          <p:nvPr>
            <p:ph type="body" idx="1"/>
          </p:nvPr>
        </p:nvSpPr>
        <p:spPr/>
        <p:txBody>
          <a:bodyPr/>
          <a:lstStyle/>
          <a:p>
            <a:pPr>
              <a:lnSpc>
                <a:spcPct val="100000"/>
              </a:lnSpc>
            </a:pPr>
            <a:r>
              <a:rPr lang="en-US" dirty="0" smtClean="0"/>
              <a:t>TCP header:</a:t>
            </a:r>
          </a:p>
          <a:p>
            <a:pPr lvl="1">
              <a:lnSpc>
                <a:spcPct val="100000"/>
              </a:lnSpc>
            </a:pPr>
            <a:r>
              <a:rPr lang="en-US" dirty="0" smtClean="0"/>
              <a:t>Source Port: identifies the application that sends the segment. This field is 16 bits long.</a:t>
            </a:r>
          </a:p>
          <a:p>
            <a:pPr lvl="1">
              <a:lnSpc>
                <a:spcPct val="100000"/>
              </a:lnSpc>
            </a:pPr>
            <a:r>
              <a:rPr lang="en-US" dirty="0" smtClean="0"/>
              <a:t>Destination Port: identifies the application that receives the segment. This field is 16 bits long.</a:t>
            </a:r>
          </a:p>
          <a:p>
            <a:pPr lvl="1">
              <a:lnSpc>
                <a:spcPct val="100000"/>
              </a:lnSpc>
            </a:pPr>
            <a:r>
              <a:rPr lang="en-US" dirty="0" smtClean="0"/>
              <a:t>Sequence Number: Every byte of data sent over a TCP connection has a sequence number. The value of the Sequence Number field equals the sequence number of the first byte in a sent segment. This field is 32 bits long.</a:t>
            </a:r>
          </a:p>
          <a:p>
            <a:pPr lvl="1">
              <a:lnSpc>
                <a:spcPct val="100000"/>
              </a:lnSpc>
            </a:pPr>
            <a:r>
              <a:rPr lang="en-US" dirty="0" smtClean="0"/>
              <a:t>Acknowledgment Number: indicates the sequence number of the next segment's first byte that the receiver is expecting to receive. The value of this field is 1 plus the sequence number of the last byte in the previous segment that is successfully received. This field is valid only when the ACK flag is set. This field is 32 bits long.</a:t>
            </a:r>
          </a:p>
          <a:p>
            <a:pPr lvl="1">
              <a:lnSpc>
                <a:spcPct val="100000"/>
              </a:lnSpc>
            </a:pPr>
            <a:r>
              <a:rPr lang="en-US" dirty="0" smtClean="0"/>
              <a:t>Header Length: indicates the length of the TCP header. The unit is 32 bits (4 bytes). If there is no option content, the value of this field is 5, indicating that the header contains 20 bytes.</a:t>
            </a:r>
          </a:p>
          <a:p>
            <a:pPr lvl="1">
              <a:lnSpc>
                <a:spcPct val="100000"/>
              </a:lnSpc>
            </a:pPr>
            <a:r>
              <a:rPr lang="en-US" dirty="0" smtClean="0"/>
              <a:t>Reserved: This field is reserved and must be set to 0. This field is 6 bits long.</a:t>
            </a:r>
          </a:p>
          <a:p>
            <a:pPr lvl="1">
              <a:lnSpc>
                <a:spcPct val="100000"/>
              </a:lnSpc>
            </a:pPr>
            <a:r>
              <a:rPr lang="en-US" dirty="0" smtClean="0"/>
              <a:t>Control Bits: control bits, includes FIN, ACK, and SYN flags, indicating TCP data segments in different states.</a:t>
            </a:r>
          </a:p>
          <a:p>
            <a:pPr lvl="1">
              <a:lnSpc>
                <a:spcPct val="100000"/>
              </a:lnSpc>
            </a:pPr>
            <a:r>
              <a:rPr lang="en-US" dirty="0" smtClean="0"/>
              <a:t>Window: used for TCP flow control. The value is the maximum number of bytes that are allowed by the receiver. The maximum window size is 65535 bytes. This field is 16 bits long.</a:t>
            </a:r>
          </a:p>
          <a:p>
            <a:pPr lvl="1">
              <a:lnSpc>
                <a:spcPct val="100000"/>
              </a:lnSpc>
            </a:pPr>
            <a:r>
              <a:rPr lang="en-US" dirty="0" smtClean="0"/>
              <a:t>Checksum: a mandatory field. It is calculated and stored by the sender and verified by the receiver. During checksum computation, the TCP header and TCP data are included, and a 12-byte pseudo header is added before the TCP segment. This field is 16 bits long.</a:t>
            </a:r>
          </a:p>
          <a:p>
            <a:pPr lvl="1">
              <a:lnSpc>
                <a:spcPct val="100000"/>
              </a:lnSpc>
            </a:pPr>
            <a:endParaRPr lang="zh-CN" altLang="en-US" dirty="0"/>
          </a:p>
        </p:txBody>
      </p:sp>
      <p:sp>
        <p:nvSpPr>
          <p:cNvPr id="3" name="幻灯片图像占位符 2"/>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3728586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6731587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454896" y="765175"/>
            <a:ext cx="5932800" cy="8946233"/>
          </a:xfrm>
        </p:spPr>
        <p:txBody>
          <a:bodyPr/>
          <a:lstStyle/>
          <a:p>
            <a:pPr lvl="1"/>
            <a:r>
              <a:rPr lang="en-US" altLang="zh-CN" smtClean="0"/>
              <a:t>Urgent: indicates the urgent pointer. The urgent pointer is valid only when the URG flag is set. The Urgent field indicates that the sender transmits data in emergency mode. The urgent pointer indicates the number of urgent data bytes in a segment (urgent data is placed at the beginning of the segment). This field is 16 bits long.</a:t>
            </a:r>
          </a:p>
          <a:p>
            <a:pPr lvl="1"/>
            <a:r>
              <a:rPr lang="en-US" altLang="zh-CN" smtClean="0"/>
              <a:t>Options: This field is optional. This field is 0 to 40 bytes long.</a:t>
            </a:r>
          </a:p>
          <a:p>
            <a:pPr lvl="1"/>
            <a:endParaRPr lang="en-US" altLang="zh-CN" smtClean="0"/>
          </a:p>
          <a:p>
            <a:r>
              <a:rPr lang="en-US" altLang="zh-CN" smtClean="0"/>
              <a:t>UDP header:</a:t>
            </a:r>
          </a:p>
          <a:p>
            <a:pPr lvl="1"/>
            <a:r>
              <a:rPr lang="en-US" altLang="zh-CN" smtClean="0"/>
              <a:t>Source Port: identifies the application that sends the segment. This field is 16 bits long.</a:t>
            </a:r>
          </a:p>
          <a:p>
            <a:pPr lvl="1"/>
            <a:r>
              <a:rPr lang="en-US" altLang="zh-CN" smtClean="0"/>
              <a:t>Destination Port: identifies the application that receives the segment. This field is 16 bits long.</a:t>
            </a:r>
          </a:p>
          <a:p>
            <a:pPr lvl="1"/>
            <a:r>
              <a:rPr lang="en-US" altLang="zh-CN" smtClean="0"/>
              <a:t>Length: specifies the total length of the UDP header and data. The possible minimum length is 8 bytes because the UDP header already occupies 8 bytes. Due to the existence of this field, the total length of a UDP segment does not exceed 65535 bytes (including an 8-byte header and 65527-byte data).</a:t>
            </a:r>
          </a:p>
          <a:p>
            <a:pPr lvl="1"/>
            <a:r>
              <a:rPr lang="en-US" altLang="zh-CN" smtClean="0"/>
              <a:t>Checksum: checksum of the UDP header and UDP data. This field is 16 bits long.</a:t>
            </a:r>
          </a:p>
          <a:p>
            <a:pPr lvl="1"/>
            <a:endParaRPr lang="en-US" altLang="zh-CN" dirty="0" smtClean="0"/>
          </a:p>
        </p:txBody>
      </p:sp>
    </p:spTree>
    <p:extLst>
      <p:ext uri="{BB962C8B-B14F-4D97-AF65-F5344CB8AC3E}">
        <p14:creationId xmlns:p14="http://schemas.microsoft.com/office/powerpoint/2010/main" val="38737015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幻灯片图像占位符 2"/>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479880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备注占位符 2"/>
          <p:cNvSpPr>
            <a:spLocks noGrp="1"/>
          </p:cNvSpPr>
          <p:nvPr>
            <p:ph type="body" idx="1"/>
          </p:nvPr>
        </p:nvSpPr>
        <p:spPr/>
        <p:txBody>
          <a:bodyPr/>
          <a:lstStyle/>
          <a:p>
            <a:r>
              <a:rPr lang="en-US" smtClean="0"/>
              <a:t>The TCP connection setup process is as follows:</a:t>
            </a:r>
          </a:p>
          <a:p>
            <a:pPr lvl="1"/>
            <a:r>
              <a:rPr lang="en-US" smtClean="0"/>
              <a:t>The TCP connection initiator (PC1 in the figure) sends the first TCP segment with SYN being set. The initial sequence number a is a randomly generated number. The acknowledgment number is 0 because no segment has ever been received from PC2.</a:t>
            </a:r>
          </a:p>
          <a:p>
            <a:pPr lvl="1"/>
            <a:r>
              <a:rPr lang="en-US" smtClean="0"/>
              <a:t>After receiving a valid TCP segment with the SYN flag being set, the receiver (PC2) replies with a TCP segment with SYN and ACK being set. The initial sequence number b is a randomly generated number. Because the segment is a response one to PC1, the acknowledgment number is a+1.</a:t>
            </a:r>
          </a:p>
          <a:p>
            <a:pPr lvl="1"/>
            <a:r>
              <a:rPr lang="en-US" smtClean="0"/>
              <a:t>After receiving the TCP segment in which SYN and ACK are set, PC1 replies with a segment in which ACK is set, the sequence number is a+1, and the acknowledgment number is b+1. After PC2 receives the segment, a TCP connection is established.</a:t>
            </a:r>
          </a:p>
          <a:p>
            <a:pPr lvl="1"/>
            <a:endParaRPr lang="en-US" altLang="zh-CN" smtClean="0"/>
          </a:p>
          <a:p>
            <a:pPr lvl="1"/>
            <a:endParaRPr lang="zh-CN" altLang="en-US" dirty="0"/>
          </a:p>
        </p:txBody>
      </p:sp>
      <p:sp>
        <p:nvSpPr>
          <p:cNvPr id="3" name="幻灯片图像占位符 2"/>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9392075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备注占位符 2"/>
          <p:cNvSpPr>
            <a:spLocks noGrp="1"/>
          </p:cNvSpPr>
          <p:nvPr>
            <p:ph type="body" idx="1"/>
          </p:nvPr>
        </p:nvSpPr>
        <p:spPr/>
        <p:txBody>
          <a:bodyPr/>
          <a:lstStyle/>
          <a:p>
            <a:pPr lvl="0"/>
            <a:r>
              <a:rPr lang="en-US" smtClean="0"/>
              <a:t>Assume that PC1 needs to send segments of data to PC2. The transmission process is as follows:</a:t>
            </a:r>
          </a:p>
          <a:p>
            <a:pPr marL="588600" lvl="1" indent="-228600">
              <a:buFont typeface="+mj-lt"/>
              <a:buAutoNum type="arabicPeriod"/>
            </a:pPr>
            <a:r>
              <a:rPr lang="en-US" smtClean="0"/>
              <a:t>PC1 numbers each byte to be sent by TCP. Assume that the number of the first byte is a+1. Then, the number of the second byte is a+2, the number of the third byte is a+3, and so on.</a:t>
            </a:r>
          </a:p>
          <a:p>
            <a:pPr marL="588600" lvl="1" indent="-228600">
              <a:buFont typeface="+mj-lt"/>
              <a:buAutoNum type="arabicPeriod"/>
            </a:pPr>
            <a:r>
              <a:rPr lang="en-US" smtClean="0"/>
              <a:t>PC1 uses the number of the first byte of each segment of data as the sequence number and sends out the TCP segment.</a:t>
            </a:r>
          </a:p>
          <a:p>
            <a:pPr marL="588600" lvl="1" indent="-228600">
              <a:buFont typeface="+mj-lt"/>
              <a:buAutoNum type="arabicPeriod"/>
            </a:pPr>
            <a:r>
              <a:rPr lang="en-US" smtClean="0"/>
              <a:t>After receiving the TCP segment from PC1, PC2 needs to acknowledge the segment and request the next segment of data. How is the next segment of data determined? Sequence number (a+1) + Payload length = Sequence number of the first byte of the next segment (a+1+12)</a:t>
            </a:r>
          </a:p>
          <a:p>
            <a:pPr marL="588600" lvl="1" indent="-228600">
              <a:buFont typeface="+mj-lt"/>
              <a:buAutoNum type="arabicPeriod"/>
            </a:pPr>
            <a:r>
              <a:rPr lang="en-US" smtClean="0"/>
              <a:t>After receiving the TCP segment sent by PC2, PC1 finds that the acknowledgment number is a+1+12, indicating that the segments from a+1 to a+12 have been received and the sequence number of the upcoming segment to be sent should be a+1+12.</a:t>
            </a:r>
          </a:p>
          <a:p>
            <a:pPr lvl="0"/>
            <a:r>
              <a:rPr lang="en-US" smtClean="0"/>
              <a:t>To improve the sending efficiency, multiple segments of data can be sent at a time by the sender and then acknowledged at a time by the receiver.</a:t>
            </a:r>
          </a:p>
          <a:p>
            <a:pPr lvl="1"/>
            <a:endParaRPr lang="en-US" altLang="zh-CN" dirty="0"/>
          </a:p>
        </p:txBody>
      </p:sp>
      <p:sp>
        <p:nvSpPr>
          <p:cNvPr id="3" name="幻灯片图像占位符 2"/>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25060299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marL="228600" indent="-228600">
              <a:buFont typeface="+mj-lt"/>
              <a:buAutoNum type="arabicPeriod"/>
            </a:pPr>
            <a:r>
              <a:rPr lang="en-US" smtClean="0"/>
              <a:t>During the TCP three-way handshake, both ends notify each other of the maximum number of bytes (buffer size) that can be received by the local end through the Window field.</a:t>
            </a:r>
          </a:p>
          <a:p>
            <a:pPr marL="228600" indent="-228600">
              <a:buFont typeface="+mj-lt"/>
              <a:buAutoNum type="arabicPeriod"/>
            </a:pPr>
            <a:r>
              <a:rPr lang="en-US" smtClean="0"/>
              <a:t>After the TCP connection is set up, the sender sends data of the specified number of bytes based on the window size declared by the receiver.</a:t>
            </a:r>
          </a:p>
          <a:p>
            <a:pPr marL="228600" indent="-228600">
              <a:buFont typeface="+mj-lt"/>
              <a:buAutoNum type="arabicPeriod"/>
            </a:pPr>
            <a:r>
              <a:rPr lang="en-US" smtClean="0"/>
              <a:t>After receiving the data, the receiver stores the data in the buffer and waits for the upper-layer application to obtain the buffered data. After the data is obtained by the upper-layer application, the corresponding buffer space is released.</a:t>
            </a:r>
          </a:p>
          <a:p>
            <a:pPr marL="228600" indent="-228600">
              <a:buFont typeface="+mj-lt"/>
              <a:buAutoNum type="arabicPeriod"/>
            </a:pPr>
            <a:r>
              <a:rPr lang="en-US" smtClean="0"/>
              <a:t>The receiver notifies the current acceptable data size (window) according to its buffer size.</a:t>
            </a:r>
          </a:p>
          <a:p>
            <a:pPr marL="228600" indent="-228600">
              <a:buFont typeface="+mj-lt"/>
              <a:buAutoNum type="arabicPeriod"/>
            </a:pPr>
            <a:r>
              <a:rPr lang="en-US" smtClean="0"/>
              <a:t>The sender sends a certain amount of data based on the current window size of the receiver.</a:t>
            </a:r>
            <a:endParaRPr lang="en-US" dirty="0"/>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32984694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TCP supports data transmission in full-duplex mode, which means that data can be transmitted in both directions at the same time. Before data is transmitted, TCP sets up a connection in both directions through three-way handshake. Therefore, after data transmission is complete, the connection must be closed in both directions. This is shown in the figure.</a:t>
            </a:r>
          </a:p>
          <a:p>
            <a:pPr marL="588600" lvl="1" indent="-228600">
              <a:buFont typeface="+mj-lt"/>
              <a:buAutoNum type="arabicPeriod"/>
            </a:pPr>
            <a:r>
              <a:rPr lang="en-US" smtClean="0"/>
              <a:t>PC1 sends a TCP segment with FIN being set. The segment does not carry data.</a:t>
            </a:r>
          </a:p>
          <a:p>
            <a:pPr marL="588600" lvl="1" indent="-228600">
              <a:buFont typeface="+mj-lt"/>
              <a:buAutoNum type="arabicPeriod"/>
            </a:pPr>
            <a:r>
              <a:rPr lang="en-US" smtClean="0"/>
              <a:t>After receiving the TCP segment from PC1, PC2 replies with a TCP segment with ACK being set.</a:t>
            </a:r>
          </a:p>
          <a:p>
            <a:pPr marL="588600" lvl="1" indent="-228600">
              <a:buFont typeface="+mj-lt"/>
              <a:buAutoNum type="arabicPeriod"/>
            </a:pPr>
            <a:r>
              <a:rPr lang="en-US" smtClean="0"/>
              <a:t>PC2 checks whether data needs to be sent. If so, PC2 sends the data, and then a TCP segment with FIN being set to close the connection. Otherwise, PC2 directly sends a TCP segment with FIN being set.</a:t>
            </a:r>
          </a:p>
          <a:p>
            <a:pPr marL="588600" lvl="1" indent="-228600">
              <a:buFont typeface="+mj-lt"/>
              <a:buAutoNum type="arabicPeriod"/>
            </a:pPr>
            <a:r>
              <a:rPr lang="en-US" smtClean="0"/>
              <a:t>After receiving the TCP segment with FIN being set, PC1 replies with an ACK segment. The TCP connection is then torn down in both directions.</a:t>
            </a:r>
          </a:p>
          <a:p>
            <a:endParaRPr lang="zh-CN" altLang="en-US" dirty="0"/>
          </a:p>
        </p:txBody>
      </p:sp>
      <p:sp>
        <p:nvSpPr>
          <p:cNvPr id="4" name="幻灯片图像占位符 3"/>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30782959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Internet Protocol Version 4 (IPv4) is the most widely used network layer protocol.</a:t>
            </a:r>
            <a:endParaRPr lang="en-US" dirty="0"/>
          </a:p>
        </p:txBody>
      </p:sp>
      <p:sp>
        <p:nvSpPr>
          <p:cNvPr id="4" name="幻灯片图像占位符 3"/>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27429064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en-US" dirty="0" smtClean="0"/>
              <a:t>When IP is used as the network layer protocol, both communication parties are assigned a unique IP address to identify themselves. An IP address can be written as a 32-bit binary integer. To facilitate reading and analysis, an IP address is usually represented in dot-decimal notation, consisting of four decimal numbers, each ranging from 0 to 255, separated by dots, such as, 192.168.1.1.</a:t>
            </a:r>
          </a:p>
          <a:p>
            <a:pPr lvl="0"/>
            <a:r>
              <a:rPr lang="en-US" dirty="0" smtClean="0"/>
              <a:t>Encapsulation and forwarding of IP data packets:</a:t>
            </a:r>
          </a:p>
          <a:p>
            <a:pPr lvl="1"/>
            <a:r>
              <a:rPr lang="en-US" dirty="0" smtClean="0"/>
              <a:t>When receiving data from an upper layer (such as the transport layer), the network layer encapsulates an IP packet header and adds the source and destination IP addresses to the header.</a:t>
            </a:r>
          </a:p>
          <a:p>
            <a:pPr lvl="1"/>
            <a:r>
              <a:rPr lang="en-US" dirty="0" smtClean="0"/>
              <a:t>Each intermediate network device (such as a router) maintains a routing table that guides IP packet forwarding like a map. After receiving a packet, the intermediate network device reads the destination address of the packet, searches the local routing table for a matching entry, and forwards the IP packet according to the instruction of the matching entry.</a:t>
            </a:r>
          </a:p>
          <a:p>
            <a:pPr lvl="1"/>
            <a:r>
              <a:rPr lang="en-US" dirty="0" smtClean="0"/>
              <a:t>When the IP packet reaches the destination host, the destination host determines whether to accept the packet based on the destination IP address and then processes the packet accordingly.</a:t>
            </a:r>
          </a:p>
          <a:p>
            <a:pPr lvl="0"/>
            <a:r>
              <a:rPr lang="en-US" dirty="0" smtClean="0"/>
              <a:t>When the IP protocol is running, routing protocols such as OSPF, IS-IS, and BGP are required to help routers build routing tables, and ICMP is required to help control networks and diagnose network status.</a:t>
            </a:r>
            <a:endParaRPr lang="en-US" dirty="0"/>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38000477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4" name="备注占位符 3"/>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6676973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en-US" smtClean="0"/>
              <a:t>A MAC address is recognizable as six groups of two hexadecimal digits, separated by hyphens, colons, or without a separator. Example: 48-A4-72-1C-8F-4F</a:t>
            </a:r>
          </a:p>
          <a:p>
            <a:endParaRPr lang="zh-CN" altLang="en-US"/>
          </a:p>
        </p:txBody>
      </p:sp>
      <p:sp>
        <p:nvSpPr>
          <p:cNvPr id="4" name="幻灯片图像占位符 3"/>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655305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2878306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en-US" smtClean="0"/>
              <a:t>The Address Resolution Protocol (ARP) is a TCP/IP protocol that discovers the data link layer address associated with a given IP address.</a:t>
            </a:r>
          </a:p>
          <a:p>
            <a:pPr lvl="0"/>
            <a:r>
              <a:rPr lang="en-US" smtClean="0"/>
              <a:t>ARP is an indispensable protocol in IPv4. It provides the following functions:</a:t>
            </a:r>
          </a:p>
          <a:p>
            <a:pPr lvl="1"/>
            <a:r>
              <a:rPr lang="en-US" smtClean="0"/>
              <a:t>Discovers the MAC address associated with a given IP address.</a:t>
            </a:r>
          </a:p>
          <a:p>
            <a:pPr lvl="1"/>
            <a:r>
              <a:rPr lang="en-US" smtClean="0"/>
              <a:t>Maintains and caches the mapping between IP addresses and MAC addresses through ARP entries.</a:t>
            </a:r>
          </a:p>
          <a:p>
            <a:pPr lvl="1"/>
            <a:r>
              <a:rPr lang="en-US" smtClean="0"/>
              <a:t>Detects duplicate IP addresses on a network segment.</a:t>
            </a:r>
          </a:p>
          <a:p>
            <a:endParaRPr lang="en-US" altLang="zh-CN" dirty="0"/>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33104065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Generally, a network device has an ARP cache. The ARP cache stores the mapping between IP addresses and MAC addresses.</a:t>
            </a:r>
          </a:p>
          <a:p>
            <a:r>
              <a:rPr lang="en-US" smtClean="0"/>
              <a:t>Before sending a datagram, a device searches its ARP table. If a matching ARP entry is found, the device encapsulates the corresponding MAC address in the frame and sends out the frame. If a matching ARP entry is not found, the device sends an ARP request to discover the MAC address.</a:t>
            </a:r>
          </a:p>
          <a:p>
            <a:r>
              <a:rPr lang="en-US" smtClean="0"/>
              <a:t>The learned mapping between the IP address and MAC address is stored in the ARP table for a period. Within the validity period (180s by default), the device can directly search this table for the destination MAC address for data encapsulation, without performing ARP-based query. After the validity period expires, the ARP entry is automatically deleted.</a:t>
            </a:r>
          </a:p>
          <a:p>
            <a:r>
              <a:rPr lang="en-US" smtClean="0"/>
              <a:t>If the destination device is located on another network, the source device searches the ARP table for the gateway MAC address of the destination address and sends the datagram to the gateway. Then, the gateway forwards the datagram to the destination device.</a:t>
            </a:r>
          </a:p>
          <a:p>
            <a:endParaRPr lang="en-US" altLang="zh-CN" dirty="0"/>
          </a:p>
        </p:txBody>
      </p:sp>
      <p:sp>
        <p:nvSpPr>
          <p:cNvPr id="4" name="幻灯片图像占位符 3"/>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23696136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In this example, the ARP table of Host 1 does not contain the MAC address of Host 2. Therefore, Host 1 sends an ARP request message to discover the destination MAC address.</a:t>
            </a:r>
          </a:p>
          <a:p>
            <a:r>
              <a:rPr lang="en-US" smtClean="0"/>
              <a:t>The ARP request message is encapsulated in an Ethernet frame. The source MAC address in the frame header is the MAC address of Host 1 at the transmit end. Because Host 1 does not know the MAC address of Host 2, the destination MAC address is the broadcast address FF-FF-FF-FF-FF-FF.</a:t>
            </a:r>
          </a:p>
          <a:p>
            <a:r>
              <a:rPr lang="en-US" smtClean="0"/>
              <a:t>The ARP request message contains the source MAC address, source IP address, destination MAC address, and destination IP address. The destination MAC address is all 0s. The ARP request message is broadcast to all hosts on the network, including gateways.</a:t>
            </a:r>
            <a:endParaRPr lang="en-US" dirty="0"/>
          </a:p>
        </p:txBody>
      </p:sp>
      <p:sp>
        <p:nvSpPr>
          <p:cNvPr id="4" name="幻灯片图像占位符 3"/>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16637383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After receiving the ARP request message, each host checks whether it is the destination of the message based on the carried destination IP address. If not, the host does not respond to the ARP request message. If so, the host adds the sender's MAC and IP addresses carried in the ARP request </a:t>
            </a:r>
            <a:r>
              <a:rPr lang="en-US" altLang="zh-CN" smtClean="0"/>
              <a:t>message </a:t>
            </a:r>
            <a:r>
              <a:rPr lang="en-US" smtClean="0"/>
              <a:t>to the ARP table, and then replies with an ARP reply message.</a:t>
            </a:r>
          </a:p>
          <a:p>
            <a:endParaRPr lang="en-US" altLang="zh-CN" dirty="0"/>
          </a:p>
        </p:txBody>
      </p:sp>
      <p:sp>
        <p:nvSpPr>
          <p:cNvPr id="4" name="幻灯片图像占位符 3"/>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2985091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Host 2 sends an ARP reply message to Host 1.</a:t>
            </a:r>
          </a:p>
          <a:p>
            <a:r>
              <a:rPr lang="en-US" smtClean="0"/>
              <a:t>In the ARP reply message, the sender's IP address is the IP address of Host 2 and the receiver's IP address is the IP address of Host 1. The receiver's MAC address is the MAC address of Host 1 and the sender's MAC address is the MAC address of Host 2. The operation type is set to reply.</a:t>
            </a:r>
          </a:p>
          <a:p>
            <a:r>
              <a:rPr lang="en-US" smtClean="0"/>
              <a:t>ARP reply messages are transmitted in unicast mode.</a:t>
            </a:r>
          </a:p>
          <a:p>
            <a:endParaRPr lang="en-US" altLang="zh-CN" dirty="0"/>
          </a:p>
        </p:txBody>
      </p:sp>
      <p:sp>
        <p:nvSpPr>
          <p:cNvPr id="4" name="幻灯片图像占位符 3"/>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40422526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After receiving the ARP reply message, Host 1 checks whether it is the destination of the message based on the carried destination IP address. If so, Host 1 records the carried sender's MAC and IP addresses in its ARP table.</a:t>
            </a:r>
            <a:endParaRPr lang="en-US" dirty="0"/>
          </a:p>
        </p:txBody>
      </p:sp>
      <p:sp>
        <p:nvSpPr>
          <p:cNvPr id="4" name="幻灯片图像占位符 3"/>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35274867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4" name="备注占位符 3"/>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51801212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Twisted pairs: most common transmission media used on Ethernet networks. Twisted pairs can be classified into the following types based on their anti-electromagnetic interference capabilities:</a:t>
            </a:r>
          </a:p>
          <a:p>
            <a:pPr lvl="1"/>
            <a:r>
              <a:rPr lang="en-US" smtClean="0"/>
              <a:t>STP: shielded twisted pairs</a:t>
            </a:r>
          </a:p>
          <a:p>
            <a:pPr lvl="1"/>
            <a:r>
              <a:rPr lang="en-US" smtClean="0"/>
              <a:t>UTP: unshielded twisted pairs</a:t>
            </a:r>
          </a:p>
          <a:p>
            <a:r>
              <a:rPr lang="en-US" smtClean="0"/>
              <a:t>Optical fiber transmission can be classified into the following types based on functional components:</a:t>
            </a:r>
          </a:p>
          <a:p>
            <a:pPr lvl="1"/>
            <a:r>
              <a:rPr lang="en-US" smtClean="0"/>
              <a:t>Fibers: optical transmission media, which are glass fibers, used to restrict optical transmission channels.</a:t>
            </a:r>
          </a:p>
          <a:p>
            <a:pPr lvl="1"/>
            <a:r>
              <a:rPr lang="en-US" smtClean="0"/>
              <a:t>Optical modules: convert electrical signals into optical signals to generate optical signals.</a:t>
            </a:r>
          </a:p>
          <a:p>
            <a:r>
              <a:rPr lang="en-US" smtClean="0"/>
              <a:t>Serial cables are widely used on wide area networks (WANs). The types of interfaces connected to serial cables vary according to WAN line types. The interfaces include synchronous/synchronous serial interfaces, ATM interfaces, POS interfaces, and CE1/PRI interfaces.</a:t>
            </a:r>
          </a:p>
          <a:p>
            <a:r>
              <a:rPr lang="en-US" smtClean="0"/>
              <a:t>Wireless signals may be transmitted by using electromagnetic waves. For example, a wireless router modulates data and sends the data by using electromagnetic waves, and a wireless network interface card of a mobile terminal demodulates the electromagnetic waves to obtain data. Data transmission from the wireless router to the mobile terminal is then complete.</a:t>
            </a:r>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dirty="0"/>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2195433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54226282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备注占位符 2"/>
          <p:cNvSpPr>
            <a:spLocks noGrp="1"/>
          </p:cNvSpPr>
          <p:nvPr>
            <p:ph type="body" idx="1"/>
          </p:nvPr>
        </p:nvSpPr>
        <p:spPr>
          <a:xfrm>
            <a:off x="454896" y="4603008"/>
            <a:ext cx="5932800" cy="5323630"/>
          </a:xfrm>
        </p:spPr>
        <p:txBody>
          <a:bodyPr/>
          <a:lstStyle/>
          <a:p>
            <a:pPr>
              <a:lnSpc>
                <a:spcPct val="100000"/>
              </a:lnSpc>
            </a:pPr>
            <a:r>
              <a:rPr lang="en-US" smtClean="0"/>
              <a:t>Assume that you are using a web browser to access Huawei's official website. After you enter the website address and press Enter, the following events occur on your computer:</a:t>
            </a:r>
          </a:p>
          <a:p>
            <a:pPr marL="588600" lvl="1" indent="-228600">
              <a:lnSpc>
                <a:spcPct val="100000"/>
              </a:lnSpc>
              <a:buFont typeface="+mj-lt"/>
              <a:buAutoNum type="arabicPeriod"/>
            </a:pPr>
            <a:r>
              <a:rPr lang="en-US" smtClean="0"/>
              <a:t>The browser (application program) invokes HTTP (application layer protocol) to encapsulate the application layer data. (The DATA in the figure should also include the HTTP header, which is not shown here.)</a:t>
            </a:r>
          </a:p>
          <a:p>
            <a:pPr marL="588600" lvl="1" indent="-228600">
              <a:lnSpc>
                <a:spcPct val="100000"/>
              </a:lnSpc>
              <a:buFont typeface="+mj-lt"/>
              <a:buAutoNum type="arabicPeriod"/>
            </a:pPr>
            <a:r>
              <a:rPr lang="en-US" smtClean="0"/>
              <a:t>HTTP uses TCP to ensure reliable data transmission and transmits encapsulated data to the TCP module.</a:t>
            </a:r>
          </a:p>
          <a:p>
            <a:pPr marL="588600" lvl="1" indent="-228600">
              <a:lnSpc>
                <a:spcPct val="100000"/>
              </a:lnSpc>
              <a:buFont typeface="+mj-lt"/>
              <a:buAutoNum type="arabicPeriod"/>
            </a:pPr>
            <a:r>
              <a:rPr lang="en-US" smtClean="0"/>
              <a:t>The TCP module adds the corresponding TCP header information (such as the source and destination port numbers) to the data transmitted from the application layer. At the transport layer, the PDU is called a segment.</a:t>
            </a:r>
          </a:p>
          <a:p>
            <a:pPr marL="588600" lvl="1" indent="-228600">
              <a:lnSpc>
                <a:spcPct val="100000"/>
              </a:lnSpc>
              <a:buFont typeface="+mj-lt"/>
              <a:buAutoNum type="arabicPeriod"/>
            </a:pPr>
            <a:r>
              <a:rPr lang="en-US" smtClean="0"/>
              <a:t>On an IPv4 network, the TCP module sends the encapsulated segment to the IPv4 module at the network layer. (On an IPv6 network, the segment is sent to the IPv6 module for processing.)</a:t>
            </a:r>
          </a:p>
          <a:p>
            <a:pPr marL="588600" lvl="1" indent="-228600">
              <a:lnSpc>
                <a:spcPct val="100000"/>
              </a:lnSpc>
              <a:buFont typeface="+mj-lt"/>
              <a:buAutoNum type="arabicPeriod"/>
            </a:pPr>
            <a:r>
              <a:rPr lang="en-US" smtClean="0"/>
              <a:t>After receiving the segment from the TCP module, the IPv4 module encapsulates the IPv4 header. At this layer, the PDU is called a packet.</a:t>
            </a:r>
          </a:p>
          <a:p>
            <a:pPr lvl="0">
              <a:lnSpc>
                <a:spcPct val="100000"/>
              </a:lnSpc>
            </a:pPr>
            <a:endParaRPr lang="en-US" altLang="zh-CN" smtClean="0"/>
          </a:p>
          <a:p>
            <a:pPr lvl="0">
              <a:lnSpc>
                <a:spcPct val="100000"/>
              </a:lnSpc>
            </a:pPr>
            <a:endParaRPr lang="zh-CN" altLang="en-US" dirty="0"/>
          </a:p>
        </p:txBody>
      </p:sp>
      <p:sp>
        <p:nvSpPr>
          <p:cNvPr id="3" name="幻灯片图像占位符 2"/>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13152121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66559568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454896" y="765175"/>
            <a:ext cx="5932800" cy="8946233"/>
          </a:xfrm>
        </p:spPr>
        <p:txBody>
          <a:bodyPr/>
          <a:lstStyle/>
          <a:p>
            <a:pPr lvl="1">
              <a:lnSpc>
                <a:spcPct val="100000"/>
              </a:lnSpc>
            </a:pPr>
            <a:r>
              <a:rPr lang="en-US" altLang="zh-CN" smtClean="0"/>
              <a:t>Ethernet is used as the data link layer protocol. Therefore, after the IPv4 module completes encapsulation, it sends the packet to the Ethernet module (such as the Ethernet NIC) at the data link layer for processing.</a:t>
            </a:r>
          </a:p>
          <a:p>
            <a:pPr lvl="1">
              <a:lnSpc>
                <a:spcPct val="100000"/>
              </a:lnSpc>
            </a:pPr>
            <a:r>
              <a:rPr lang="en-US" altLang="zh-CN" smtClean="0"/>
              <a:t>After receiving the packet from the IPv4 module, the Ethernet module adds the corresponding Ethernet header and FCS frame trailer to the packet. At this layer, the PDU is called a frame.</a:t>
            </a:r>
          </a:p>
          <a:p>
            <a:pPr lvl="1">
              <a:lnSpc>
                <a:spcPct val="100000"/>
              </a:lnSpc>
            </a:pPr>
            <a:r>
              <a:rPr lang="en-US" altLang="zh-CN" smtClean="0"/>
              <a:t>After the Ethernet module completes encapsulation, it sends the data to the physical layer.</a:t>
            </a:r>
          </a:p>
          <a:p>
            <a:pPr lvl="1">
              <a:lnSpc>
                <a:spcPct val="100000"/>
              </a:lnSpc>
            </a:pPr>
            <a:r>
              <a:rPr lang="en-US" altLang="zh-CN" smtClean="0"/>
              <a:t>Based on the physical media, the physical layer converts digital signals into electrical signals, optical signals, or electromagnetic (wireless) signals.</a:t>
            </a:r>
          </a:p>
          <a:p>
            <a:pPr lvl="1">
              <a:lnSpc>
                <a:spcPct val="100000"/>
              </a:lnSpc>
            </a:pPr>
            <a:r>
              <a:rPr lang="en-US" altLang="zh-CN" smtClean="0"/>
              <a:t>The converted signals start to be transmitted on the network.</a:t>
            </a:r>
          </a:p>
          <a:p>
            <a:endParaRPr lang="zh-CN" altLang="en-US"/>
          </a:p>
        </p:txBody>
      </p:sp>
    </p:spTree>
    <p:extLst>
      <p:ext uri="{BB962C8B-B14F-4D97-AF65-F5344CB8AC3E}">
        <p14:creationId xmlns:p14="http://schemas.microsoft.com/office/powerpoint/2010/main" val="34892154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In most cases:</a:t>
            </a:r>
          </a:p>
          <a:p>
            <a:pPr lvl="1"/>
            <a:r>
              <a:rPr lang="en-US" smtClean="0"/>
              <a:t>A Layer 2 device (such as an Ethernet switch) only decapsulates the Layer 2 header of the data and performs the corresponding switching operation according to the information in the Layer 2 header.</a:t>
            </a:r>
          </a:p>
          <a:p>
            <a:pPr lvl="1"/>
            <a:r>
              <a:rPr lang="en-US" smtClean="0"/>
              <a:t>A Layer 3 device (such as a router) decapsulates the Layer 3 header and performs routing operations based on the Layer 3 header information.</a:t>
            </a:r>
          </a:p>
          <a:p>
            <a:pPr lvl="1"/>
            <a:r>
              <a:rPr lang="en-US" smtClean="0"/>
              <a:t>Note: The details and principles of switching and routing will be described in subsequent courses.</a:t>
            </a:r>
          </a:p>
          <a:p>
            <a:pPr lvl="0"/>
            <a:endParaRPr lang="zh-CN" altLang="en-US" dirty="0"/>
          </a:p>
        </p:txBody>
      </p:sp>
      <p:sp>
        <p:nvSpPr>
          <p:cNvPr id="4" name="幻灯片图像占位符 3"/>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83870012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备注占位符 2"/>
          <p:cNvSpPr>
            <a:spLocks noGrp="1"/>
          </p:cNvSpPr>
          <p:nvPr>
            <p:ph type="body" idx="1"/>
          </p:nvPr>
        </p:nvSpPr>
        <p:spPr/>
        <p:txBody>
          <a:bodyPr/>
          <a:lstStyle/>
          <a:p>
            <a:r>
              <a:rPr lang="en-US" smtClean="0"/>
              <a:t>After being transmitted over the intermediate network, the data finally reaches the destination server. Based on the information in different protocol headers, the data is decapsulated layer by layer, processed, transmitted, and finally sent to the application on the web server for processing.</a:t>
            </a:r>
            <a:endParaRPr lang="en-US" dirty="0"/>
          </a:p>
        </p:txBody>
      </p:sp>
      <p:sp>
        <p:nvSpPr>
          <p:cNvPr id="3" name="幻灯片图像占位符 2"/>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12646416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42325902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marL="228600" indent="-228600">
              <a:buFont typeface="+mj-lt"/>
              <a:buAutoNum type="arabicPeriod"/>
            </a:pPr>
            <a:r>
              <a:rPr lang="en-US" altLang="zh-CN" sz="1100" kern="1200" baseline="0" dirty="0" smtClean="0">
                <a:solidFill>
                  <a:schemeClr val="tx1"/>
                </a:solidFill>
                <a:effectLst/>
                <a:latin typeface="Huawei Sans" panose="020C0503030203020204" pitchFamily="34" charset="0"/>
                <a:ea typeface="方正兰亭黑简体" panose="02000000000000000000" pitchFamily="2" charset="-122"/>
                <a:cs typeface="+mn-cs"/>
              </a:rPr>
              <a:t>Answer: </a:t>
            </a:r>
            <a:endParaRPr lang="en-US" dirty="0" smtClean="0"/>
          </a:p>
          <a:p>
            <a:pPr lvl="1"/>
            <a:r>
              <a:rPr lang="en-US" dirty="0" smtClean="0"/>
              <a:t>Clear division of functions and boundaries between layers facilitates the development, design, and troubleshooting of each component.</a:t>
            </a:r>
          </a:p>
          <a:p>
            <a:pPr lvl="1"/>
            <a:r>
              <a:rPr lang="en-US" dirty="0" smtClean="0"/>
              <a:t>The functions of each layer can be defined to impel industry standardization.</a:t>
            </a:r>
          </a:p>
          <a:p>
            <a:pPr lvl="1"/>
            <a:r>
              <a:rPr lang="en-US" dirty="0" smtClean="0"/>
              <a:t>Interfaces can be provided to enable communication between hardware and software on various networks, improving compatibility.</a:t>
            </a:r>
          </a:p>
          <a:p>
            <a:pPr marL="228600" lvl="0" indent="-228600">
              <a:buFont typeface="+mj-lt"/>
              <a:buAutoNum type="arabicPeriod"/>
            </a:pPr>
            <a:r>
              <a:rPr lang="en-US" altLang="zh-CN" sz="1100" kern="1200" baseline="0" dirty="0" smtClean="0">
                <a:solidFill>
                  <a:schemeClr val="tx1"/>
                </a:solidFill>
                <a:effectLst/>
                <a:latin typeface="Huawei Sans" panose="020C0503030203020204" pitchFamily="34" charset="0"/>
                <a:ea typeface="方正兰亭黑简体" panose="02000000000000000000" pitchFamily="2" charset="-122"/>
                <a:cs typeface="+mn-cs"/>
              </a:rPr>
              <a:t>Answer: </a:t>
            </a:r>
          </a:p>
          <a:p>
            <a:pPr lvl="1"/>
            <a:r>
              <a:rPr lang="en-US" dirty="0" smtClean="0"/>
              <a:t>Application layer: HTTP, FTP, Telnet, and so on</a:t>
            </a:r>
          </a:p>
          <a:p>
            <a:pPr lvl="1"/>
            <a:r>
              <a:rPr lang="en-US" dirty="0" smtClean="0"/>
              <a:t>Transport layer: UDP and TCP</a:t>
            </a:r>
          </a:p>
          <a:p>
            <a:pPr lvl="1"/>
            <a:r>
              <a:rPr lang="en-US" dirty="0" smtClean="0"/>
              <a:t>Network layer: IP, ICMP, and so on</a:t>
            </a:r>
          </a:p>
          <a:p>
            <a:pPr lvl="1"/>
            <a:r>
              <a:rPr lang="en-US" dirty="0" smtClean="0"/>
              <a:t>Data link layer: Ethernet, PPP, </a:t>
            </a:r>
            <a:r>
              <a:rPr lang="en-US" dirty="0" err="1" smtClean="0"/>
              <a:t>PPPoE</a:t>
            </a:r>
            <a:r>
              <a:rPr lang="en-US" dirty="0" smtClean="0"/>
              <a:t>, and so on</a:t>
            </a:r>
            <a:endParaRPr lang="en-US"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231633632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286865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9296920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幻灯片图像占位符 2"/>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4470622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A computer can identify only digital data consisting of 0</a:t>
            </a:r>
            <a:r>
              <a:rPr lang="en-US" altLang="zh-CN" smtClean="0"/>
              <a:t>s</a:t>
            </a:r>
            <a:r>
              <a:rPr lang="en-US" smtClean="0"/>
              <a:t> and 1s. It is incapable of reading other types of information, so the information needs to be translated into data by certain rules.</a:t>
            </a:r>
          </a:p>
          <a:p>
            <a:r>
              <a:rPr lang="en-US" smtClean="0"/>
              <a:t>However, people do not have the capability of reading electronic data. Therefore, data needs to be converted into information that can be understood by people.</a:t>
            </a:r>
          </a:p>
          <a:p>
            <a:r>
              <a:rPr lang="en-US" smtClean="0"/>
              <a:t>A network engineer needs to pay more attention to the end-to-end data transmission process.</a:t>
            </a:r>
            <a:endParaRPr lang="en-US" dirty="0"/>
          </a:p>
        </p:txBody>
      </p:sp>
      <p:sp>
        <p:nvSpPr>
          <p:cNvPr id="4" name="幻灯片图像占位符 3"/>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17684486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7767924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The Open Systems Interconnection Model (OSI) was included in the ISO 7489 standard and released in 1984. ISO stands for International Organization for Standardization.</a:t>
            </a:r>
          </a:p>
          <a:p>
            <a:r>
              <a:rPr lang="en-US" smtClean="0"/>
              <a:t>The OSI reference model is also called the seven-layer model. The seven layers from bottom to top are as follows:</a:t>
            </a:r>
          </a:p>
          <a:p>
            <a:pPr lvl="1"/>
            <a:r>
              <a:rPr lang="en-US" smtClean="0"/>
              <a:t>Physical layer: transmits bit flows between devices and defines physical specifications such as electrical levels, speeds, and cable pins.</a:t>
            </a:r>
          </a:p>
          <a:p>
            <a:pPr lvl="1"/>
            <a:r>
              <a:rPr lang="en-US" smtClean="0"/>
              <a:t>Data link layer: encapsulates bits into octets and octets into frames, uses MAC addresses to access media, and implements error checking.</a:t>
            </a:r>
          </a:p>
          <a:p>
            <a:pPr lvl="1"/>
            <a:r>
              <a:rPr lang="en-US" smtClean="0"/>
              <a:t>Network layer: defines logical addresses for routers to determine paths and transmits data from source networks to destination networks. </a:t>
            </a:r>
          </a:p>
          <a:p>
            <a:pPr lvl="1"/>
            <a:r>
              <a:rPr lang="en-US" smtClean="0"/>
              <a:t>Transport layer: implements connection-oriented and non-connection-oriented data transmission, as well as error checking before retransmission.</a:t>
            </a:r>
          </a:p>
          <a:p>
            <a:pPr lvl="1"/>
            <a:r>
              <a:rPr lang="en-US" smtClean="0"/>
              <a:t>Session layer: establishes, manages, and terminates sessions between entities at the presentation layer. Communication at this layer is implemented through service requests and responses transmitted between applications on different devices.</a:t>
            </a:r>
          </a:p>
          <a:p>
            <a:pPr lvl="1"/>
            <a:r>
              <a:rPr lang="en-US" smtClean="0"/>
              <a:t>Presentation layer: provides data encoding and conversion so that data sent by the application layer of one system can be identified by the application layer of another system.</a:t>
            </a:r>
          </a:p>
          <a:p>
            <a:pPr lvl="1"/>
            <a:r>
              <a:rPr lang="en-US" smtClean="0"/>
              <a:t>Application layer: provides network services for applications and the OSI layer closest to end users.</a:t>
            </a:r>
          </a:p>
          <a:p>
            <a:endParaRPr lang="en-US" altLang="zh-CN" smtClean="0"/>
          </a:p>
          <a:p>
            <a:endParaRPr lang="zh-CN" altLang="en-US" dirty="0"/>
          </a:p>
        </p:txBody>
      </p:sp>
      <p:sp>
        <p:nvSpPr>
          <p:cNvPr id="4" name="幻灯片图像占位符 3"/>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20889283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sp>
        <p:nvSpPr>
          <p:cNvPr id="31" name="Rectangle 2"/>
          <p:cNvSpPr>
            <a:spLocks noChangeArrowheads="1"/>
          </p:cNvSpPr>
          <p:nvPr userDrawn="1"/>
        </p:nvSpPr>
        <p:spPr bwMode="auto">
          <a:xfrm>
            <a:off x="952501" y="368660"/>
            <a:ext cx="4207395" cy="479425"/>
          </a:xfrm>
          <a:prstGeom prst="rect">
            <a:avLst/>
          </a:prstGeom>
          <a:noFill/>
          <a:ln w="9525">
            <a:noFill/>
            <a:miter lim="800000"/>
            <a:headEnd/>
            <a:tailEnd/>
          </a:ln>
        </p:spPr>
        <p:txBody>
          <a:bodyPr lIns="78258" tIns="39127" rIns="78258" bIns="39127" anchor="ctr"/>
          <a:lstStyle/>
          <a:p>
            <a:pPr marL="0" marR="0" lvl="0" indent="0" algn="l" defTabSz="1001624" rtl="0" eaLnBrk="0" fontAlgn="ctr" latinLnBrk="0" hangingPunct="0">
              <a:lnSpc>
                <a:spcPct val="100000"/>
              </a:lnSpc>
              <a:spcBef>
                <a:spcPct val="0"/>
              </a:spcBef>
              <a:spcAft>
                <a:spcPct val="0"/>
              </a:spcAft>
              <a:buClrTx/>
              <a:buSzTx/>
              <a:buFontTx/>
              <a:buNone/>
              <a:tabLst/>
              <a:defRPr/>
            </a:pPr>
            <a:r>
              <a:rPr lang="en-US" altLang="zh-CN" sz="3500" b="1" baseline="0" dirty="0" smtClean="0">
                <a:solidFill>
                  <a:schemeClr val="tx1">
                    <a:lumMod val="75000"/>
                    <a:lumOff val="25000"/>
                  </a:schemeClr>
                </a:solidFill>
                <a:latin typeface="Huawei Sans" panose="020C0503030203020204" pitchFamily="34" charset="0"/>
                <a:ea typeface="方正兰亭黑简体" panose="02000000000000000000" pitchFamily="2" charset="-122"/>
              </a:rPr>
              <a:t>Revision Record</a:t>
            </a:r>
            <a:endParaRPr lang="zh-CN" altLang="en-US" sz="3500" b="1" baseline="0" dirty="0" smtClean="0">
              <a:solidFill>
                <a:schemeClr val="tx1">
                  <a:lumMod val="75000"/>
                  <a:lumOff val="25000"/>
                </a:schemeClr>
              </a:solidFill>
              <a:latin typeface="Huawei Sans" panose="020C0503030203020204" pitchFamily="34" charset="0"/>
              <a:ea typeface="方正兰亭黑简体" panose="02000000000000000000" pitchFamily="2" charset="-122"/>
            </a:endParaRPr>
          </a:p>
        </p:txBody>
      </p:sp>
      <p:sp>
        <p:nvSpPr>
          <p:cNvPr id="32" name="Text Box 58"/>
          <p:cNvSpPr txBox="1">
            <a:spLocks noChangeArrowheads="1"/>
          </p:cNvSpPr>
          <p:nvPr userDrawn="1"/>
        </p:nvSpPr>
        <p:spPr bwMode="auto">
          <a:xfrm>
            <a:off x="7487791" y="368660"/>
            <a:ext cx="3996445" cy="523220"/>
          </a:xfrm>
          <a:prstGeom prst="rect">
            <a:avLst/>
          </a:prstGeom>
          <a:noFill/>
          <a:ln w="9525" algn="ctr">
            <a:noFill/>
            <a:miter lim="800000"/>
            <a:headEnd/>
            <a:tailEnd/>
          </a:ln>
        </p:spPr>
        <p:txBody>
          <a:bodyPr wrap="square">
            <a:spAutoFit/>
          </a:bodyPr>
          <a:lstStyle/>
          <a:p>
            <a:pPr fontAlgn="ctr">
              <a:spcBef>
                <a:spcPct val="50000"/>
              </a:spcBef>
            </a:pPr>
            <a:r>
              <a:rPr lang="en-US" altLang="zh-CN" sz="2800" kern="1200" baseline="0" dirty="0" smtClean="0">
                <a:solidFill>
                  <a:srgbClr val="4D4D4D"/>
                </a:solidFill>
                <a:latin typeface="Huawei Sans" panose="020C0503030203020204" pitchFamily="34" charset="0"/>
                <a:ea typeface="方正兰亭黑简体" panose="02000000000000000000" pitchFamily="2" charset="-122"/>
                <a:cs typeface="+mn-cs"/>
              </a:rPr>
              <a:t>Do Not Print this Page</a:t>
            </a:r>
            <a:endParaRPr lang="zh-CN" altLang="en-US" sz="2800" kern="1200" baseline="0" dirty="0">
              <a:solidFill>
                <a:srgbClr val="4D4D4D"/>
              </a:solidFill>
              <a:latin typeface="Huawei Sans" panose="020C0503030203020204" pitchFamily="34" charset="0"/>
              <a:ea typeface="方正兰亭黑简体" panose="02000000000000000000" pitchFamily="2" charset="-122"/>
              <a:cs typeface="+mn-cs"/>
            </a:endParaRPr>
          </a:p>
        </p:txBody>
      </p:sp>
      <p:graphicFrame>
        <p:nvGraphicFramePr>
          <p:cNvPr id="33" name="Group 3"/>
          <p:cNvGraphicFramePr>
            <a:graphicFrameLocks noGrp="1"/>
          </p:cNvGraphicFramePr>
          <p:nvPr userDrawn="1">
            <p:extLst>
              <p:ext uri="{D42A27DB-BD31-4B8C-83A1-F6EECF244321}">
                <p14:modId xmlns:p14="http://schemas.microsoft.com/office/powerpoint/2010/main" val="4251216563"/>
              </p:ext>
            </p:extLst>
          </p:nvPr>
        </p:nvGraphicFramePr>
        <p:xfrm>
          <a:off x="1007534" y="1232756"/>
          <a:ext cx="10464802" cy="1082675"/>
        </p:xfrm>
        <a:graphic>
          <a:graphicData uri="http://schemas.openxmlformats.org/drawingml/2006/table">
            <a:tbl>
              <a:tblPr/>
              <a:tblGrid>
                <a:gridCol w="3059004">
                  <a:extLst>
                    <a:ext uri="{9D8B030D-6E8A-4147-A177-3AD203B41FA5}">
                      <a16:colId xmlns:a16="http://schemas.microsoft.com/office/drawing/2014/main" xmlns="" val="20000"/>
                    </a:ext>
                  </a:extLst>
                </a:gridCol>
                <a:gridCol w="2155444">
                  <a:extLst>
                    <a:ext uri="{9D8B030D-6E8A-4147-A177-3AD203B41FA5}">
                      <a16:colId xmlns:a16="http://schemas.microsoft.com/office/drawing/2014/main" xmlns="" val="20001"/>
                    </a:ext>
                  </a:extLst>
                </a:gridCol>
                <a:gridCol w="2873927">
                  <a:extLst>
                    <a:ext uri="{9D8B030D-6E8A-4147-A177-3AD203B41FA5}">
                      <a16:colId xmlns:a16="http://schemas.microsoft.com/office/drawing/2014/main" xmlns="" val="20002"/>
                    </a:ext>
                  </a:extLst>
                </a:gridCol>
                <a:gridCol w="2376427">
                  <a:extLst>
                    <a:ext uri="{9D8B030D-6E8A-4147-A177-3AD203B41FA5}">
                      <a16:colId xmlns:a16="http://schemas.microsoft.com/office/drawing/2014/main" xmlns=""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Course Code</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Product</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Product Version</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8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Course Version</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graphicFrame>
        <p:nvGraphicFramePr>
          <p:cNvPr id="34" name="Group 21"/>
          <p:cNvGraphicFramePr>
            <a:graphicFrameLocks noGrp="1"/>
          </p:cNvGraphicFramePr>
          <p:nvPr userDrawn="1">
            <p:extLst>
              <p:ext uri="{D42A27DB-BD31-4B8C-83A1-F6EECF244321}">
                <p14:modId xmlns:p14="http://schemas.microsoft.com/office/powerpoint/2010/main" val="21293528"/>
              </p:ext>
            </p:extLst>
          </p:nvPr>
        </p:nvGraphicFramePr>
        <p:xfrm>
          <a:off x="1007533" y="2529867"/>
          <a:ext cx="10464800" cy="3527425"/>
        </p:xfrm>
        <a:graphic>
          <a:graphicData uri="http://schemas.openxmlformats.org/drawingml/2006/table">
            <a:tbl>
              <a:tblPr/>
              <a:tblGrid>
                <a:gridCol w="3085809">
                  <a:extLst>
                    <a:ext uri="{9D8B030D-6E8A-4147-A177-3AD203B41FA5}">
                      <a16:colId xmlns:a16="http://schemas.microsoft.com/office/drawing/2014/main" xmlns="" val="20000"/>
                    </a:ext>
                  </a:extLst>
                </a:gridCol>
                <a:gridCol w="2155920">
                  <a:extLst>
                    <a:ext uri="{9D8B030D-6E8A-4147-A177-3AD203B41FA5}">
                      <a16:colId xmlns:a16="http://schemas.microsoft.com/office/drawing/2014/main" xmlns="" val="20001"/>
                    </a:ext>
                  </a:extLst>
                </a:gridCol>
                <a:gridCol w="2912127">
                  <a:extLst>
                    <a:ext uri="{9D8B030D-6E8A-4147-A177-3AD203B41FA5}">
                      <a16:colId xmlns:a16="http://schemas.microsoft.com/office/drawing/2014/main" xmlns="" val="20002"/>
                    </a:ext>
                  </a:extLst>
                </a:gridCol>
                <a:gridCol w="2310944">
                  <a:extLst>
                    <a:ext uri="{9D8B030D-6E8A-4147-A177-3AD203B41FA5}">
                      <a16:colId xmlns:a16="http://schemas.microsoft.com/office/drawing/2014/main" xmlns=""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Author/ID</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Date</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Reviewer/ID</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New</a:t>
                      </a:r>
                      <a:r>
                        <a:rPr kumimoji="1" lang="zh-CN"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a:t>
                      </a: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 Update</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470491851"/>
                  </a:ext>
                </a:extLst>
              </a:tr>
            </a:tbl>
          </a:graphicData>
        </a:graphic>
      </p:graphicFrame>
      <p:sp>
        <p:nvSpPr>
          <p:cNvPr id="35" name="文本占位符 7"/>
          <p:cNvSpPr>
            <a:spLocks noGrp="1"/>
          </p:cNvSpPr>
          <p:nvPr>
            <p:ph type="body" sz="quarter" idx="17" hasCustomPrompt="1"/>
          </p:nvPr>
        </p:nvSpPr>
        <p:spPr>
          <a:xfrm>
            <a:off x="1007535" y="1803960"/>
            <a:ext cx="3024237"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Course Code</a:t>
            </a:r>
          </a:p>
        </p:txBody>
      </p:sp>
      <p:sp>
        <p:nvSpPr>
          <p:cNvPr id="36" name="文本占位符 7"/>
          <p:cNvSpPr>
            <a:spLocks noGrp="1"/>
          </p:cNvSpPr>
          <p:nvPr>
            <p:ph type="body" sz="quarter" idx="18" hasCustomPrompt="1"/>
          </p:nvPr>
        </p:nvSpPr>
        <p:spPr>
          <a:xfrm>
            <a:off x="4079776" y="1803960"/>
            <a:ext cx="21100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Product</a:t>
            </a:r>
          </a:p>
        </p:txBody>
      </p:sp>
      <p:sp>
        <p:nvSpPr>
          <p:cNvPr id="37" name="文本占位符 7"/>
          <p:cNvSpPr>
            <a:spLocks noGrp="1"/>
          </p:cNvSpPr>
          <p:nvPr>
            <p:ph type="body" sz="quarter" idx="19" hasCustomPrompt="1"/>
          </p:nvPr>
        </p:nvSpPr>
        <p:spPr>
          <a:xfrm>
            <a:off x="6239934" y="1803960"/>
            <a:ext cx="284439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X.X</a:t>
            </a:r>
          </a:p>
        </p:txBody>
      </p:sp>
      <p:sp>
        <p:nvSpPr>
          <p:cNvPr id="38" name="文本占位符 7"/>
          <p:cNvSpPr>
            <a:spLocks noGrp="1"/>
          </p:cNvSpPr>
          <p:nvPr>
            <p:ph type="body" sz="quarter" idx="20" hasCustomPrompt="1"/>
          </p:nvPr>
        </p:nvSpPr>
        <p:spPr>
          <a:xfrm>
            <a:off x="9084332" y="1803960"/>
            <a:ext cx="2388001"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X.X</a:t>
            </a:r>
          </a:p>
        </p:txBody>
      </p:sp>
      <p:sp>
        <p:nvSpPr>
          <p:cNvPr id="39" name="文本占位符 7"/>
          <p:cNvSpPr>
            <a:spLocks noGrp="1"/>
          </p:cNvSpPr>
          <p:nvPr>
            <p:ph type="body" sz="quarter" idx="13" hasCustomPrompt="1"/>
          </p:nvPr>
        </p:nvSpPr>
        <p:spPr>
          <a:xfrm>
            <a:off x="1007533" y="3089025"/>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0" name="文本占位符 7"/>
          <p:cNvSpPr>
            <a:spLocks noGrp="1"/>
          </p:cNvSpPr>
          <p:nvPr>
            <p:ph type="body" sz="quarter" idx="14" hasCustomPrompt="1"/>
          </p:nvPr>
        </p:nvSpPr>
        <p:spPr>
          <a:xfrm>
            <a:off x="4079776" y="3089025"/>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1" name="文本占位符 7"/>
          <p:cNvSpPr>
            <a:spLocks noGrp="1"/>
          </p:cNvSpPr>
          <p:nvPr>
            <p:ph type="body" sz="quarter" idx="15" hasCustomPrompt="1"/>
          </p:nvPr>
        </p:nvSpPr>
        <p:spPr>
          <a:xfrm>
            <a:off x="6239933" y="3089025"/>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42" name="文本占位符 7"/>
          <p:cNvSpPr>
            <a:spLocks noGrp="1"/>
          </p:cNvSpPr>
          <p:nvPr>
            <p:ph type="body" sz="quarter" idx="16" hasCustomPrompt="1"/>
          </p:nvPr>
        </p:nvSpPr>
        <p:spPr>
          <a:xfrm>
            <a:off x="9168341" y="3089025"/>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43" name="文本占位符 7">
            <a:extLst>
              <a:ext uri="{FF2B5EF4-FFF2-40B4-BE49-F238E27FC236}">
                <a16:creationId xmlns:a16="http://schemas.microsoft.com/office/drawing/2014/main" xmlns="" id="{44F86C3E-C49E-485B-8EB0-960F41282238}"/>
              </a:ext>
            </a:extLst>
          </p:cNvPr>
          <p:cNvSpPr>
            <a:spLocks noGrp="1"/>
          </p:cNvSpPr>
          <p:nvPr>
            <p:ph type="body" sz="quarter" idx="21" hasCustomPrompt="1"/>
          </p:nvPr>
        </p:nvSpPr>
        <p:spPr>
          <a:xfrm>
            <a:off x="1019436" y="3608189"/>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4" name="文本占位符 7">
            <a:extLst>
              <a:ext uri="{FF2B5EF4-FFF2-40B4-BE49-F238E27FC236}">
                <a16:creationId xmlns:a16="http://schemas.microsoft.com/office/drawing/2014/main" xmlns="" id="{DB3D228B-4BFD-4782-B68D-12F66EA8C589}"/>
              </a:ext>
            </a:extLst>
          </p:cNvPr>
          <p:cNvSpPr>
            <a:spLocks noGrp="1"/>
          </p:cNvSpPr>
          <p:nvPr>
            <p:ph type="body" sz="quarter" idx="22" hasCustomPrompt="1"/>
          </p:nvPr>
        </p:nvSpPr>
        <p:spPr>
          <a:xfrm>
            <a:off x="4091679" y="3608189"/>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5" name="文本占位符 7">
            <a:extLst>
              <a:ext uri="{FF2B5EF4-FFF2-40B4-BE49-F238E27FC236}">
                <a16:creationId xmlns:a16="http://schemas.microsoft.com/office/drawing/2014/main" xmlns="" id="{FECCD724-6B1F-4104-8A9B-6B6764A3F859}"/>
              </a:ext>
            </a:extLst>
          </p:cNvPr>
          <p:cNvSpPr>
            <a:spLocks noGrp="1"/>
          </p:cNvSpPr>
          <p:nvPr>
            <p:ph type="body" sz="quarter" idx="23" hasCustomPrompt="1"/>
          </p:nvPr>
        </p:nvSpPr>
        <p:spPr>
          <a:xfrm>
            <a:off x="6251836" y="3608189"/>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46" name="文本占位符 7">
            <a:extLst>
              <a:ext uri="{FF2B5EF4-FFF2-40B4-BE49-F238E27FC236}">
                <a16:creationId xmlns:a16="http://schemas.microsoft.com/office/drawing/2014/main" xmlns="" id="{57E1C633-41F6-4A25-9DB3-D6799CE610DD}"/>
              </a:ext>
            </a:extLst>
          </p:cNvPr>
          <p:cNvSpPr>
            <a:spLocks noGrp="1"/>
          </p:cNvSpPr>
          <p:nvPr>
            <p:ph type="body" sz="quarter" idx="24" hasCustomPrompt="1"/>
          </p:nvPr>
        </p:nvSpPr>
        <p:spPr>
          <a:xfrm>
            <a:off x="9180244" y="3608189"/>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47" name="文本占位符 7">
            <a:extLst>
              <a:ext uri="{FF2B5EF4-FFF2-40B4-BE49-F238E27FC236}">
                <a16:creationId xmlns:a16="http://schemas.microsoft.com/office/drawing/2014/main" xmlns="" id="{C68CBD59-B896-4217-9781-389A1B11CE8D}"/>
              </a:ext>
            </a:extLst>
          </p:cNvPr>
          <p:cNvSpPr>
            <a:spLocks noGrp="1"/>
          </p:cNvSpPr>
          <p:nvPr>
            <p:ph type="body" sz="quarter" idx="25" hasCustomPrompt="1"/>
          </p:nvPr>
        </p:nvSpPr>
        <p:spPr>
          <a:xfrm>
            <a:off x="995796" y="4077072"/>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8" name="文本占位符 7">
            <a:extLst>
              <a:ext uri="{FF2B5EF4-FFF2-40B4-BE49-F238E27FC236}">
                <a16:creationId xmlns:a16="http://schemas.microsoft.com/office/drawing/2014/main" xmlns="" id="{791E82EE-AF55-486C-953D-3BD5CEE81CE4}"/>
              </a:ext>
            </a:extLst>
          </p:cNvPr>
          <p:cNvSpPr>
            <a:spLocks noGrp="1"/>
          </p:cNvSpPr>
          <p:nvPr>
            <p:ph type="body" sz="quarter" idx="26" hasCustomPrompt="1"/>
          </p:nvPr>
        </p:nvSpPr>
        <p:spPr>
          <a:xfrm>
            <a:off x="4068039" y="4077072"/>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9" name="文本占位符 7">
            <a:extLst>
              <a:ext uri="{FF2B5EF4-FFF2-40B4-BE49-F238E27FC236}">
                <a16:creationId xmlns:a16="http://schemas.microsoft.com/office/drawing/2014/main" xmlns="" id="{0F4FBCD0-2E04-4942-AFAF-B2774F425FB6}"/>
              </a:ext>
            </a:extLst>
          </p:cNvPr>
          <p:cNvSpPr>
            <a:spLocks noGrp="1"/>
          </p:cNvSpPr>
          <p:nvPr>
            <p:ph type="body" sz="quarter" idx="27" hasCustomPrompt="1"/>
          </p:nvPr>
        </p:nvSpPr>
        <p:spPr>
          <a:xfrm>
            <a:off x="6228196" y="4077072"/>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0" name="文本占位符 7">
            <a:extLst>
              <a:ext uri="{FF2B5EF4-FFF2-40B4-BE49-F238E27FC236}">
                <a16:creationId xmlns:a16="http://schemas.microsoft.com/office/drawing/2014/main" xmlns="" id="{701F8BDF-8D3E-4528-8B32-92CDA38CF25C}"/>
              </a:ext>
            </a:extLst>
          </p:cNvPr>
          <p:cNvSpPr>
            <a:spLocks noGrp="1"/>
          </p:cNvSpPr>
          <p:nvPr>
            <p:ph type="body" sz="quarter" idx="28" hasCustomPrompt="1"/>
          </p:nvPr>
        </p:nvSpPr>
        <p:spPr>
          <a:xfrm>
            <a:off x="9156604" y="4077072"/>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1" name="文本占位符 7">
            <a:extLst>
              <a:ext uri="{FF2B5EF4-FFF2-40B4-BE49-F238E27FC236}">
                <a16:creationId xmlns:a16="http://schemas.microsoft.com/office/drawing/2014/main" xmlns="" id="{2DAE044E-F1B2-424B-BDD0-3E92A10C4695}"/>
              </a:ext>
            </a:extLst>
          </p:cNvPr>
          <p:cNvSpPr>
            <a:spLocks noGrp="1"/>
          </p:cNvSpPr>
          <p:nvPr>
            <p:ph type="body" sz="quarter" idx="29" hasCustomPrompt="1"/>
          </p:nvPr>
        </p:nvSpPr>
        <p:spPr>
          <a:xfrm>
            <a:off x="1019436" y="4581128"/>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52" name="文本占位符 7">
            <a:extLst>
              <a:ext uri="{FF2B5EF4-FFF2-40B4-BE49-F238E27FC236}">
                <a16:creationId xmlns:a16="http://schemas.microsoft.com/office/drawing/2014/main" xmlns="" id="{19929436-360F-44DC-A864-1DA42B59198F}"/>
              </a:ext>
            </a:extLst>
          </p:cNvPr>
          <p:cNvSpPr>
            <a:spLocks noGrp="1"/>
          </p:cNvSpPr>
          <p:nvPr>
            <p:ph type="body" sz="quarter" idx="30" hasCustomPrompt="1"/>
          </p:nvPr>
        </p:nvSpPr>
        <p:spPr>
          <a:xfrm>
            <a:off x="4091679" y="4581128"/>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53" name="文本占位符 7">
            <a:extLst>
              <a:ext uri="{FF2B5EF4-FFF2-40B4-BE49-F238E27FC236}">
                <a16:creationId xmlns:a16="http://schemas.microsoft.com/office/drawing/2014/main" xmlns="" id="{E3F04EDE-0D87-45F2-9033-289878AAF2FA}"/>
              </a:ext>
            </a:extLst>
          </p:cNvPr>
          <p:cNvSpPr>
            <a:spLocks noGrp="1"/>
          </p:cNvSpPr>
          <p:nvPr>
            <p:ph type="body" sz="quarter" idx="31" hasCustomPrompt="1"/>
          </p:nvPr>
        </p:nvSpPr>
        <p:spPr>
          <a:xfrm>
            <a:off x="6251836" y="4581128"/>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4" name="文本占位符 7">
            <a:extLst>
              <a:ext uri="{FF2B5EF4-FFF2-40B4-BE49-F238E27FC236}">
                <a16:creationId xmlns:a16="http://schemas.microsoft.com/office/drawing/2014/main" xmlns="" id="{3F9FD2BB-87FB-42F0-8418-F87E96763F68}"/>
              </a:ext>
            </a:extLst>
          </p:cNvPr>
          <p:cNvSpPr>
            <a:spLocks noGrp="1"/>
          </p:cNvSpPr>
          <p:nvPr>
            <p:ph type="body" sz="quarter" idx="32" hasCustomPrompt="1"/>
          </p:nvPr>
        </p:nvSpPr>
        <p:spPr>
          <a:xfrm>
            <a:off x="9180244" y="4581128"/>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5" name="文本占位符 7">
            <a:extLst>
              <a:ext uri="{FF2B5EF4-FFF2-40B4-BE49-F238E27FC236}">
                <a16:creationId xmlns:a16="http://schemas.microsoft.com/office/drawing/2014/main" xmlns="" id="{450C36C1-EC46-4EAC-8A54-EFB2EF58F730}"/>
              </a:ext>
            </a:extLst>
          </p:cNvPr>
          <p:cNvSpPr>
            <a:spLocks noGrp="1"/>
          </p:cNvSpPr>
          <p:nvPr>
            <p:ph type="body" sz="quarter" idx="33" hasCustomPrompt="1"/>
          </p:nvPr>
        </p:nvSpPr>
        <p:spPr>
          <a:xfrm>
            <a:off x="995796" y="5049180"/>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56" name="文本占位符 7">
            <a:extLst>
              <a:ext uri="{FF2B5EF4-FFF2-40B4-BE49-F238E27FC236}">
                <a16:creationId xmlns:a16="http://schemas.microsoft.com/office/drawing/2014/main" xmlns="" id="{06E305FB-6351-4BDD-B27A-CA91C0B55424}"/>
              </a:ext>
            </a:extLst>
          </p:cNvPr>
          <p:cNvSpPr>
            <a:spLocks noGrp="1"/>
          </p:cNvSpPr>
          <p:nvPr>
            <p:ph type="body" sz="quarter" idx="34" hasCustomPrompt="1"/>
          </p:nvPr>
        </p:nvSpPr>
        <p:spPr>
          <a:xfrm>
            <a:off x="4068039" y="5049180"/>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57" name="文本占位符 7">
            <a:extLst>
              <a:ext uri="{FF2B5EF4-FFF2-40B4-BE49-F238E27FC236}">
                <a16:creationId xmlns:a16="http://schemas.microsoft.com/office/drawing/2014/main" xmlns="" id="{986CE630-9BBE-44AB-B3AC-29A48255E185}"/>
              </a:ext>
            </a:extLst>
          </p:cNvPr>
          <p:cNvSpPr>
            <a:spLocks noGrp="1"/>
          </p:cNvSpPr>
          <p:nvPr>
            <p:ph type="body" sz="quarter" idx="35" hasCustomPrompt="1"/>
          </p:nvPr>
        </p:nvSpPr>
        <p:spPr>
          <a:xfrm>
            <a:off x="6228196" y="5049180"/>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8" name="文本占位符 7">
            <a:extLst>
              <a:ext uri="{FF2B5EF4-FFF2-40B4-BE49-F238E27FC236}">
                <a16:creationId xmlns:a16="http://schemas.microsoft.com/office/drawing/2014/main" xmlns="" id="{4DDD786F-E21B-4BBC-A377-D2EC3EE50688}"/>
              </a:ext>
            </a:extLst>
          </p:cNvPr>
          <p:cNvSpPr>
            <a:spLocks noGrp="1"/>
          </p:cNvSpPr>
          <p:nvPr>
            <p:ph type="body" sz="quarter" idx="36" hasCustomPrompt="1"/>
          </p:nvPr>
        </p:nvSpPr>
        <p:spPr>
          <a:xfrm>
            <a:off x="9156604" y="5049180"/>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9" name="文本占位符 7">
            <a:extLst>
              <a:ext uri="{FF2B5EF4-FFF2-40B4-BE49-F238E27FC236}">
                <a16:creationId xmlns:a16="http://schemas.microsoft.com/office/drawing/2014/main" xmlns="" id="{EE728293-3BC5-4224-A4F0-27996EC76EA2}"/>
              </a:ext>
            </a:extLst>
          </p:cNvPr>
          <p:cNvSpPr>
            <a:spLocks noGrp="1"/>
          </p:cNvSpPr>
          <p:nvPr>
            <p:ph type="body" sz="quarter" idx="37" hasCustomPrompt="1"/>
          </p:nvPr>
        </p:nvSpPr>
        <p:spPr>
          <a:xfrm>
            <a:off x="1019436" y="5553236"/>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60" name="文本占位符 7">
            <a:extLst>
              <a:ext uri="{FF2B5EF4-FFF2-40B4-BE49-F238E27FC236}">
                <a16:creationId xmlns:a16="http://schemas.microsoft.com/office/drawing/2014/main" xmlns="" id="{84C5C924-BCE5-46C8-9041-30EDC3D85E52}"/>
              </a:ext>
            </a:extLst>
          </p:cNvPr>
          <p:cNvSpPr>
            <a:spLocks noGrp="1"/>
          </p:cNvSpPr>
          <p:nvPr>
            <p:ph type="body" sz="quarter" idx="38" hasCustomPrompt="1"/>
          </p:nvPr>
        </p:nvSpPr>
        <p:spPr>
          <a:xfrm>
            <a:off x="4091679" y="5553236"/>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61" name="文本占位符 7">
            <a:extLst>
              <a:ext uri="{FF2B5EF4-FFF2-40B4-BE49-F238E27FC236}">
                <a16:creationId xmlns:a16="http://schemas.microsoft.com/office/drawing/2014/main" xmlns="" id="{1DBD4C29-C885-4339-873D-B55FBD81DDFE}"/>
              </a:ext>
            </a:extLst>
          </p:cNvPr>
          <p:cNvSpPr>
            <a:spLocks noGrp="1"/>
          </p:cNvSpPr>
          <p:nvPr>
            <p:ph type="body" sz="quarter" idx="39" hasCustomPrompt="1"/>
          </p:nvPr>
        </p:nvSpPr>
        <p:spPr>
          <a:xfrm>
            <a:off x="6251836" y="5553236"/>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62" name="文本占位符 7">
            <a:extLst>
              <a:ext uri="{FF2B5EF4-FFF2-40B4-BE49-F238E27FC236}">
                <a16:creationId xmlns:a16="http://schemas.microsoft.com/office/drawing/2014/main" xmlns="" id="{6D84506C-645A-472E-A06C-3A65A7744312}"/>
              </a:ext>
            </a:extLst>
          </p:cNvPr>
          <p:cNvSpPr>
            <a:spLocks noGrp="1"/>
          </p:cNvSpPr>
          <p:nvPr>
            <p:ph type="body" sz="quarter" idx="40" hasCustomPrompt="1"/>
          </p:nvPr>
        </p:nvSpPr>
        <p:spPr>
          <a:xfrm>
            <a:off x="9180244" y="5553236"/>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Tree>
    <p:extLst>
      <p:ext uri="{BB962C8B-B14F-4D97-AF65-F5344CB8AC3E}">
        <p14:creationId xmlns:p14="http://schemas.microsoft.com/office/powerpoint/2010/main" val="284741464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sp>
        <p:nvSpPr>
          <p:cNvPr id="23" name="文本占位符 6"/>
          <p:cNvSpPr>
            <a:spLocks noGrp="1"/>
          </p:cNvSpPr>
          <p:nvPr>
            <p:ph type="body" sz="quarter" idx="10" hasCustomPrompt="1"/>
          </p:nvPr>
        </p:nvSpPr>
        <p:spPr>
          <a:xfrm>
            <a:off x="451878" y="1242452"/>
            <a:ext cx="11306175" cy="4680000"/>
          </a:xfrm>
          <a:prstGeom prst="rect">
            <a:avLst/>
          </a:prstGeom>
        </p:spPr>
        <p:txBody>
          <a:bodyPr/>
          <a:lstStyle>
            <a:lvl1pPr marL="457200" marR="0" indent="-457200" algn="just" defTabSz="801688" rtl="0" eaLnBrk="1" fontAlgn="auto" latinLnBrk="0" hangingPunct="1">
              <a:lnSpc>
                <a:spcPct val="140000"/>
              </a:lnSpc>
              <a:spcBef>
                <a:spcPct val="30000"/>
              </a:spcBef>
              <a:spcAft>
                <a:spcPct val="0"/>
              </a:spcAft>
              <a:buClr>
                <a:schemeClr val="tx1"/>
              </a:buClr>
              <a:buSzPct val="100000"/>
              <a:buFont typeface="+mj-lt"/>
              <a:buAutoNum type="arabicPeriod"/>
              <a:tabLst/>
              <a:defRPr sz="2000" baseline="0">
                <a:latin typeface="Huawei Sans" panose="020C0503030203020204" pitchFamily="34" charset="0"/>
                <a:ea typeface="方正兰亭黑简体" panose="02000000000000000000" pitchFamily="2" charset="-122"/>
                <a:cs typeface="Huawei Sans" panose="020C0503030203020204" pitchFamily="34" charset="0"/>
              </a:defRPr>
            </a:lvl1pPr>
            <a:lvl2pPr marL="744537" indent="-342900" algn="just" fontAlgn="auto">
              <a:buSzPct val="100000"/>
              <a:buFont typeface="+mj-lt"/>
              <a:buAutoNum type="alphaUcPeriod"/>
              <a:defRPr sz="1800" baseline="0">
                <a:latin typeface="Huawei Sans" panose="020C0503030203020204" pitchFamily="34" charset="0"/>
              </a:defRPr>
            </a:lvl2pPr>
            <a:lvl3pPr>
              <a:defRPr/>
            </a:lvl3pPr>
            <a:lvl5pPr>
              <a:buNone/>
              <a:defRPr/>
            </a:lvl5pPr>
          </a:lstStyle>
          <a:p>
            <a:r>
              <a:rPr lang="en-US" altLang="zh-CN" dirty="0" smtClean="0"/>
              <a:t>Question description.</a:t>
            </a:r>
          </a:p>
          <a:p>
            <a:pPr lvl="1"/>
            <a:endParaRPr lang="en-US" altLang="zh-CN" dirty="0"/>
          </a:p>
        </p:txBody>
      </p:sp>
      <p:sp>
        <p:nvSpPr>
          <p:cNvPr id="24"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auto"/>
            <a:r>
              <a:rPr lang="en-US" altLang="zh-CN" baseline="0" dirty="0" smtClean="0">
                <a:latin typeface="Huawei Sans" panose="020C0503030203020204" pitchFamily="34" charset="0"/>
                <a:ea typeface="方正兰亭黑简体" panose="02000000000000000000" pitchFamily="2" charset="-122"/>
                <a:cs typeface="Huawei Sans" panose="020C0503030203020204" pitchFamily="34" charset="0"/>
              </a:rPr>
              <a:t>Quiz</a:t>
            </a:r>
            <a:endParaRPr lang="en-US" altLang="zh-CN" baseline="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5"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6"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27" name="组合 26"/>
          <p:cNvGrpSpPr/>
          <p:nvPr userDrawn="1"/>
        </p:nvGrpSpPr>
        <p:grpSpPr>
          <a:xfrm>
            <a:off x="479376" y="424270"/>
            <a:ext cx="495619" cy="592462"/>
            <a:chOff x="5554662" y="2422526"/>
            <a:chExt cx="690564" cy="825500"/>
          </a:xfrm>
          <a:solidFill>
            <a:schemeClr val="bg1"/>
          </a:solidFill>
        </p:grpSpPr>
        <p:sp>
          <p:nvSpPr>
            <p:cNvPr id="28" name="Freeform 30"/>
            <p:cNvSpPr>
              <a:spLocks/>
            </p:cNvSpPr>
            <p:nvPr/>
          </p:nvSpPr>
          <p:spPr bwMode="auto">
            <a:xfrm>
              <a:off x="5554662" y="2487613"/>
              <a:ext cx="258763" cy="760413"/>
            </a:xfrm>
            <a:custGeom>
              <a:avLst/>
              <a:gdLst>
                <a:gd name="T0" fmla="*/ 233 w 245"/>
                <a:gd name="T1" fmla="*/ 722 h 722"/>
                <a:gd name="T2" fmla="*/ 245 w 245"/>
                <a:gd name="T3" fmla="*/ 710 h 722"/>
                <a:gd name="T4" fmla="*/ 245 w 245"/>
                <a:gd name="T5" fmla="*/ 614 h 722"/>
                <a:gd name="T6" fmla="*/ 187 w 245"/>
                <a:gd name="T7" fmla="*/ 559 h 722"/>
                <a:gd name="T8" fmla="*/ 93 w 245"/>
                <a:gd name="T9" fmla="*/ 499 h 722"/>
                <a:gd name="T10" fmla="*/ 93 w 245"/>
                <a:gd name="T11" fmla="*/ 401 h 722"/>
                <a:gd name="T12" fmla="*/ 82 w 245"/>
                <a:gd name="T13" fmla="*/ 398 h 722"/>
                <a:gd name="T14" fmla="*/ 38 w 245"/>
                <a:gd name="T15" fmla="*/ 381 h 722"/>
                <a:gd name="T16" fmla="*/ 102 w 245"/>
                <a:gd name="T17" fmla="*/ 255 h 722"/>
                <a:gd name="T18" fmla="*/ 106 w 245"/>
                <a:gd name="T19" fmla="*/ 250 h 722"/>
                <a:gd name="T20" fmla="*/ 105 w 245"/>
                <a:gd name="T21" fmla="*/ 244 h 722"/>
                <a:gd name="T22" fmla="*/ 218 w 245"/>
                <a:gd name="T23" fmla="*/ 31 h 722"/>
                <a:gd name="T24" fmla="*/ 225 w 245"/>
                <a:gd name="T25" fmla="*/ 15 h 722"/>
                <a:gd name="T26" fmla="*/ 222 w 245"/>
                <a:gd name="T27" fmla="*/ 9 h 722"/>
                <a:gd name="T28" fmla="*/ 207 w 245"/>
                <a:gd name="T29" fmla="*/ 3 h 722"/>
                <a:gd name="T30" fmla="*/ 86 w 245"/>
                <a:gd name="T31" fmla="*/ 148 h 722"/>
                <a:gd name="T32" fmla="*/ 75 w 245"/>
                <a:gd name="T33" fmla="*/ 240 h 722"/>
                <a:gd name="T34" fmla="*/ 8 w 245"/>
                <a:gd name="T35" fmla="*/ 390 h 722"/>
                <a:gd name="T36" fmla="*/ 8 w 245"/>
                <a:gd name="T37" fmla="*/ 391 h 722"/>
                <a:gd name="T38" fmla="*/ 8 w 245"/>
                <a:gd name="T39" fmla="*/ 393 h 722"/>
                <a:gd name="T40" fmla="*/ 63 w 245"/>
                <a:gd name="T41" fmla="*/ 424 h 722"/>
                <a:gd name="T42" fmla="*/ 63 w 245"/>
                <a:gd name="T43" fmla="*/ 500 h 722"/>
                <a:gd name="T44" fmla="*/ 179 w 245"/>
                <a:gd name="T45" fmla="*/ 588 h 722"/>
                <a:gd name="T46" fmla="*/ 215 w 245"/>
                <a:gd name="T47" fmla="*/ 612 h 722"/>
                <a:gd name="T48" fmla="*/ 215 w 245"/>
                <a:gd name="T49" fmla="*/ 614 h 722"/>
                <a:gd name="T50" fmla="*/ 215 w 245"/>
                <a:gd name="T51" fmla="*/ 710 h 722"/>
                <a:gd name="T52" fmla="*/ 227 w 245"/>
                <a:gd name="T53" fmla="*/ 722 h 722"/>
                <a:gd name="T54" fmla="*/ 233 w 245"/>
                <a:gd name="T55"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5" h="722">
                  <a:moveTo>
                    <a:pt x="233" y="722"/>
                  </a:moveTo>
                  <a:cubicBezTo>
                    <a:pt x="240" y="722"/>
                    <a:pt x="245" y="717"/>
                    <a:pt x="245" y="710"/>
                  </a:cubicBezTo>
                  <a:cubicBezTo>
                    <a:pt x="245" y="614"/>
                    <a:pt x="245" y="614"/>
                    <a:pt x="245" y="614"/>
                  </a:cubicBezTo>
                  <a:cubicBezTo>
                    <a:pt x="245" y="605"/>
                    <a:pt x="242" y="574"/>
                    <a:pt x="187" y="559"/>
                  </a:cubicBezTo>
                  <a:cubicBezTo>
                    <a:pt x="128" y="543"/>
                    <a:pt x="94" y="522"/>
                    <a:pt x="93" y="499"/>
                  </a:cubicBezTo>
                  <a:cubicBezTo>
                    <a:pt x="93" y="401"/>
                    <a:pt x="93" y="401"/>
                    <a:pt x="93" y="401"/>
                  </a:cubicBezTo>
                  <a:cubicBezTo>
                    <a:pt x="82" y="398"/>
                    <a:pt x="82" y="398"/>
                    <a:pt x="82" y="398"/>
                  </a:cubicBezTo>
                  <a:cubicBezTo>
                    <a:pt x="64" y="393"/>
                    <a:pt x="45" y="385"/>
                    <a:pt x="38" y="381"/>
                  </a:cubicBezTo>
                  <a:cubicBezTo>
                    <a:pt x="38" y="369"/>
                    <a:pt x="44" y="325"/>
                    <a:pt x="102" y="255"/>
                  </a:cubicBezTo>
                  <a:cubicBezTo>
                    <a:pt x="106" y="250"/>
                    <a:pt x="106" y="250"/>
                    <a:pt x="106" y="250"/>
                  </a:cubicBezTo>
                  <a:cubicBezTo>
                    <a:pt x="105" y="244"/>
                    <a:pt x="105" y="244"/>
                    <a:pt x="105" y="244"/>
                  </a:cubicBezTo>
                  <a:cubicBezTo>
                    <a:pt x="105" y="237"/>
                    <a:pt x="92" y="92"/>
                    <a:pt x="218" y="31"/>
                  </a:cubicBezTo>
                  <a:cubicBezTo>
                    <a:pt x="224" y="28"/>
                    <a:pt x="227" y="21"/>
                    <a:pt x="225" y="15"/>
                  </a:cubicBezTo>
                  <a:cubicBezTo>
                    <a:pt x="222" y="9"/>
                    <a:pt x="222" y="9"/>
                    <a:pt x="222" y="9"/>
                  </a:cubicBezTo>
                  <a:cubicBezTo>
                    <a:pt x="220" y="3"/>
                    <a:pt x="213" y="0"/>
                    <a:pt x="207" y="3"/>
                  </a:cubicBezTo>
                  <a:cubicBezTo>
                    <a:pt x="147" y="31"/>
                    <a:pt x="105" y="81"/>
                    <a:pt x="86" y="148"/>
                  </a:cubicBezTo>
                  <a:cubicBezTo>
                    <a:pt x="74" y="189"/>
                    <a:pt x="74" y="226"/>
                    <a:pt x="75" y="240"/>
                  </a:cubicBezTo>
                  <a:cubicBezTo>
                    <a:pt x="0" y="333"/>
                    <a:pt x="7" y="385"/>
                    <a:pt x="8" y="390"/>
                  </a:cubicBezTo>
                  <a:cubicBezTo>
                    <a:pt x="8" y="391"/>
                    <a:pt x="8" y="391"/>
                    <a:pt x="8" y="391"/>
                  </a:cubicBezTo>
                  <a:cubicBezTo>
                    <a:pt x="8" y="393"/>
                    <a:pt x="8" y="393"/>
                    <a:pt x="8" y="393"/>
                  </a:cubicBezTo>
                  <a:cubicBezTo>
                    <a:pt x="10" y="397"/>
                    <a:pt x="14" y="409"/>
                    <a:pt x="63" y="424"/>
                  </a:cubicBezTo>
                  <a:cubicBezTo>
                    <a:pt x="63" y="500"/>
                    <a:pt x="63" y="500"/>
                    <a:pt x="63" y="500"/>
                  </a:cubicBezTo>
                  <a:cubicBezTo>
                    <a:pt x="65" y="539"/>
                    <a:pt x="104" y="569"/>
                    <a:pt x="179" y="588"/>
                  </a:cubicBezTo>
                  <a:cubicBezTo>
                    <a:pt x="213" y="597"/>
                    <a:pt x="215" y="611"/>
                    <a:pt x="215" y="612"/>
                  </a:cubicBezTo>
                  <a:cubicBezTo>
                    <a:pt x="215" y="614"/>
                    <a:pt x="215" y="614"/>
                    <a:pt x="215" y="614"/>
                  </a:cubicBezTo>
                  <a:cubicBezTo>
                    <a:pt x="215" y="710"/>
                    <a:pt x="215" y="710"/>
                    <a:pt x="215" y="710"/>
                  </a:cubicBezTo>
                  <a:cubicBezTo>
                    <a:pt x="215" y="717"/>
                    <a:pt x="220" y="722"/>
                    <a:pt x="227" y="722"/>
                  </a:cubicBezTo>
                  <a:lnTo>
                    <a:pt x="233" y="7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9" name="Freeform 31"/>
            <p:cNvSpPr>
              <a:spLocks/>
            </p:cNvSpPr>
            <p:nvPr/>
          </p:nvSpPr>
          <p:spPr bwMode="auto">
            <a:xfrm>
              <a:off x="6029325" y="2752726"/>
              <a:ext cx="169863" cy="495300"/>
            </a:xfrm>
            <a:custGeom>
              <a:avLst/>
              <a:gdLst>
                <a:gd name="T0" fmla="*/ 21 w 162"/>
                <a:gd name="T1" fmla="*/ 470 h 470"/>
                <a:gd name="T2" fmla="*/ 33 w 162"/>
                <a:gd name="T3" fmla="*/ 458 h 470"/>
                <a:gd name="T4" fmla="*/ 33 w 162"/>
                <a:gd name="T5" fmla="*/ 361 h 470"/>
                <a:gd name="T6" fmla="*/ 108 w 162"/>
                <a:gd name="T7" fmla="*/ 168 h 470"/>
                <a:gd name="T8" fmla="*/ 162 w 162"/>
                <a:gd name="T9" fmla="*/ 13 h 470"/>
                <a:gd name="T10" fmla="*/ 151 w 162"/>
                <a:gd name="T11" fmla="*/ 1 h 470"/>
                <a:gd name="T12" fmla="*/ 144 w 162"/>
                <a:gd name="T13" fmla="*/ 0 h 470"/>
                <a:gd name="T14" fmla="*/ 131 w 162"/>
                <a:gd name="T15" fmla="*/ 12 h 470"/>
                <a:gd name="T16" fmla="*/ 84 w 162"/>
                <a:gd name="T17" fmla="*/ 149 h 470"/>
                <a:gd name="T18" fmla="*/ 3 w 162"/>
                <a:gd name="T19" fmla="*/ 362 h 470"/>
                <a:gd name="T20" fmla="*/ 3 w 162"/>
                <a:gd name="T21" fmla="*/ 458 h 470"/>
                <a:gd name="T22" fmla="*/ 15 w 162"/>
                <a:gd name="T23" fmla="*/ 470 h 470"/>
                <a:gd name="T24" fmla="*/ 21 w 162"/>
                <a:gd name="T25" fmla="*/ 47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470">
                  <a:moveTo>
                    <a:pt x="21" y="470"/>
                  </a:moveTo>
                  <a:cubicBezTo>
                    <a:pt x="28" y="470"/>
                    <a:pt x="33" y="465"/>
                    <a:pt x="33" y="458"/>
                  </a:cubicBezTo>
                  <a:cubicBezTo>
                    <a:pt x="33" y="361"/>
                    <a:pt x="33" y="361"/>
                    <a:pt x="33" y="361"/>
                  </a:cubicBezTo>
                  <a:cubicBezTo>
                    <a:pt x="33" y="360"/>
                    <a:pt x="29" y="262"/>
                    <a:pt x="108" y="168"/>
                  </a:cubicBezTo>
                  <a:cubicBezTo>
                    <a:pt x="137" y="133"/>
                    <a:pt x="157" y="75"/>
                    <a:pt x="162" y="13"/>
                  </a:cubicBezTo>
                  <a:cubicBezTo>
                    <a:pt x="162" y="7"/>
                    <a:pt x="157" y="1"/>
                    <a:pt x="151" y="1"/>
                  </a:cubicBezTo>
                  <a:cubicBezTo>
                    <a:pt x="144" y="0"/>
                    <a:pt x="144" y="0"/>
                    <a:pt x="144" y="0"/>
                  </a:cubicBezTo>
                  <a:cubicBezTo>
                    <a:pt x="138" y="0"/>
                    <a:pt x="132" y="5"/>
                    <a:pt x="131" y="12"/>
                  </a:cubicBezTo>
                  <a:cubicBezTo>
                    <a:pt x="127" y="67"/>
                    <a:pt x="110" y="119"/>
                    <a:pt x="84" y="149"/>
                  </a:cubicBezTo>
                  <a:cubicBezTo>
                    <a:pt x="0" y="249"/>
                    <a:pt x="3" y="353"/>
                    <a:pt x="3" y="362"/>
                  </a:cubicBezTo>
                  <a:cubicBezTo>
                    <a:pt x="3" y="458"/>
                    <a:pt x="3" y="458"/>
                    <a:pt x="3" y="458"/>
                  </a:cubicBezTo>
                  <a:cubicBezTo>
                    <a:pt x="3" y="465"/>
                    <a:pt x="8" y="470"/>
                    <a:pt x="15" y="470"/>
                  </a:cubicBezTo>
                  <a:lnTo>
                    <a:pt x="21" y="4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0" name="Freeform 32"/>
            <p:cNvSpPr>
              <a:spLocks/>
            </p:cNvSpPr>
            <p:nvPr/>
          </p:nvSpPr>
          <p:spPr bwMode="auto">
            <a:xfrm>
              <a:off x="5851525" y="2489201"/>
              <a:ext cx="325437" cy="406401"/>
            </a:xfrm>
            <a:custGeom>
              <a:avLst/>
              <a:gdLst>
                <a:gd name="T0" fmla="*/ 155 w 309"/>
                <a:gd name="T1" fmla="*/ 386 h 386"/>
                <a:gd name="T2" fmla="*/ 189 w 309"/>
                <a:gd name="T3" fmla="*/ 363 h 386"/>
                <a:gd name="T4" fmla="*/ 208 w 309"/>
                <a:gd name="T5" fmla="*/ 363 h 386"/>
                <a:gd name="T6" fmla="*/ 232 w 309"/>
                <a:gd name="T7" fmla="*/ 353 h 386"/>
                <a:gd name="T8" fmla="*/ 242 w 309"/>
                <a:gd name="T9" fmla="*/ 329 h 386"/>
                <a:gd name="T10" fmla="*/ 242 w 309"/>
                <a:gd name="T11" fmla="*/ 308 h 386"/>
                <a:gd name="T12" fmla="*/ 212 w 309"/>
                <a:gd name="T13" fmla="*/ 308 h 386"/>
                <a:gd name="T14" fmla="*/ 212 w 309"/>
                <a:gd name="T15" fmla="*/ 329 h 386"/>
                <a:gd name="T16" fmla="*/ 210 w 309"/>
                <a:gd name="T17" fmla="*/ 332 h 386"/>
                <a:gd name="T18" fmla="*/ 208 w 309"/>
                <a:gd name="T19" fmla="*/ 333 h 386"/>
                <a:gd name="T20" fmla="*/ 162 w 309"/>
                <a:gd name="T21" fmla="*/ 333 h 386"/>
                <a:gd name="T22" fmla="*/ 162 w 309"/>
                <a:gd name="T23" fmla="*/ 348 h 386"/>
                <a:gd name="T24" fmla="*/ 155 w 309"/>
                <a:gd name="T25" fmla="*/ 356 h 386"/>
                <a:gd name="T26" fmla="*/ 147 w 309"/>
                <a:gd name="T27" fmla="*/ 348 h 386"/>
                <a:gd name="T28" fmla="*/ 147 w 309"/>
                <a:gd name="T29" fmla="*/ 333 h 386"/>
                <a:gd name="T30" fmla="*/ 101 w 309"/>
                <a:gd name="T31" fmla="*/ 333 h 386"/>
                <a:gd name="T32" fmla="*/ 98 w 309"/>
                <a:gd name="T33" fmla="*/ 329 h 386"/>
                <a:gd name="T34" fmla="*/ 98 w 309"/>
                <a:gd name="T35" fmla="*/ 266 h 386"/>
                <a:gd name="T36" fmla="*/ 90 w 309"/>
                <a:gd name="T37" fmla="*/ 262 h 386"/>
                <a:gd name="T38" fmla="*/ 30 w 309"/>
                <a:gd name="T39" fmla="*/ 155 h 386"/>
                <a:gd name="T40" fmla="*/ 155 w 309"/>
                <a:gd name="T41" fmla="*/ 31 h 386"/>
                <a:gd name="T42" fmla="*/ 279 w 309"/>
                <a:gd name="T43" fmla="*/ 155 h 386"/>
                <a:gd name="T44" fmla="*/ 222 w 309"/>
                <a:gd name="T45" fmla="*/ 260 h 386"/>
                <a:gd name="T46" fmla="*/ 174 w 309"/>
                <a:gd name="T47" fmla="*/ 259 h 386"/>
                <a:gd name="T48" fmla="*/ 170 w 309"/>
                <a:gd name="T49" fmla="*/ 255 h 386"/>
                <a:gd name="T50" fmla="*/ 170 w 309"/>
                <a:gd name="T51" fmla="*/ 188 h 386"/>
                <a:gd name="T52" fmla="*/ 139 w 309"/>
                <a:gd name="T53" fmla="*/ 188 h 386"/>
                <a:gd name="T54" fmla="*/ 139 w 309"/>
                <a:gd name="T55" fmla="*/ 255 h 386"/>
                <a:gd name="T56" fmla="*/ 174 w 309"/>
                <a:gd name="T57" fmla="*/ 290 h 386"/>
                <a:gd name="T58" fmla="*/ 231 w 309"/>
                <a:gd name="T59" fmla="*/ 290 h 386"/>
                <a:gd name="T60" fmla="*/ 235 w 309"/>
                <a:gd name="T61" fmla="*/ 288 h 386"/>
                <a:gd name="T62" fmla="*/ 309 w 309"/>
                <a:gd name="T63" fmla="*/ 155 h 386"/>
                <a:gd name="T64" fmla="*/ 155 w 309"/>
                <a:gd name="T65" fmla="*/ 0 h 386"/>
                <a:gd name="T66" fmla="*/ 0 w 309"/>
                <a:gd name="T67" fmla="*/ 155 h 386"/>
                <a:gd name="T68" fmla="*/ 67 w 309"/>
                <a:gd name="T69" fmla="*/ 283 h 386"/>
                <a:gd name="T70" fmla="*/ 67 w 309"/>
                <a:gd name="T71" fmla="*/ 329 h 386"/>
                <a:gd name="T72" fmla="*/ 101 w 309"/>
                <a:gd name="T73" fmla="*/ 363 h 386"/>
                <a:gd name="T74" fmla="*/ 120 w 309"/>
                <a:gd name="T75" fmla="*/ 363 h 386"/>
                <a:gd name="T76" fmla="*/ 155 w 309"/>
                <a:gd name="T7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9" h="386">
                  <a:moveTo>
                    <a:pt x="155" y="386"/>
                  </a:moveTo>
                  <a:cubicBezTo>
                    <a:pt x="170" y="386"/>
                    <a:pt x="184" y="377"/>
                    <a:pt x="189" y="363"/>
                  </a:cubicBezTo>
                  <a:cubicBezTo>
                    <a:pt x="208" y="363"/>
                    <a:pt x="208" y="363"/>
                    <a:pt x="208" y="363"/>
                  </a:cubicBezTo>
                  <a:cubicBezTo>
                    <a:pt x="217" y="363"/>
                    <a:pt x="226" y="360"/>
                    <a:pt x="232" y="353"/>
                  </a:cubicBezTo>
                  <a:cubicBezTo>
                    <a:pt x="238" y="347"/>
                    <a:pt x="242" y="338"/>
                    <a:pt x="242" y="329"/>
                  </a:cubicBezTo>
                  <a:cubicBezTo>
                    <a:pt x="242" y="308"/>
                    <a:pt x="242" y="308"/>
                    <a:pt x="242" y="308"/>
                  </a:cubicBezTo>
                  <a:cubicBezTo>
                    <a:pt x="212" y="308"/>
                    <a:pt x="212" y="308"/>
                    <a:pt x="212" y="308"/>
                  </a:cubicBezTo>
                  <a:cubicBezTo>
                    <a:pt x="212" y="329"/>
                    <a:pt x="212" y="329"/>
                    <a:pt x="212" y="329"/>
                  </a:cubicBezTo>
                  <a:cubicBezTo>
                    <a:pt x="212" y="330"/>
                    <a:pt x="211" y="331"/>
                    <a:pt x="210" y="332"/>
                  </a:cubicBezTo>
                  <a:cubicBezTo>
                    <a:pt x="210" y="332"/>
                    <a:pt x="209" y="333"/>
                    <a:pt x="208" y="333"/>
                  </a:cubicBezTo>
                  <a:cubicBezTo>
                    <a:pt x="162" y="333"/>
                    <a:pt x="162" y="333"/>
                    <a:pt x="162" y="333"/>
                  </a:cubicBezTo>
                  <a:cubicBezTo>
                    <a:pt x="162" y="348"/>
                    <a:pt x="162" y="348"/>
                    <a:pt x="162" y="348"/>
                  </a:cubicBezTo>
                  <a:cubicBezTo>
                    <a:pt x="162" y="352"/>
                    <a:pt x="159" y="356"/>
                    <a:pt x="155" y="356"/>
                  </a:cubicBezTo>
                  <a:cubicBezTo>
                    <a:pt x="150" y="356"/>
                    <a:pt x="147" y="352"/>
                    <a:pt x="147" y="348"/>
                  </a:cubicBezTo>
                  <a:cubicBezTo>
                    <a:pt x="147" y="333"/>
                    <a:pt x="147" y="333"/>
                    <a:pt x="147" y="333"/>
                  </a:cubicBezTo>
                  <a:cubicBezTo>
                    <a:pt x="101" y="333"/>
                    <a:pt x="101" y="333"/>
                    <a:pt x="101" y="333"/>
                  </a:cubicBezTo>
                  <a:cubicBezTo>
                    <a:pt x="99" y="333"/>
                    <a:pt x="98" y="331"/>
                    <a:pt x="98" y="329"/>
                  </a:cubicBezTo>
                  <a:cubicBezTo>
                    <a:pt x="98" y="266"/>
                    <a:pt x="98" y="266"/>
                    <a:pt x="98" y="266"/>
                  </a:cubicBezTo>
                  <a:cubicBezTo>
                    <a:pt x="90" y="262"/>
                    <a:pt x="90" y="262"/>
                    <a:pt x="90" y="262"/>
                  </a:cubicBezTo>
                  <a:cubicBezTo>
                    <a:pt x="53" y="239"/>
                    <a:pt x="30" y="199"/>
                    <a:pt x="30" y="155"/>
                  </a:cubicBezTo>
                  <a:cubicBezTo>
                    <a:pt x="30" y="87"/>
                    <a:pt x="86" y="31"/>
                    <a:pt x="155" y="31"/>
                  </a:cubicBezTo>
                  <a:cubicBezTo>
                    <a:pt x="223" y="31"/>
                    <a:pt x="279" y="87"/>
                    <a:pt x="279" y="155"/>
                  </a:cubicBezTo>
                  <a:cubicBezTo>
                    <a:pt x="279" y="198"/>
                    <a:pt x="258" y="236"/>
                    <a:pt x="222" y="260"/>
                  </a:cubicBezTo>
                  <a:cubicBezTo>
                    <a:pt x="174" y="259"/>
                    <a:pt x="174" y="259"/>
                    <a:pt x="174" y="259"/>
                  </a:cubicBezTo>
                  <a:cubicBezTo>
                    <a:pt x="172" y="259"/>
                    <a:pt x="170" y="258"/>
                    <a:pt x="170" y="255"/>
                  </a:cubicBezTo>
                  <a:cubicBezTo>
                    <a:pt x="170" y="188"/>
                    <a:pt x="170" y="188"/>
                    <a:pt x="170" y="188"/>
                  </a:cubicBezTo>
                  <a:cubicBezTo>
                    <a:pt x="139" y="188"/>
                    <a:pt x="139" y="188"/>
                    <a:pt x="139" y="188"/>
                  </a:cubicBezTo>
                  <a:cubicBezTo>
                    <a:pt x="139" y="255"/>
                    <a:pt x="139" y="255"/>
                    <a:pt x="139" y="255"/>
                  </a:cubicBezTo>
                  <a:cubicBezTo>
                    <a:pt x="139" y="274"/>
                    <a:pt x="155" y="290"/>
                    <a:pt x="174" y="290"/>
                  </a:cubicBezTo>
                  <a:cubicBezTo>
                    <a:pt x="231" y="290"/>
                    <a:pt x="231" y="290"/>
                    <a:pt x="231" y="290"/>
                  </a:cubicBezTo>
                  <a:cubicBezTo>
                    <a:pt x="235" y="288"/>
                    <a:pt x="235" y="288"/>
                    <a:pt x="235" y="288"/>
                  </a:cubicBezTo>
                  <a:cubicBezTo>
                    <a:pt x="281" y="259"/>
                    <a:pt x="309" y="210"/>
                    <a:pt x="309" y="155"/>
                  </a:cubicBezTo>
                  <a:cubicBezTo>
                    <a:pt x="309" y="70"/>
                    <a:pt x="240" y="0"/>
                    <a:pt x="155" y="0"/>
                  </a:cubicBezTo>
                  <a:cubicBezTo>
                    <a:pt x="69" y="0"/>
                    <a:pt x="0" y="70"/>
                    <a:pt x="0" y="155"/>
                  </a:cubicBezTo>
                  <a:cubicBezTo>
                    <a:pt x="0" y="207"/>
                    <a:pt x="25" y="254"/>
                    <a:pt x="67" y="283"/>
                  </a:cubicBezTo>
                  <a:cubicBezTo>
                    <a:pt x="67" y="329"/>
                    <a:pt x="67" y="329"/>
                    <a:pt x="67" y="329"/>
                  </a:cubicBezTo>
                  <a:cubicBezTo>
                    <a:pt x="67" y="348"/>
                    <a:pt x="83" y="363"/>
                    <a:pt x="101" y="363"/>
                  </a:cubicBezTo>
                  <a:cubicBezTo>
                    <a:pt x="120" y="363"/>
                    <a:pt x="120" y="363"/>
                    <a:pt x="120" y="363"/>
                  </a:cubicBezTo>
                  <a:cubicBezTo>
                    <a:pt x="126" y="377"/>
                    <a:pt x="139" y="386"/>
                    <a:pt x="155" y="3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1" name="Freeform 33"/>
            <p:cNvSpPr>
              <a:spLocks noEditPoints="1"/>
            </p:cNvSpPr>
            <p:nvPr/>
          </p:nvSpPr>
          <p:spPr bwMode="auto">
            <a:xfrm>
              <a:off x="5956300" y="2597151"/>
              <a:ext cx="114300" cy="114300"/>
            </a:xfrm>
            <a:custGeom>
              <a:avLst/>
              <a:gdLst>
                <a:gd name="T0" fmla="*/ 55 w 109"/>
                <a:gd name="T1" fmla="*/ 108 h 108"/>
                <a:gd name="T2" fmla="*/ 109 w 109"/>
                <a:gd name="T3" fmla="*/ 54 h 108"/>
                <a:gd name="T4" fmla="*/ 55 w 109"/>
                <a:gd name="T5" fmla="*/ 0 h 108"/>
                <a:gd name="T6" fmla="*/ 0 w 109"/>
                <a:gd name="T7" fmla="*/ 54 h 108"/>
                <a:gd name="T8" fmla="*/ 55 w 109"/>
                <a:gd name="T9" fmla="*/ 108 h 108"/>
                <a:gd name="T10" fmla="*/ 55 w 109"/>
                <a:gd name="T11" fmla="*/ 30 h 108"/>
                <a:gd name="T12" fmla="*/ 78 w 109"/>
                <a:gd name="T13" fmla="*/ 54 h 108"/>
                <a:gd name="T14" fmla="*/ 55 w 109"/>
                <a:gd name="T15" fmla="*/ 78 h 108"/>
                <a:gd name="T16" fmla="*/ 31 w 109"/>
                <a:gd name="T17" fmla="*/ 54 h 108"/>
                <a:gd name="T18" fmla="*/ 55 w 109"/>
                <a:gd name="T19"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08">
                  <a:moveTo>
                    <a:pt x="55" y="108"/>
                  </a:moveTo>
                  <a:cubicBezTo>
                    <a:pt x="84" y="108"/>
                    <a:pt x="109" y="84"/>
                    <a:pt x="109" y="54"/>
                  </a:cubicBezTo>
                  <a:cubicBezTo>
                    <a:pt x="109" y="24"/>
                    <a:pt x="84" y="0"/>
                    <a:pt x="55" y="0"/>
                  </a:cubicBezTo>
                  <a:cubicBezTo>
                    <a:pt x="25" y="0"/>
                    <a:pt x="0" y="24"/>
                    <a:pt x="0" y="54"/>
                  </a:cubicBezTo>
                  <a:cubicBezTo>
                    <a:pt x="0" y="84"/>
                    <a:pt x="25" y="108"/>
                    <a:pt x="55" y="108"/>
                  </a:cubicBezTo>
                  <a:close/>
                  <a:moveTo>
                    <a:pt x="55" y="30"/>
                  </a:moveTo>
                  <a:cubicBezTo>
                    <a:pt x="68" y="30"/>
                    <a:pt x="78" y="41"/>
                    <a:pt x="78" y="54"/>
                  </a:cubicBezTo>
                  <a:cubicBezTo>
                    <a:pt x="78" y="67"/>
                    <a:pt x="68" y="78"/>
                    <a:pt x="55" y="78"/>
                  </a:cubicBezTo>
                  <a:cubicBezTo>
                    <a:pt x="41" y="78"/>
                    <a:pt x="31" y="67"/>
                    <a:pt x="31" y="54"/>
                  </a:cubicBezTo>
                  <a:cubicBezTo>
                    <a:pt x="31" y="41"/>
                    <a:pt x="41" y="30"/>
                    <a:pt x="5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2" name="Rectangle 34"/>
            <p:cNvSpPr>
              <a:spLocks noChangeArrowheads="1"/>
            </p:cNvSpPr>
            <p:nvPr/>
          </p:nvSpPr>
          <p:spPr bwMode="auto">
            <a:xfrm>
              <a:off x="5997575" y="2422526"/>
              <a:ext cx="33338"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3" name="Freeform 35"/>
            <p:cNvSpPr>
              <a:spLocks/>
            </p:cNvSpPr>
            <p:nvPr/>
          </p:nvSpPr>
          <p:spPr bwMode="auto">
            <a:xfrm>
              <a:off x="6132513" y="2479676"/>
              <a:ext cx="57150" cy="55563"/>
            </a:xfrm>
            <a:custGeom>
              <a:avLst/>
              <a:gdLst>
                <a:gd name="T0" fmla="*/ 14 w 36"/>
                <a:gd name="T1" fmla="*/ 35 h 35"/>
                <a:gd name="T2" fmla="*/ 36 w 36"/>
                <a:gd name="T3" fmla="*/ 14 h 35"/>
                <a:gd name="T4" fmla="*/ 21 w 36"/>
                <a:gd name="T5" fmla="*/ 0 h 35"/>
                <a:gd name="T6" fmla="*/ 0 w 36"/>
                <a:gd name="T7" fmla="*/ 21 h 35"/>
                <a:gd name="T8" fmla="*/ 14 w 36"/>
                <a:gd name="T9" fmla="*/ 35 h 35"/>
              </a:gdLst>
              <a:ahLst/>
              <a:cxnLst>
                <a:cxn ang="0">
                  <a:pos x="T0" y="T1"/>
                </a:cxn>
                <a:cxn ang="0">
                  <a:pos x="T2" y="T3"/>
                </a:cxn>
                <a:cxn ang="0">
                  <a:pos x="T4" y="T5"/>
                </a:cxn>
                <a:cxn ang="0">
                  <a:pos x="T6" y="T7"/>
                </a:cxn>
                <a:cxn ang="0">
                  <a:pos x="T8" y="T9"/>
                </a:cxn>
              </a:cxnLst>
              <a:rect l="0" t="0" r="r" b="b"/>
              <a:pathLst>
                <a:path w="36" h="35">
                  <a:moveTo>
                    <a:pt x="14" y="35"/>
                  </a:moveTo>
                  <a:lnTo>
                    <a:pt x="36" y="14"/>
                  </a:lnTo>
                  <a:lnTo>
                    <a:pt x="21" y="0"/>
                  </a:lnTo>
                  <a:lnTo>
                    <a:pt x="0" y="21"/>
                  </a:lnTo>
                  <a:lnTo>
                    <a:pt x="14"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4" name="Rectangle 36"/>
            <p:cNvSpPr>
              <a:spLocks noChangeArrowheads="1"/>
            </p:cNvSpPr>
            <p:nvPr/>
          </p:nvSpPr>
          <p:spPr bwMode="auto">
            <a:xfrm>
              <a:off x="6196013" y="2638426"/>
              <a:ext cx="4921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5" name="Rectangle 37"/>
            <p:cNvSpPr>
              <a:spLocks noChangeArrowheads="1"/>
            </p:cNvSpPr>
            <p:nvPr/>
          </p:nvSpPr>
          <p:spPr bwMode="auto">
            <a:xfrm>
              <a:off x="5783263" y="2638426"/>
              <a:ext cx="47625"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6" name="Freeform 38"/>
            <p:cNvSpPr>
              <a:spLocks/>
            </p:cNvSpPr>
            <p:nvPr/>
          </p:nvSpPr>
          <p:spPr bwMode="auto">
            <a:xfrm>
              <a:off x="5840413" y="2479676"/>
              <a:ext cx="55563" cy="55563"/>
            </a:xfrm>
            <a:custGeom>
              <a:avLst/>
              <a:gdLst>
                <a:gd name="T0" fmla="*/ 21 w 35"/>
                <a:gd name="T1" fmla="*/ 35 h 35"/>
                <a:gd name="T2" fmla="*/ 35 w 35"/>
                <a:gd name="T3" fmla="*/ 21 h 35"/>
                <a:gd name="T4" fmla="*/ 14 w 35"/>
                <a:gd name="T5" fmla="*/ 0 h 35"/>
                <a:gd name="T6" fmla="*/ 0 w 35"/>
                <a:gd name="T7" fmla="*/ 14 h 35"/>
                <a:gd name="T8" fmla="*/ 21 w 35"/>
                <a:gd name="T9" fmla="*/ 35 h 35"/>
              </a:gdLst>
              <a:ahLst/>
              <a:cxnLst>
                <a:cxn ang="0">
                  <a:pos x="T0" y="T1"/>
                </a:cxn>
                <a:cxn ang="0">
                  <a:pos x="T2" y="T3"/>
                </a:cxn>
                <a:cxn ang="0">
                  <a:pos x="T4" y="T5"/>
                </a:cxn>
                <a:cxn ang="0">
                  <a:pos x="T6" y="T7"/>
                </a:cxn>
                <a:cxn ang="0">
                  <a:pos x="T8" y="T9"/>
                </a:cxn>
              </a:cxnLst>
              <a:rect l="0" t="0" r="r" b="b"/>
              <a:pathLst>
                <a:path w="35" h="35">
                  <a:moveTo>
                    <a:pt x="21" y="35"/>
                  </a:moveTo>
                  <a:lnTo>
                    <a:pt x="35" y="21"/>
                  </a:lnTo>
                  <a:lnTo>
                    <a:pt x="14" y="0"/>
                  </a:lnTo>
                  <a:lnTo>
                    <a:pt x="0" y="14"/>
                  </a:lnTo>
                  <a:lnTo>
                    <a:pt x="2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7" name="Freeform 39"/>
            <p:cNvSpPr>
              <a:spLocks/>
            </p:cNvSpPr>
            <p:nvPr/>
          </p:nvSpPr>
          <p:spPr bwMode="auto">
            <a:xfrm>
              <a:off x="5913438" y="2433638"/>
              <a:ext cx="47625" cy="55563"/>
            </a:xfrm>
            <a:custGeom>
              <a:avLst/>
              <a:gdLst>
                <a:gd name="T0" fmla="*/ 11 w 30"/>
                <a:gd name="T1" fmla="*/ 35 h 35"/>
                <a:gd name="T2" fmla="*/ 30 w 30"/>
                <a:gd name="T3" fmla="*/ 28 h 35"/>
                <a:gd name="T4" fmla="*/ 19 w 30"/>
                <a:gd name="T5" fmla="*/ 0 h 35"/>
                <a:gd name="T6" fmla="*/ 0 w 30"/>
                <a:gd name="T7" fmla="*/ 7 h 35"/>
                <a:gd name="T8" fmla="*/ 11 w 30"/>
                <a:gd name="T9" fmla="*/ 35 h 35"/>
              </a:gdLst>
              <a:ahLst/>
              <a:cxnLst>
                <a:cxn ang="0">
                  <a:pos x="T0" y="T1"/>
                </a:cxn>
                <a:cxn ang="0">
                  <a:pos x="T2" y="T3"/>
                </a:cxn>
                <a:cxn ang="0">
                  <a:pos x="T4" y="T5"/>
                </a:cxn>
                <a:cxn ang="0">
                  <a:pos x="T6" y="T7"/>
                </a:cxn>
                <a:cxn ang="0">
                  <a:pos x="T8" y="T9"/>
                </a:cxn>
              </a:cxnLst>
              <a:rect l="0" t="0" r="r" b="b"/>
              <a:pathLst>
                <a:path w="30" h="35">
                  <a:moveTo>
                    <a:pt x="11" y="35"/>
                  </a:moveTo>
                  <a:lnTo>
                    <a:pt x="30" y="28"/>
                  </a:lnTo>
                  <a:lnTo>
                    <a:pt x="19" y="0"/>
                  </a:lnTo>
                  <a:lnTo>
                    <a:pt x="0" y="7"/>
                  </a:lnTo>
                  <a:lnTo>
                    <a:pt x="1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8" name="Freeform 40"/>
            <p:cNvSpPr>
              <a:spLocks/>
            </p:cNvSpPr>
            <p:nvPr/>
          </p:nvSpPr>
          <p:spPr bwMode="auto">
            <a:xfrm>
              <a:off x="6070600" y="2435226"/>
              <a:ext cx="49213" cy="57150"/>
            </a:xfrm>
            <a:custGeom>
              <a:avLst/>
              <a:gdLst>
                <a:gd name="T0" fmla="*/ 19 w 31"/>
                <a:gd name="T1" fmla="*/ 36 h 36"/>
                <a:gd name="T2" fmla="*/ 31 w 31"/>
                <a:gd name="T3" fmla="*/ 8 h 36"/>
                <a:gd name="T4" fmla="*/ 12 w 31"/>
                <a:gd name="T5" fmla="*/ 0 h 36"/>
                <a:gd name="T6" fmla="*/ 0 w 31"/>
                <a:gd name="T7" fmla="*/ 28 h 36"/>
                <a:gd name="T8" fmla="*/ 19 w 31"/>
                <a:gd name="T9" fmla="*/ 36 h 36"/>
              </a:gdLst>
              <a:ahLst/>
              <a:cxnLst>
                <a:cxn ang="0">
                  <a:pos x="T0" y="T1"/>
                </a:cxn>
                <a:cxn ang="0">
                  <a:pos x="T2" y="T3"/>
                </a:cxn>
                <a:cxn ang="0">
                  <a:pos x="T4" y="T5"/>
                </a:cxn>
                <a:cxn ang="0">
                  <a:pos x="T6" y="T7"/>
                </a:cxn>
                <a:cxn ang="0">
                  <a:pos x="T8" y="T9"/>
                </a:cxn>
              </a:cxnLst>
              <a:rect l="0" t="0" r="r" b="b"/>
              <a:pathLst>
                <a:path w="31" h="36">
                  <a:moveTo>
                    <a:pt x="19" y="36"/>
                  </a:moveTo>
                  <a:lnTo>
                    <a:pt x="31" y="8"/>
                  </a:lnTo>
                  <a:lnTo>
                    <a:pt x="12" y="0"/>
                  </a:lnTo>
                  <a:lnTo>
                    <a:pt x="0" y="28"/>
                  </a:lnTo>
                  <a:lnTo>
                    <a:pt x="19"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9" name="Freeform 41"/>
            <p:cNvSpPr>
              <a:spLocks/>
            </p:cNvSpPr>
            <p:nvPr/>
          </p:nvSpPr>
          <p:spPr bwMode="auto">
            <a:xfrm>
              <a:off x="6176963" y="2554288"/>
              <a:ext cx="57150" cy="47625"/>
            </a:xfrm>
            <a:custGeom>
              <a:avLst/>
              <a:gdLst>
                <a:gd name="T0" fmla="*/ 8 w 36"/>
                <a:gd name="T1" fmla="*/ 30 h 30"/>
                <a:gd name="T2" fmla="*/ 36 w 36"/>
                <a:gd name="T3" fmla="*/ 18 h 30"/>
                <a:gd name="T4" fmla="*/ 29 w 36"/>
                <a:gd name="T5" fmla="*/ 0 h 30"/>
                <a:gd name="T6" fmla="*/ 0 w 36"/>
                <a:gd name="T7" fmla="*/ 11 h 30"/>
                <a:gd name="T8" fmla="*/ 8 w 36"/>
                <a:gd name="T9" fmla="*/ 30 h 30"/>
              </a:gdLst>
              <a:ahLst/>
              <a:cxnLst>
                <a:cxn ang="0">
                  <a:pos x="T0" y="T1"/>
                </a:cxn>
                <a:cxn ang="0">
                  <a:pos x="T2" y="T3"/>
                </a:cxn>
                <a:cxn ang="0">
                  <a:pos x="T4" y="T5"/>
                </a:cxn>
                <a:cxn ang="0">
                  <a:pos x="T6" y="T7"/>
                </a:cxn>
                <a:cxn ang="0">
                  <a:pos x="T8" y="T9"/>
                </a:cxn>
              </a:cxnLst>
              <a:rect l="0" t="0" r="r" b="b"/>
              <a:pathLst>
                <a:path w="36" h="30">
                  <a:moveTo>
                    <a:pt x="8" y="30"/>
                  </a:moveTo>
                  <a:lnTo>
                    <a:pt x="36" y="18"/>
                  </a:lnTo>
                  <a:lnTo>
                    <a:pt x="29" y="0"/>
                  </a:lnTo>
                  <a:lnTo>
                    <a:pt x="0" y="11"/>
                  </a:lnTo>
                  <a:lnTo>
                    <a:pt x="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0" name="Freeform 42"/>
            <p:cNvSpPr>
              <a:spLocks/>
            </p:cNvSpPr>
            <p:nvPr/>
          </p:nvSpPr>
          <p:spPr bwMode="auto">
            <a:xfrm>
              <a:off x="5795963" y="2547938"/>
              <a:ext cx="57150" cy="47625"/>
            </a:xfrm>
            <a:custGeom>
              <a:avLst/>
              <a:gdLst>
                <a:gd name="T0" fmla="*/ 28 w 36"/>
                <a:gd name="T1" fmla="*/ 30 h 30"/>
                <a:gd name="T2" fmla="*/ 36 w 36"/>
                <a:gd name="T3" fmla="*/ 12 h 30"/>
                <a:gd name="T4" fmla="*/ 8 w 36"/>
                <a:gd name="T5" fmla="*/ 0 h 30"/>
                <a:gd name="T6" fmla="*/ 0 w 36"/>
                <a:gd name="T7" fmla="*/ 18 h 30"/>
                <a:gd name="T8" fmla="*/ 28 w 36"/>
                <a:gd name="T9" fmla="*/ 30 h 30"/>
              </a:gdLst>
              <a:ahLst/>
              <a:cxnLst>
                <a:cxn ang="0">
                  <a:pos x="T0" y="T1"/>
                </a:cxn>
                <a:cxn ang="0">
                  <a:pos x="T2" y="T3"/>
                </a:cxn>
                <a:cxn ang="0">
                  <a:pos x="T4" y="T5"/>
                </a:cxn>
                <a:cxn ang="0">
                  <a:pos x="T6" y="T7"/>
                </a:cxn>
                <a:cxn ang="0">
                  <a:pos x="T8" y="T9"/>
                </a:cxn>
              </a:cxnLst>
              <a:rect l="0" t="0" r="r" b="b"/>
              <a:pathLst>
                <a:path w="36" h="30">
                  <a:moveTo>
                    <a:pt x="28" y="30"/>
                  </a:moveTo>
                  <a:lnTo>
                    <a:pt x="36" y="12"/>
                  </a:lnTo>
                  <a:lnTo>
                    <a:pt x="8" y="0"/>
                  </a:lnTo>
                  <a:lnTo>
                    <a:pt x="0" y="18"/>
                  </a:lnTo>
                  <a:lnTo>
                    <a:pt x="2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41" name="Freeform 6"/>
          <p:cNvSpPr>
            <a:spLocks/>
          </p:cNvSpPr>
          <p:nvPr userDrawn="1"/>
        </p:nvSpPr>
        <p:spPr bwMode="auto">
          <a:xfrm>
            <a:off x="3288528" y="296368"/>
            <a:ext cx="8892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2" name="Freeform 11"/>
          <p:cNvSpPr>
            <a:spLocks/>
          </p:cNvSpPr>
          <p:nvPr userDrawn="1"/>
        </p:nvSpPr>
        <p:spPr bwMode="auto">
          <a:xfrm>
            <a:off x="3180516"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Tree>
    <p:extLst>
      <p:ext uri="{BB962C8B-B14F-4D97-AF65-F5344CB8AC3E}">
        <p14:creationId xmlns:p14="http://schemas.microsoft.com/office/powerpoint/2010/main" val="148215466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11" name="文本占位符 6"/>
          <p:cNvSpPr>
            <a:spLocks noGrp="1"/>
          </p:cNvSpPr>
          <p:nvPr>
            <p:ph type="body" sz="quarter" idx="10" hasCustomPrompt="1"/>
          </p:nvPr>
        </p:nvSpPr>
        <p:spPr>
          <a:xfrm>
            <a:off x="451878" y="1242452"/>
            <a:ext cx="11306175" cy="4680000"/>
          </a:xfrm>
          <a:prstGeom prst="rect">
            <a:avLst/>
          </a:prstGeom>
        </p:spPr>
        <p:txBody>
          <a:bodyPr/>
          <a:lstStyle>
            <a:lvl1pPr algn="just" fontAlgn="auto">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r>
              <a:rPr lang="en-US" altLang="zh-CN" dirty="0" smtClean="0"/>
              <a:t>Click here to edit summary</a:t>
            </a:r>
            <a:endParaRPr lang="zh-CN" altLang="en-US" dirty="0"/>
          </a:p>
        </p:txBody>
      </p:sp>
      <p:sp>
        <p:nvSpPr>
          <p:cNvPr id="12"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4248472"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baseline="0" dirty="0" smtClean="0">
                <a:latin typeface="Huawei Sans" panose="020C0503030203020204" pitchFamily="34" charset="0"/>
                <a:ea typeface="方正兰亭黑简体" panose="02000000000000000000" pitchFamily="2" charset="-122"/>
                <a:cs typeface="Huawei Sans" panose="020C0503030203020204" pitchFamily="34" charset="0"/>
              </a:rPr>
              <a:t>Section Summary</a:t>
            </a:r>
            <a:endParaRPr lang="en-US" altLang="zh-CN" baseline="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3"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4"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5" name="组合 14"/>
          <p:cNvGrpSpPr/>
          <p:nvPr userDrawn="1"/>
        </p:nvGrpSpPr>
        <p:grpSpPr>
          <a:xfrm>
            <a:off x="515380" y="490848"/>
            <a:ext cx="470694" cy="475421"/>
            <a:chOff x="5540375" y="2868613"/>
            <a:chExt cx="1106488" cy="1117600"/>
          </a:xfrm>
          <a:solidFill>
            <a:schemeClr val="bg1"/>
          </a:solidFill>
        </p:grpSpPr>
        <p:sp>
          <p:nvSpPr>
            <p:cNvPr id="16"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7"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68167092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sp>
        <p:nvSpPr>
          <p:cNvPr id="9"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2412268" cy="639559"/>
          </a:xfrm>
          <a:prstGeom prst="rect">
            <a:avLst/>
          </a:prstGeom>
          <a:noFill/>
          <a:ln w="9525">
            <a:noFill/>
            <a:miter lim="800000"/>
            <a:headEnd/>
            <a:tailEnd/>
          </a:ln>
        </p:spPr>
        <p:txBody>
          <a:bodyPr wrap="square" lIns="99980" tIns="49987" rIns="99980" bIns="49987" rtlCol="0">
            <a:spAutoFit/>
          </a:bodyPr>
          <a:lstStyle/>
          <a:p>
            <a:pPr algn="l" defTabSz="1001624" rtl="0" eaLnBrk="0" fontAlgn="ctr" hangingPunct="0">
              <a:spcBef>
                <a:spcPct val="0"/>
              </a:spcBef>
              <a:spcAft>
                <a:spcPct val="0"/>
              </a:spcAft>
            </a:pPr>
            <a:r>
              <a:rPr lang="en-US" altLang="zh-CN" sz="3500" b="1" kern="1200" baseline="0" dirty="0" smtClean="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Summary</a:t>
            </a:r>
            <a:endParaRPr lang="en-US" altLang="zh-CN" sz="3500" b="1" kern="120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2"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3" name="组合 12"/>
          <p:cNvGrpSpPr/>
          <p:nvPr userDrawn="1"/>
        </p:nvGrpSpPr>
        <p:grpSpPr>
          <a:xfrm>
            <a:off x="515380" y="490848"/>
            <a:ext cx="470694" cy="475421"/>
            <a:chOff x="5540375" y="2868613"/>
            <a:chExt cx="1106488" cy="1117600"/>
          </a:xfrm>
          <a:solidFill>
            <a:schemeClr val="bg1"/>
          </a:solidFill>
        </p:grpSpPr>
        <p:sp>
          <p:nvSpPr>
            <p:cNvPr id="14"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5"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16" name="文本占位符 6"/>
          <p:cNvSpPr>
            <a:spLocks noGrp="1"/>
          </p:cNvSpPr>
          <p:nvPr>
            <p:ph type="body" sz="quarter" idx="11" hasCustomPrompt="1"/>
          </p:nvPr>
        </p:nvSpPr>
        <p:spPr>
          <a:xfrm>
            <a:off x="451879" y="1241721"/>
            <a:ext cx="11306174" cy="4680000"/>
          </a:xfrm>
          <a:prstGeom prst="rect">
            <a:avLst/>
          </a:prstGeom>
        </p:spPr>
        <p:txBody>
          <a:bodyPr/>
          <a:lstStyle>
            <a:lvl1pPr algn="just" fontAlgn="auto">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fontAlgn="auto">
              <a:defRPr baseline="0">
                <a:latin typeface="Huawei Sans" panose="020C0503030203020204" pitchFamily="34" charset="0"/>
              </a:defRPr>
            </a:lvl2pPr>
            <a:lvl3pPr fontAlgn="auto">
              <a:defRPr baseline="0">
                <a:latin typeface="Huawei Sans" panose="020C0503030203020204" pitchFamily="34" charset="0"/>
              </a:defRPr>
            </a:lvl3pPr>
            <a:lvl4pPr fontAlgn="auto">
              <a:defRPr baseline="0">
                <a:latin typeface="Huawei Sans" panose="020C0503030203020204" pitchFamily="34" charset="0"/>
              </a:defRPr>
            </a:lvl4pPr>
            <a:lvl5pPr fontAlgn="auto">
              <a:buNone/>
              <a:defRPr baseline="0">
                <a:latin typeface="Huawei Sans" panose="020C0503030203020204" pitchFamily="34" charset="0"/>
              </a:defRPr>
            </a:lvl5pPr>
          </a:lstStyle>
          <a:p>
            <a:pPr lvl="0"/>
            <a:r>
              <a:rPr lang="en-US" altLang="zh-CN" dirty="0" smtClean="0"/>
              <a:t>Click to edit</a:t>
            </a:r>
            <a:endParaRPr lang="zh-CN" altLang="en-US" dirty="0" smtClean="0"/>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310736145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可选)">
    <p:spTree>
      <p:nvGrpSpPr>
        <p:cNvPr id="1" name=""/>
        <p:cNvGrpSpPr/>
        <p:nvPr/>
      </p:nvGrpSpPr>
      <p:grpSpPr>
        <a:xfrm>
          <a:off x="0" y="0"/>
          <a:ext cx="0" cy="0"/>
          <a:chOff x="0" y="0"/>
          <a:chExt cx="0" cy="0"/>
        </a:xfrm>
      </p:grpSpPr>
      <p:sp>
        <p:nvSpPr>
          <p:cNvPr id="12" name="文本占位符 6"/>
          <p:cNvSpPr>
            <a:spLocks noGrp="1"/>
          </p:cNvSpPr>
          <p:nvPr>
            <p:ph type="body" sz="quarter" idx="10" hasCustomPrompt="1"/>
          </p:nvPr>
        </p:nvSpPr>
        <p:spPr>
          <a:xfrm>
            <a:off x="451878" y="1242452"/>
            <a:ext cx="11306175" cy="4680000"/>
          </a:xfrm>
          <a:prstGeom prst="rect">
            <a:avLst/>
          </a:prstGeom>
        </p:spPr>
        <p:txBody>
          <a:bodyPr/>
          <a:lstStyle>
            <a:lvl1pPr algn="just" fontAlgn="auto">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r>
              <a:rPr lang="en-US" altLang="zh-CN" dirty="0" smtClean="0"/>
              <a:t>More information for trainees</a:t>
            </a:r>
            <a:endParaRPr lang="zh-CN" altLang="en-US" dirty="0"/>
          </a:p>
        </p:txBody>
      </p:sp>
      <p:sp>
        <p:nvSpPr>
          <p:cNvPr id="13"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algn="l" defTabSz="1001624" rtl="0" eaLnBrk="0" fontAlgn="ctr" hangingPunct="0">
              <a:spcBef>
                <a:spcPct val="0"/>
              </a:spcBef>
              <a:spcAft>
                <a:spcPct val="0"/>
              </a:spcAft>
            </a:pPr>
            <a:r>
              <a:rPr lang="en-US" altLang="zh-CN" sz="3500" b="1" kern="1200" baseline="0" dirty="0" smtClean="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More Information</a:t>
            </a:r>
            <a:endParaRPr lang="en-US" altLang="zh-CN" sz="3500" b="1" kern="120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5"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6" name="组合 15"/>
          <p:cNvGrpSpPr/>
          <p:nvPr userDrawn="1"/>
        </p:nvGrpSpPr>
        <p:grpSpPr>
          <a:xfrm>
            <a:off x="479376" y="480268"/>
            <a:ext cx="496581" cy="496581"/>
            <a:chOff x="4485904" y="3429000"/>
            <a:chExt cx="2003425" cy="2003425"/>
          </a:xfrm>
          <a:solidFill>
            <a:schemeClr val="bg1"/>
          </a:solidFill>
        </p:grpSpPr>
        <p:sp>
          <p:nvSpPr>
            <p:cNvPr id="17" name="Freeform 6"/>
            <p:cNvSpPr>
              <a:spLocks noEditPoints="1"/>
            </p:cNvSpPr>
            <p:nvPr/>
          </p:nvSpPr>
          <p:spPr bwMode="auto">
            <a:xfrm>
              <a:off x="4485904" y="3429000"/>
              <a:ext cx="2003425" cy="2003425"/>
            </a:xfrm>
            <a:custGeom>
              <a:avLst/>
              <a:gdLst>
                <a:gd name="T0" fmla="*/ 669 w 1338"/>
                <a:gd name="T1" fmla="*/ 0 h 1338"/>
                <a:gd name="T2" fmla="*/ 1338 w 1338"/>
                <a:gd name="T3" fmla="*/ 669 h 1338"/>
                <a:gd name="T4" fmla="*/ 669 w 1338"/>
                <a:gd name="T5" fmla="*/ 1338 h 1338"/>
                <a:gd name="T6" fmla="*/ 0 w 1338"/>
                <a:gd name="T7" fmla="*/ 669 h 1338"/>
                <a:gd name="T8" fmla="*/ 669 w 1338"/>
                <a:gd name="T9" fmla="*/ 0 h 1338"/>
                <a:gd name="T10" fmla="*/ 669 w 1338"/>
                <a:gd name="T11" fmla="*/ 92 h 1338"/>
                <a:gd name="T12" fmla="*/ 1246 w 1338"/>
                <a:gd name="T13" fmla="*/ 669 h 1338"/>
                <a:gd name="T14" fmla="*/ 669 w 1338"/>
                <a:gd name="T15" fmla="*/ 1246 h 1338"/>
                <a:gd name="T16" fmla="*/ 92 w 1338"/>
                <a:gd name="T17" fmla="*/ 669 h 1338"/>
                <a:gd name="T18" fmla="*/ 669 w 1338"/>
                <a:gd name="T19" fmla="*/ 92 h 1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8" h="1338">
                  <a:moveTo>
                    <a:pt x="669" y="0"/>
                  </a:moveTo>
                  <a:cubicBezTo>
                    <a:pt x="1039" y="0"/>
                    <a:pt x="1338" y="299"/>
                    <a:pt x="1338" y="669"/>
                  </a:cubicBezTo>
                  <a:cubicBezTo>
                    <a:pt x="1338" y="1039"/>
                    <a:pt x="1039" y="1338"/>
                    <a:pt x="669" y="1338"/>
                  </a:cubicBezTo>
                  <a:cubicBezTo>
                    <a:pt x="299" y="1338"/>
                    <a:pt x="0" y="1039"/>
                    <a:pt x="0" y="669"/>
                  </a:cubicBezTo>
                  <a:cubicBezTo>
                    <a:pt x="0" y="299"/>
                    <a:pt x="299" y="0"/>
                    <a:pt x="669" y="0"/>
                  </a:cubicBezTo>
                  <a:close/>
                  <a:moveTo>
                    <a:pt x="669" y="92"/>
                  </a:moveTo>
                  <a:cubicBezTo>
                    <a:pt x="988" y="92"/>
                    <a:pt x="1246" y="350"/>
                    <a:pt x="1246" y="669"/>
                  </a:cubicBezTo>
                  <a:cubicBezTo>
                    <a:pt x="1246" y="988"/>
                    <a:pt x="988" y="1246"/>
                    <a:pt x="669" y="1246"/>
                  </a:cubicBezTo>
                  <a:cubicBezTo>
                    <a:pt x="350" y="1246"/>
                    <a:pt x="92" y="988"/>
                    <a:pt x="92" y="669"/>
                  </a:cubicBezTo>
                  <a:cubicBezTo>
                    <a:pt x="92" y="350"/>
                    <a:pt x="350" y="92"/>
                    <a:pt x="669"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8" name="Freeform 7"/>
            <p:cNvSpPr>
              <a:spLocks/>
            </p:cNvSpPr>
            <p:nvPr/>
          </p:nvSpPr>
          <p:spPr bwMode="auto">
            <a:xfrm>
              <a:off x="4978029" y="4324350"/>
              <a:ext cx="212725" cy="212725"/>
            </a:xfrm>
            <a:custGeom>
              <a:avLst/>
              <a:gdLst>
                <a:gd name="T0" fmla="*/ 0 w 142"/>
                <a:gd name="T1" fmla="*/ 72 h 142"/>
                <a:gd name="T2" fmla="*/ 0 w 142"/>
                <a:gd name="T3" fmla="*/ 70 h 142"/>
                <a:gd name="T4" fmla="*/ 71 w 142"/>
                <a:gd name="T5" fmla="*/ 0 h 142"/>
                <a:gd name="T6" fmla="*/ 71 w 142"/>
                <a:gd name="T7" fmla="*/ 0 h 142"/>
                <a:gd name="T8" fmla="*/ 142 w 142"/>
                <a:gd name="T9" fmla="*/ 70 h 142"/>
                <a:gd name="T10" fmla="*/ 142 w 142"/>
                <a:gd name="T11" fmla="*/ 72 h 142"/>
                <a:gd name="T12" fmla="*/ 71 w 142"/>
                <a:gd name="T13" fmla="*/ 142 h 142"/>
                <a:gd name="T14" fmla="*/ 71 w 142"/>
                <a:gd name="T15" fmla="*/ 142 h 142"/>
                <a:gd name="T16" fmla="*/ 0 w 142"/>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42">
                  <a:moveTo>
                    <a:pt x="0" y="72"/>
                  </a:moveTo>
                  <a:cubicBezTo>
                    <a:pt x="0" y="70"/>
                    <a:pt x="0" y="70"/>
                    <a:pt x="0" y="70"/>
                  </a:cubicBezTo>
                  <a:cubicBezTo>
                    <a:pt x="0" y="32"/>
                    <a:pt x="32" y="0"/>
                    <a:pt x="71" y="0"/>
                  </a:cubicBezTo>
                  <a:cubicBezTo>
                    <a:pt x="71" y="0"/>
                    <a:pt x="71" y="0"/>
                    <a:pt x="71" y="0"/>
                  </a:cubicBezTo>
                  <a:cubicBezTo>
                    <a:pt x="110" y="0"/>
                    <a:pt x="142" y="32"/>
                    <a:pt x="142" y="70"/>
                  </a:cubicBezTo>
                  <a:cubicBezTo>
                    <a:pt x="142" y="72"/>
                    <a:pt x="142" y="72"/>
                    <a:pt x="142" y="72"/>
                  </a:cubicBezTo>
                  <a:cubicBezTo>
                    <a:pt x="142" y="110"/>
                    <a:pt x="110" y="142"/>
                    <a:pt x="71" y="142"/>
                  </a:cubicBezTo>
                  <a:cubicBezTo>
                    <a:pt x="71" y="142"/>
                    <a:pt x="71" y="142"/>
                    <a:pt x="71"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9" name="Freeform 8"/>
            <p:cNvSpPr>
              <a:spLocks/>
            </p:cNvSpPr>
            <p:nvPr/>
          </p:nvSpPr>
          <p:spPr bwMode="auto">
            <a:xfrm>
              <a:off x="5395542"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1"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1"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0" name="Freeform 9"/>
            <p:cNvSpPr>
              <a:spLocks/>
            </p:cNvSpPr>
            <p:nvPr/>
          </p:nvSpPr>
          <p:spPr bwMode="auto">
            <a:xfrm>
              <a:off x="5809879"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2"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145100625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可选)">
    <p:spTree>
      <p:nvGrpSpPr>
        <p:cNvPr id="1" name=""/>
        <p:cNvGrpSpPr/>
        <p:nvPr/>
      </p:nvGrpSpPr>
      <p:grpSpPr>
        <a:xfrm>
          <a:off x="0" y="0"/>
          <a:ext cx="0" cy="0"/>
          <a:chOff x="0" y="0"/>
          <a:chExt cx="0" cy="0"/>
        </a:xfrm>
      </p:grpSpPr>
      <p:sp>
        <p:nvSpPr>
          <p:cNvPr id="14" name="文本占位符 6"/>
          <p:cNvSpPr>
            <a:spLocks noGrp="1"/>
          </p:cNvSpPr>
          <p:nvPr>
            <p:ph type="body" sz="quarter" idx="10"/>
          </p:nvPr>
        </p:nvSpPr>
        <p:spPr>
          <a:xfrm>
            <a:off x="451878" y="1242452"/>
            <a:ext cx="11306175" cy="4680000"/>
          </a:xfrm>
          <a:prstGeom prst="rect">
            <a:avLst/>
          </a:prstGeom>
        </p:spPr>
        <p:txBody>
          <a:bodyPr/>
          <a:lstStyle>
            <a:lvl1pPr algn="just" fontAlgn="auto">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endParaRPr lang="zh-CN" altLang="en-US" dirty="0"/>
          </a:p>
        </p:txBody>
      </p:sp>
      <p:sp>
        <p:nvSpPr>
          <p:cNvPr id="15"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algn="l" defTabSz="1001624" rtl="0" eaLnBrk="0" fontAlgn="ctr" hangingPunct="0">
              <a:spcBef>
                <a:spcPct val="0"/>
              </a:spcBef>
              <a:spcAft>
                <a:spcPct val="0"/>
              </a:spcAft>
            </a:pPr>
            <a:r>
              <a:rPr lang="en-US" altLang="zh-CN" sz="3500" b="1" kern="1200" baseline="0" dirty="0" smtClean="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Recommendations</a:t>
            </a:r>
            <a:endParaRPr lang="en-US" altLang="zh-CN" sz="3500" b="1" kern="120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6"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7"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8" name="组合 17"/>
          <p:cNvGrpSpPr/>
          <p:nvPr userDrawn="1"/>
        </p:nvGrpSpPr>
        <p:grpSpPr>
          <a:xfrm>
            <a:off x="515380" y="456929"/>
            <a:ext cx="461963" cy="485190"/>
            <a:chOff x="-779463" y="1835151"/>
            <a:chExt cx="1136650" cy="1193799"/>
          </a:xfrm>
          <a:solidFill>
            <a:schemeClr val="bg1"/>
          </a:solidFill>
        </p:grpSpPr>
        <p:sp>
          <p:nvSpPr>
            <p:cNvPr id="19" name="Freeform 6"/>
            <p:cNvSpPr>
              <a:spLocks/>
            </p:cNvSpPr>
            <p:nvPr/>
          </p:nvSpPr>
          <p:spPr bwMode="auto">
            <a:xfrm>
              <a:off x="-727075" y="2262188"/>
              <a:ext cx="1031875" cy="625475"/>
            </a:xfrm>
            <a:custGeom>
              <a:avLst/>
              <a:gdLst>
                <a:gd name="T0" fmla="*/ 946 w 968"/>
                <a:gd name="T1" fmla="*/ 587 h 587"/>
                <a:gd name="T2" fmla="*/ 22 w 968"/>
                <a:gd name="T3" fmla="*/ 587 h 587"/>
                <a:gd name="T4" fmla="*/ 0 w 968"/>
                <a:gd name="T5" fmla="*/ 565 h 587"/>
                <a:gd name="T6" fmla="*/ 0 w 968"/>
                <a:gd name="T7" fmla="*/ 63 h 587"/>
                <a:gd name="T8" fmla="*/ 62 w 968"/>
                <a:gd name="T9" fmla="*/ 0 h 587"/>
                <a:gd name="T10" fmla="*/ 104 w 968"/>
                <a:gd name="T11" fmla="*/ 0 h 587"/>
                <a:gd name="T12" fmla="*/ 126 w 968"/>
                <a:gd name="T13" fmla="*/ 22 h 587"/>
                <a:gd name="T14" fmla="*/ 104 w 968"/>
                <a:gd name="T15" fmla="*/ 43 h 587"/>
                <a:gd name="T16" fmla="*/ 62 w 968"/>
                <a:gd name="T17" fmla="*/ 43 h 587"/>
                <a:gd name="T18" fmla="*/ 43 w 968"/>
                <a:gd name="T19" fmla="*/ 63 h 587"/>
                <a:gd name="T20" fmla="*/ 43 w 968"/>
                <a:gd name="T21" fmla="*/ 544 h 587"/>
                <a:gd name="T22" fmla="*/ 925 w 968"/>
                <a:gd name="T23" fmla="*/ 544 h 587"/>
                <a:gd name="T24" fmla="*/ 925 w 968"/>
                <a:gd name="T25" fmla="*/ 63 h 587"/>
                <a:gd name="T26" fmla="*/ 906 w 968"/>
                <a:gd name="T27" fmla="*/ 43 h 587"/>
                <a:gd name="T28" fmla="*/ 859 w 968"/>
                <a:gd name="T29" fmla="*/ 43 h 587"/>
                <a:gd name="T30" fmla="*/ 837 w 968"/>
                <a:gd name="T31" fmla="*/ 22 h 587"/>
                <a:gd name="T32" fmla="*/ 859 w 968"/>
                <a:gd name="T33" fmla="*/ 0 h 587"/>
                <a:gd name="T34" fmla="*/ 906 w 968"/>
                <a:gd name="T35" fmla="*/ 0 h 587"/>
                <a:gd name="T36" fmla="*/ 968 w 968"/>
                <a:gd name="T37" fmla="*/ 63 h 587"/>
                <a:gd name="T38" fmla="*/ 968 w 968"/>
                <a:gd name="T39" fmla="*/ 565 h 587"/>
                <a:gd name="T40" fmla="*/ 946 w 968"/>
                <a:gd name="T41" fmla="*/ 58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8" h="587">
                  <a:moveTo>
                    <a:pt x="946" y="587"/>
                  </a:moveTo>
                  <a:cubicBezTo>
                    <a:pt x="22" y="587"/>
                    <a:pt x="22" y="587"/>
                    <a:pt x="22" y="587"/>
                  </a:cubicBezTo>
                  <a:cubicBezTo>
                    <a:pt x="10" y="587"/>
                    <a:pt x="0" y="577"/>
                    <a:pt x="0" y="565"/>
                  </a:cubicBezTo>
                  <a:cubicBezTo>
                    <a:pt x="0" y="63"/>
                    <a:pt x="0" y="63"/>
                    <a:pt x="0" y="63"/>
                  </a:cubicBezTo>
                  <a:cubicBezTo>
                    <a:pt x="0" y="28"/>
                    <a:pt x="28" y="0"/>
                    <a:pt x="62" y="0"/>
                  </a:cubicBezTo>
                  <a:cubicBezTo>
                    <a:pt x="104" y="0"/>
                    <a:pt x="104" y="0"/>
                    <a:pt x="104" y="0"/>
                  </a:cubicBezTo>
                  <a:cubicBezTo>
                    <a:pt x="116" y="0"/>
                    <a:pt x="126" y="10"/>
                    <a:pt x="126" y="22"/>
                  </a:cubicBezTo>
                  <a:cubicBezTo>
                    <a:pt x="126" y="34"/>
                    <a:pt x="116" y="43"/>
                    <a:pt x="104" y="43"/>
                  </a:cubicBezTo>
                  <a:cubicBezTo>
                    <a:pt x="62" y="43"/>
                    <a:pt x="62" y="43"/>
                    <a:pt x="62" y="43"/>
                  </a:cubicBezTo>
                  <a:cubicBezTo>
                    <a:pt x="52" y="43"/>
                    <a:pt x="43" y="52"/>
                    <a:pt x="43" y="63"/>
                  </a:cubicBezTo>
                  <a:cubicBezTo>
                    <a:pt x="43" y="544"/>
                    <a:pt x="43" y="544"/>
                    <a:pt x="43" y="544"/>
                  </a:cubicBezTo>
                  <a:cubicBezTo>
                    <a:pt x="925" y="544"/>
                    <a:pt x="925" y="544"/>
                    <a:pt x="925" y="544"/>
                  </a:cubicBezTo>
                  <a:cubicBezTo>
                    <a:pt x="925" y="63"/>
                    <a:pt x="925" y="63"/>
                    <a:pt x="925" y="63"/>
                  </a:cubicBezTo>
                  <a:cubicBezTo>
                    <a:pt x="925" y="52"/>
                    <a:pt x="916" y="43"/>
                    <a:pt x="906" y="43"/>
                  </a:cubicBezTo>
                  <a:cubicBezTo>
                    <a:pt x="859" y="43"/>
                    <a:pt x="859" y="43"/>
                    <a:pt x="859" y="43"/>
                  </a:cubicBezTo>
                  <a:cubicBezTo>
                    <a:pt x="847" y="43"/>
                    <a:pt x="837" y="34"/>
                    <a:pt x="837" y="22"/>
                  </a:cubicBezTo>
                  <a:cubicBezTo>
                    <a:pt x="837" y="10"/>
                    <a:pt x="847" y="0"/>
                    <a:pt x="859" y="0"/>
                  </a:cubicBezTo>
                  <a:cubicBezTo>
                    <a:pt x="906" y="0"/>
                    <a:pt x="906" y="0"/>
                    <a:pt x="906" y="0"/>
                  </a:cubicBezTo>
                  <a:cubicBezTo>
                    <a:pt x="940" y="0"/>
                    <a:pt x="968" y="28"/>
                    <a:pt x="968" y="63"/>
                  </a:cubicBezTo>
                  <a:cubicBezTo>
                    <a:pt x="968" y="565"/>
                    <a:pt x="968" y="565"/>
                    <a:pt x="968" y="565"/>
                  </a:cubicBezTo>
                  <a:cubicBezTo>
                    <a:pt x="968" y="577"/>
                    <a:pt x="958" y="587"/>
                    <a:pt x="946" y="5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0" name="Freeform 7"/>
            <p:cNvSpPr>
              <a:spLocks noEditPoints="1"/>
            </p:cNvSpPr>
            <p:nvPr/>
          </p:nvSpPr>
          <p:spPr bwMode="auto">
            <a:xfrm>
              <a:off x="-779463" y="2841625"/>
              <a:ext cx="1136650" cy="187325"/>
            </a:xfrm>
            <a:custGeom>
              <a:avLst/>
              <a:gdLst>
                <a:gd name="T0" fmla="*/ 1024 w 1066"/>
                <a:gd name="T1" fmla="*/ 176 h 176"/>
                <a:gd name="T2" fmla="*/ 42 w 1066"/>
                <a:gd name="T3" fmla="*/ 176 h 176"/>
                <a:gd name="T4" fmla="*/ 0 w 1066"/>
                <a:gd name="T5" fmla="*/ 134 h 176"/>
                <a:gd name="T6" fmla="*/ 0 w 1066"/>
                <a:gd name="T7" fmla="*/ 42 h 176"/>
                <a:gd name="T8" fmla="*/ 42 w 1066"/>
                <a:gd name="T9" fmla="*/ 0 h 176"/>
                <a:gd name="T10" fmla="*/ 1024 w 1066"/>
                <a:gd name="T11" fmla="*/ 0 h 176"/>
                <a:gd name="T12" fmla="*/ 1066 w 1066"/>
                <a:gd name="T13" fmla="*/ 42 h 176"/>
                <a:gd name="T14" fmla="*/ 1066 w 1066"/>
                <a:gd name="T15" fmla="*/ 134 h 176"/>
                <a:gd name="T16" fmla="*/ 1024 w 1066"/>
                <a:gd name="T17" fmla="*/ 176 h 176"/>
                <a:gd name="T18" fmla="*/ 1023 w 1066"/>
                <a:gd name="T19" fmla="*/ 42 h 176"/>
                <a:gd name="T20" fmla="*/ 42 w 1066"/>
                <a:gd name="T21" fmla="*/ 43 h 176"/>
                <a:gd name="T22" fmla="*/ 43 w 1066"/>
                <a:gd name="T23" fmla="*/ 134 h 176"/>
                <a:gd name="T24" fmla="*/ 1023 w 1066"/>
                <a:gd name="T25" fmla="*/ 133 h 176"/>
                <a:gd name="T26" fmla="*/ 1023 w 1066"/>
                <a:gd name="T27" fmla="*/ 4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6" h="176">
                  <a:moveTo>
                    <a:pt x="1024" y="176"/>
                  </a:moveTo>
                  <a:cubicBezTo>
                    <a:pt x="42" y="176"/>
                    <a:pt x="42" y="176"/>
                    <a:pt x="42" y="176"/>
                  </a:cubicBezTo>
                  <a:cubicBezTo>
                    <a:pt x="19" y="176"/>
                    <a:pt x="0" y="157"/>
                    <a:pt x="0" y="134"/>
                  </a:cubicBezTo>
                  <a:cubicBezTo>
                    <a:pt x="0" y="42"/>
                    <a:pt x="0" y="42"/>
                    <a:pt x="0" y="42"/>
                  </a:cubicBezTo>
                  <a:cubicBezTo>
                    <a:pt x="0" y="18"/>
                    <a:pt x="19" y="0"/>
                    <a:pt x="42" y="0"/>
                  </a:cubicBezTo>
                  <a:cubicBezTo>
                    <a:pt x="1024" y="0"/>
                    <a:pt x="1024" y="0"/>
                    <a:pt x="1024" y="0"/>
                  </a:cubicBezTo>
                  <a:cubicBezTo>
                    <a:pt x="1047" y="0"/>
                    <a:pt x="1066" y="18"/>
                    <a:pt x="1066" y="42"/>
                  </a:cubicBezTo>
                  <a:cubicBezTo>
                    <a:pt x="1066" y="134"/>
                    <a:pt x="1066" y="134"/>
                    <a:pt x="1066" y="134"/>
                  </a:cubicBezTo>
                  <a:cubicBezTo>
                    <a:pt x="1066" y="157"/>
                    <a:pt x="1047" y="176"/>
                    <a:pt x="1024" y="176"/>
                  </a:cubicBezTo>
                  <a:close/>
                  <a:moveTo>
                    <a:pt x="1023" y="42"/>
                  </a:moveTo>
                  <a:cubicBezTo>
                    <a:pt x="42" y="43"/>
                    <a:pt x="42" y="43"/>
                    <a:pt x="42" y="43"/>
                  </a:cubicBezTo>
                  <a:cubicBezTo>
                    <a:pt x="43" y="134"/>
                    <a:pt x="43" y="134"/>
                    <a:pt x="43" y="134"/>
                  </a:cubicBezTo>
                  <a:cubicBezTo>
                    <a:pt x="1023" y="133"/>
                    <a:pt x="1023" y="133"/>
                    <a:pt x="1023" y="133"/>
                  </a:cubicBezTo>
                  <a:lnTo>
                    <a:pt x="1023"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1" name="Freeform 8"/>
            <p:cNvSpPr>
              <a:spLocks/>
            </p:cNvSpPr>
            <p:nvPr/>
          </p:nvSpPr>
          <p:spPr bwMode="auto">
            <a:xfrm>
              <a:off x="-303213" y="2911475"/>
              <a:ext cx="184150" cy="46037"/>
            </a:xfrm>
            <a:custGeom>
              <a:avLst/>
              <a:gdLst>
                <a:gd name="T0" fmla="*/ 151 w 172"/>
                <a:gd name="T1" fmla="*/ 43 h 43"/>
                <a:gd name="T2" fmla="*/ 21 w 172"/>
                <a:gd name="T3" fmla="*/ 43 h 43"/>
                <a:gd name="T4" fmla="*/ 0 w 172"/>
                <a:gd name="T5" fmla="*/ 22 h 43"/>
                <a:gd name="T6" fmla="*/ 21 w 172"/>
                <a:gd name="T7" fmla="*/ 0 h 43"/>
                <a:gd name="T8" fmla="*/ 151 w 172"/>
                <a:gd name="T9" fmla="*/ 0 h 43"/>
                <a:gd name="T10" fmla="*/ 172 w 172"/>
                <a:gd name="T11" fmla="*/ 22 h 43"/>
                <a:gd name="T12" fmla="*/ 151 w 172"/>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172" h="43">
                  <a:moveTo>
                    <a:pt x="151" y="43"/>
                  </a:moveTo>
                  <a:cubicBezTo>
                    <a:pt x="21" y="43"/>
                    <a:pt x="21" y="43"/>
                    <a:pt x="21" y="43"/>
                  </a:cubicBezTo>
                  <a:cubicBezTo>
                    <a:pt x="10" y="43"/>
                    <a:pt x="0" y="34"/>
                    <a:pt x="0" y="22"/>
                  </a:cubicBezTo>
                  <a:cubicBezTo>
                    <a:pt x="0" y="10"/>
                    <a:pt x="10" y="0"/>
                    <a:pt x="21" y="0"/>
                  </a:cubicBezTo>
                  <a:cubicBezTo>
                    <a:pt x="151" y="0"/>
                    <a:pt x="151" y="0"/>
                    <a:pt x="151" y="0"/>
                  </a:cubicBezTo>
                  <a:cubicBezTo>
                    <a:pt x="162" y="0"/>
                    <a:pt x="172" y="10"/>
                    <a:pt x="172" y="22"/>
                  </a:cubicBezTo>
                  <a:cubicBezTo>
                    <a:pt x="172" y="34"/>
                    <a:pt x="162" y="43"/>
                    <a:pt x="15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2" name="Freeform 9"/>
            <p:cNvSpPr>
              <a:spLocks noEditPoints="1"/>
            </p:cNvSpPr>
            <p:nvPr/>
          </p:nvSpPr>
          <p:spPr bwMode="auto">
            <a:xfrm>
              <a:off x="-568325" y="1835151"/>
              <a:ext cx="712788" cy="852487"/>
            </a:xfrm>
            <a:custGeom>
              <a:avLst/>
              <a:gdLst>
                <a:gd name="T0" fmla="*/ 335 w 668"/>
                <a:gd name="T1" fmla="*/ 800 h 800"/>
                <a:gd name="T2" fmla="*/ 316 w 668"/>
                <a:gd name="T3" fmla="*/ 789 h 800"/>
                <a:gd name="T4" fmla="*/ 246 w 668"/>
                <a:gd name="T5" fmla="*/ 662 h 800"/>
                <a:gd name="T6" fmla="*/ 57 w 668"/>
                <a:gd name="T7" fmla="*/ 508 h 800"/>
                <a:gd name="T8" fmla="*/ 49 w 668"/>
                <a:gd name="T9" fmla="*/ 492 h 800"/>
                <a:gd name="T10" fmla="*/ 84 w 668"/>
                <a:gd name="T11" fmla="*/ 168 h 800"/>
                <a:gd name="T12" fmla="*/ 202 w 668"/>
                <a:gd name="T13" fmla="*/ 73 h 800"/>
                <a:gd name="T14" fmla="*/ 621 w 668"/>
                <a:gd name="T15" fmla="*/ 226 h 800"/>
                <a:gd name="T16" fmla="*/ 621 w 668"/>
                <a:gd name="T17" fmla="*/ 226 h 800"/>
                <a:gd name="T18" fmla="*/ 594 w 668"/>
                <a:gd name="T19" fmla="*/ 538 h 800"/>
                <a:gd name="T20" fmla="*/ 468 w 668"/>
                <a:gd name="T21" fmla="*/ 645 h 800"/>
                <a:gd name="T22" fmla="*/ 412 w 668"/>
                <a:gd name="T23" fmla="*/ 665 h 800"/>
                <a:gd name="T24" fmla="*/ 355 w 668"/>
                <a:gd name="T25" fmla="*/ 787 h 800"/>
                <a:gd name="T26" fmla="*/ 336 w 668"/>
                <a:gd name="T27" fmla="*/ 800 h 800"/>
                <a:gd name="T28" fmla="*/ 335 w 668"/>
                <a:gd name="T29" fmla="*/ 800 h 800"/>
                <a:gd name="T30" fmla="*/ 334 w 668"/>
                <a:gd name="T31" fmla="*/ 87 h 800"/>
                <a:gd name="T32" fmla="*/ 220 w 668"/>
                <a:gd name="T33" fmla="*/ 112 h 800"/>
                <a:gd name="T34" fmla="*/ 119 w 668"/>
                <a:gd name="T35" fmla="*/ 194 h 800"/>
                <a:gd name="T36" fmla="*/ 88 w 668"/>
                <a:gd name="T37" fmla="*/ 474 h 800"/>
                <a:gd name="T38" fmla="*/ 95 w 668"/>
                <a:gd name="T39" fmla="*/ 487 h 800"/>
                <a:gd name="T40" fmla="*/ 266 w 668"/>
                <a:gd name="T41" fmla="*/ 622 h 800"/>
                <a:gd name="T42" fmla="*/ 280 w 668"/>
                <a:gd name="T43" fmla="*/ 633 h 800"/>
                <a:gd name="T44" fmla="*/ 333 w 668"/>
                <a:gd name="T45" fmla="*/ 731 h 800"/>
                <a:gd name="T46" fmla="*/ 377 w 668"/>
                <a:gd name="T47" fmla="*/ 637 h 800"/>
                <a:gd name="T48" fmla="*/ 392 w 668"/>
                <a:gd name="T49" fmla="*/ 625 h 800"/>
                <a:gd name="T50" fmla="*/ 450 w 668"/>
                <a:gd name="T51" fmla="*/ 606 h 800"/>
                <a:gd name="T52" fmla="*/ 559 w 668"/>
                <a:gd name="T53" fmla="*/ 514 h 800"/>
                <a:gd name="T54" fmla="*/ 582 w 668"/>
                <a:gd name="T55" fmla="*/ 244 h 800"/>
                <a:gd name="T56" fmla="*/ 582 w 668"/>
                <a:gd name="T57" fmla="*/ 244 h 800"/>
                <a:gd name="T58" fmla="*/ 334 w 668"/>
                <a:gd name="T59" fmla="*/ 87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68" h="800">
                  <a:moveTo>
                    <a:pt x="335" y="800"/>
                  </a:moveTo>
                  <a:cubicBezTo>
                    <a:pt x="327" y="800"/>
                    <a:pt x="320" y="796"/>
                    <a:pt x="316" y="789"/>
                  </a:cubicBezTo>
                  <a:cubicBezTo>
                    <a:pt x="246" y="662"/>
                    <a:pt x="246" y="662"/>
                    <a:pt x="246" y="662"/>
                  </a:cubicBezTo>
                  <a:cubicBezTo>
                    <a:pt x="165" y="638"/>
                    <a:pt x="97" y="582"/>
                    <a:pt x="57" y="508"/>
                  </a:cubicBezTo>
                  <a:cubicBezTo>
                    <a:pt x="54" y="502"/>
                    <a:pt x="52" y="497"/>
                    <a:pt x="49" y="492"/>
                  </a:cubicBezTo>
                  <a:cubicBezTo>
                    <a:pt x="0" y="385"/>
                    <a:pt x="13" y="261"/>
                    <a:pt x="84" y="168"/>
                  </a:cubicBezTo>
                  <a:cubicBezTo>
                    <a:pt x="115" y="127"/>
                    <a:pt x="155" y="95"/>
                    <a:pt x="202" y="73"/>
                  </a:cubicBezTo>
                  <a:cubicBezTo>
                    <a:pt x="360" y="0"/>
                    <a:pt x="548" y="69"/>
                    <a:pt x="621" y="226"/>
                  </a:cubicBezTo>
                  <a:cubicBezTo>
                    <a:pt x="621" y="226"/>
                    <a:pt x="621" y="226"/>
                    <a:pt x="621" y="226"/>
                  </a:cubicBezTo>
                  <a:cubicBezTo>
                    <a:pt x="668" y="327"/>
                    <a:pt x="658" y="447"/>
                    <a:pt x="594" y="538"/>
                  </a:cubicBezTo>
                  <a:cubicBezTo>
                    <a:pt x="563" y="584"/>
                    <a:pt x="519" y="621"/>
                    <a:pt x="468" y="645"/>
                  </a:cubicBezTo>
                  <a:cubicBezTo>
                    <a:pt x="450" y="653"/>
                    <a:pt x="431" y="660"/>
                    <a:pt x="412" y="665"/>
                  </a:cubicBezTo>
                  <a:cubicBezTo>
                    <a:pt x="355" y="787"/>
                    <a:pt x="355" y="787"/>
                    <a:pt x="355" y="787"/>
                  </a:cubicBezTo>
                  <a:cubicBezTo>
                    <a:pt x="351" y="795"/>
                    <a:pt x="344" y="800"/>
                    <a:pt x="336" y="800"/>
                  </a:cubicBezTo>
                  <a:cubicBezTo>
                    <a:pt x="335" y="800"/>
                    <a:pt x="335" y="800"/>
                    <a:pt x="335" y="800"/>
                  </a:cubicBezTo>
                  <a:close/>
                  <a:moveTo>
                    <a:pt x="334" y="87"/>
                  </a:moveTo>
                  <a:cubicBezTo>
                    <a:pt x="296" y="87"/>
                    <a:pt x="257" y="95"/>
                    <a:pt x="220" y="112"/>
                  </a:cubicBezTo>
                  <a:cubicBezTo>
                    <a:pt x="180" y="131"/>
                    <a:pt x="145" y="159"/>
                    <a:pt x="119" y="194"/>
                  </a:cubicBezTo>
                  <a:cubicBezTo>
                    <a:pt x="57" y="275"/>
                    <a:pt x="45" y="382"/>
                    <a:pt x="88" y="474"/>
                  </a:cubicBezTo>
                  <a:cubicBezTo>
                    <a:pt x="90" y="478"/>
                    <a:pt x="92" y="483"/>
                    <a:pt x="95" y="487"/>
                  </a:cubicBezTo>
                  <a:cubicBezTo>
                    <a:pt x="130" y="554"/>
                    <a:pt x="193" y="603"/>
                    <a:pt x="266" y="622"/>
                  </a:cubicBezTo>
                  <a:cubicBezTo>
                    <a:pt x="272" y="624"/>
                    <a:pt x="277" y="628"/>
                    <a:pt x="280" y="633"/>
                  </a:cubicBezTo>
                  <a:cubicBezTo>
                    <a:pt x="333" y="731"/>
                    <a:pt x="333" y="731"/>
                    <a:pt x="333" y="731"/>
                  </a:cubicBezTo>
                  <a:cubicBezTo>
                    <a:pt x="377" y="637"/>
                    <a:pt x="377" y="637"/>
                    <a:pt x="377" y="637"/>
                  </a:cubicBezTo>
                  <a:cubicBezTo>
                    <a:pt x="380" y="631"/>
                    <a:pt x="386" y="626"/>
                    <a:pt x="392" y="625"/>
                  </a:cubicBezTo>
                  <a:cubicBezTo>
                    <a:pt x="413" y="621"/>
                    <a:pt x="432" y="614"/>
                    <a:pt x="450" y="606"/>
                  </a:cubicBezTo>
                  <a:cubicBezTo>
                    <a:pt x="494" y="585"/>
                    <a:pt x="532" y="554"/>
                    <a:pt x="559" y="514"/>
                  </a:cubicBezTo>
                  <a:cubicBezTo>
                    <a:pt x="613" y="435"/>
                    <a:pt x="622" y="331"/>
                    <a:pt x="582" y="244"/>
                  </a:cubicBezTo>
                  <a:cubicBezTo>
                    <a:pt x="582" y="244"/>
                    <a:pt x="582" y="244"/>
                    <a:pt x="582" y="244"/>
                  </a:cubicBezTo>
                  <a:cubicBezTo>
                    <a:pt x="536" y="145"/>
                    <a:pt x="437" y="87"/>
                    <a:pt x="334"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3" name="Freeform 10"/>
            <p:cNvSpPr>
              <a:spLocks noEditPoints="1"/>
            </p:cNvSpPr>
            <p:nvPr/>
          </p:nvSpPr>
          <p:spPr bwMode="auto">
            <a:xfrm>
              <a:off x="-354013" y="2181225"/>
              <a:ext cx="280988" cy="187325"/>
            </a:xfrm>
            <a:custGeom>
              <a:avLst/>
              <a:gdLst>
                <a:gd name="T0" fmla="*/ 140 w 263"/>
                <a:gd name="T1" fmla="*/ 177 h 177"/>
                <a:gd name="T2" fmla="*/ 130 w 263"/>
                <a:gd name="T3" fmla="*/ 177 h 177"/>
                <a:gd name="T4" fmla="*/ 2 w 263"/>
                <a:gd name="T5" fmla="*/ 115 h 177"/>
                <a:gd name="T6" fmla="*/ 3 w 263"/>
                <a:gd name="T7" fmla="*/ 21 h 177"/>
                <a:gd name="T8" fmla="*/ 25 w 263"/>
                <a:gd name="T9" fmla="*/ 0 h 177"/>
                <a:gd name="T10" fmla="*/ 46 w 263"/>
                <a:gd name="T11" fmla="*/ 21 h 177"/>
                <a:gd name="T12" fmla="*/ 45 w 263"/>
                <a:gd name="T13" fmla="*/ 113 h 177"/>
                <a:gd name="T14" fmla="*/ 131 w 263"/>
                <a:gd name="T15" fmla="*/ 134 h 177"/>
                <a:gd name="T16" fmla="*/ 218 w 263"/>
                <a:gd name="T17" fmla="*/ 119 h 177"/>
                <a:gd name="T18" fmla="*/ 220 w 263"/>
                <a:gd name="T19" fmla="*/ 27 h 177"/>
                <a:gd name="T20" fmla="*/ 242 w 263"/>
                <a:gd name="T21" fmla="*/ 6 h 177"/>
                <a:gd name="T22" fmla="*/ 263 w 263"/>
                <a:gd name="T23" fmla="*/ 28 h 177"/>
                <a:gd name="T24" fmla="*/ 261 w 263"/>
                <a:gd name="T25" fmla="*/ 122 h 177"/>
                <a:gd name="T26" fmla="*/ 214 w 263"/>
                <a:gd name="T27" fmla="*/ 168 h 177"/>
                <a:gd name="T28" fmla="*/ 140 w 263"/>
                <a:gd name="T29" fmla="*/ 177 h 177"/>
                <a:gd name="T30" fmla="*/ 45 w 263"/>
                <a:gd name="T31" fmla="*/ 116 h 177"/>
                <a:gd name="T32" fmla="*/ 45 w 263"/>
                <a:gd name="T33" fmla="*/ 116 h 177"/>
                <a:gd name="T34" fmla="*/ 45 w 263"/>
                <a:gd name="T35" fmla="*/ 1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177">
                  <a:moveTo>
                    <a:pt x="140" y="177"/>
                  </a:moveTo>
                  <a:cubicBezTo>
                    <a:pt x="137" y="177"/>
                    <a:pt x="133" y="177"/>
                    <a:pt x="130" y="177"/>
                  </a:cubicBezTo>
                  <a:cubicBezTo>
                    <a:pt x="65" y="175"/>
                    <a:pt x="0" y="155"/>
                    <a:pt x="2" y="115"/>
                  </a:cubicBezTo>
                  <a:cubicBezTo>
                    <a:pt x="3" y="21"/>
                    <a:pt x="3" y="21"/>
                    <a:pt x="3" y="21"/>
                  </a:cubicBezTo>
                  <a:cubicBezTo>
                    <a:pt x="3" y="9"/>
                    <a:pt x="14" y="0"/>
                    <a:pt x="25" y="0"/>
                  </a:cubicBezTo>
                  <a:cubicBezTo>
                    <a:pt x="37" y="0"/>
                    <a:pt x="47" y="10"/>
                    <a:pt x="46" y="21"/>
                  </a:cubicBezTo>
                  <a:cubicBezTo>
                    <a:pt x="45" y="113"/>
                    <a:pt x="45" y="113"/>
                    <a:pt x="45" y="113"/>
                  </a:cubicBezTo>
                  <a:cubicBezTo>
                    <a:pt x="51" y="120"/>
                    <a:pt x="82" y="133"/>
                    <a:pt x="131" y="134"/>
                  </a:cubicBezTo>
                  <a:cubicBezTo>
                    <a:pt x="180" y="136"/>
                    <a:pt x="211" y="125"/>
                    <a:pt x="218" y="119"/>
                  </a:cubicBezTo>
                  <a:cubicBezTo>
                    <a:pt x="220" y="27"/>
                    <a:pt x="220" y="27"/>
                    <a:pt x="220" y="27"/>
                  </a:cubicBezTo>
                  <a:cubicBezTo>
                    <a:pt x="220" y="15"/>
                    <a:pt x="231" y="5"/>
                    <a:pt x="242" y="6"/>
                  </a:cubicBezTo>
                  <a:cubicBezTo>
                    <a:pt x="254" y="6"/>
                    <a:pt x="263" y="16"/>
                    <a:pt x="263" y="28"/>
                  </a:cubicBezTo>
                  <a:cubicBezTo>
                    <a:pt x="261" y="122"/>
                    <a:pt x="261" y="122"/>
                    <a:pt x="261" y="122"/>
                  </a:cubicBezTo>
                  <a:cubicBezTo>
                    <a:pt x="261" y="136"/>
                    <a:pt x="252" y="156"/>
                    <a:pt x="214" y="168"/>
                  </a:cubicBezTo>
                  <a:cubicBezTo>
                    <a:pt x="193" y="174"/>
                    <a:pt x="167" y="177"/>
                    <a:pt x="140" y="177"/>
                  </a:cubicBezTo>
                  <a:close/>
                  <a:moveTo>
                    <a:pt x="45" y="116"/>
                  </a:moveTo>
                  <a:cubicBezTo>
                    <a:pt x="45" y="116"/>
                    <a:pt x="45" y="116"/>
                    <a:pt x="45" y="116"/>
                  </a:cubicBezTo>
                  <a:cubicBezTo>
                    <a:pt x="45" y="116"/>
                    <a:pt x="45" y="116"/>
                    <a:pt x="45"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4" name="Freeform 11"/>
            <p:cNvSpPr>
              <a:spLocks noEditPoints="1"/>
            </p:cNvSpPr>
            <p:nvPr/>
          </p:nvSpPr>
          <p:spPr bwMode="auto">
            <a:xfrm>
              <a:off x="-420688" y="2066925"/>
              <a:ext cx="419100" cy="209550"/>
            </a:xfrm>
            <a:custGeom>
              <a:avLst/>
              <a:gdLst>
                <a:gd name="T0" fmla="*/ 195 w 394"/>
                <a:gd name="T1" fmla="*/ 197 h 197"/>
                <a:gd name="T2" fmla="*/ 186 w 394"/>
                <a:gd name="T3" fmla="*/ 195 h 197"/>
                <a:gd name="T4" fmla="*/ 13 w 394"/>
                <a:gd name="T5" fmla="*/ 117 h 197"/>
                <a:gd name="T6" fmla="*/ 0 w 394"/>
                <a:gd name="T7" fmla="*/ 97 h 197"/>
                <a:gd name="T8" fmla="*/ 14 w 394"/>
                <a:gd name="T9" fmla="*/ 77 h 197"/>
                <a:gd name="T10" fmla="*/ 191 w 394"/>
                <a:gd name="T11" fmla="*/ 2 h 197"/>
                <a:gd name="T12" fmla="*/ 209 w 394"/>
                <a:gd name="T13" fmla="*/ 3 h 197"/>
                <a:gd name="T14" fmla="*/ 382 w 394"/>
                <a:gd name="T15" fmla="*/ 88 h 197"/>
                <a:gd name="T16" fmla="*/ 394 w 394"/>
                <a:gd name="T17" fmla="*/ 108 h 197"/>
                <a:gd name="T18" fmla="*/ 380 w 394"/>
                <a:gd name="T19" fmla="*/ 128 h 197"/>
                <a:gd name="T20" fmla="*/ 203 w 394"/>
                <a:gd name="T21" fmla="*/ 195 h 197"/>
                <a:gd name="T22" fmla="*/ 195 w 394"/>
                <a:gd name="T23" fmla="*/ 197 h 197"/>
                <a:gd name="T24" fmla="*/ 76 w 394"/>
                <a:gd name="T25" fmla="*/ 98 h 197"/>
                <a:gd name="T26" fmla="*/ 196 w 394"/>
                <a:gd name="T27" fmla="*/ 152 h 197"/>
                <a:gd name="T28" fmla="*/ 318 w 394"/>
                <a:gd name="T29" fmla="*/ 105 h 197"/>
                <a:gd name="T30" fmla="*/ 199 w 394"/>
                <a:gd name="T31" fmla="*/ 46 h 197"/>
                <a:gd name="T32" fmla="*/ 76 w 394"/>
                <a:gd name="T33" fmla="*/ 98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4" h="197">
                  <a:moveTo>
                    <a:pt x="195" y="197"/>
                  </a:moveTo>
                  <a:cubicBezTo>
                    <a:pt x="192" y="197"/>
                    <a:pt x="189" y="196"/>
                    <a:pt x="186" y="195"/>
                  </a:cubicBezTo>
                  <a:cubicBezTo>
                    <a:pt x="13" y="117"/>
                    <a:pt x="13" y="117"/>
                    <a:pt x="13" y="117"/>
                  </a:cubicBezTo>
                  <a:cubicBezTo>
                    <a:pt x="5" y="113"/>
                    <a:pt x="0" y="105"/>
                    <a:pt x="0" y="97"/>
                  </a:cubicBezTo>
                  <a:cubicBezTo>
                    <a:pt x="1" y="88"/>
                    <a:pt x="6" y="80"/>
                    <a:pt x="14" y="77"/>
                  </a:cubicBezTo>
                  <a:cubicBezTo>
                    <a:pt x="191" y="2"/>
                    <a:pt x="191" y="2"/>
                    <a:pt x="191" y="2"/>
                  </a:cubicBezTo>
                  <a:cubicBezTo>
                    <a:pt x="197" y="0"/>
                    <a:pt x="203" y="0"/>
                    <a:pt x="209" y="3"/>
                  </a:cubicBezTo>
                  <a:cubicBezTo>
                    <a:pt x="382" y="88"/>
                    <a:pt x="382" y="88"/>
                    <a:pt x="382" y="88"/>
                  </a:cubicBezTo>
                  <a:cubicBezTo>
                    <a:pt x="389" y="92"/>
                    <a:pt x="394" y="100"/>
                    <a:pt x="394" y="108"/>
                  </a:cubicBezTo>
                  <a:cubicBezTo>
                    <a:pt x="393" y="117"/>
                    <a:pt x="388" y="124"/>
                    <a:pt x="380" y="128"/>
                  </a:cubicBezTo>
                  <a:cubicBezTo>
                    <a:pt x="203" y="195"/>
                    <a:pt x="203" y="195"/>
                    <a:pt x="203" y="195"/>
                  </a:cubicBezTo>
                  <a:cubicBezTo>
                    <a:pt x="200" y="196"/>
                    <a:pt x="197" y="197"/>
                    <a:pt x="195" y="197"/>
                  </a:cubicBezTo>
                  <a:close/>
                  <a:moveTo>
                    <a:pt x="76" y="98"/>
                  </a:moveTo>
                  <a:cubicBezTo>
                    <a:pt x="196" y="152"/>
                    <a:pt x="196" y="152"/>
                    <a:pt x="196" y="152"/>
                  </a:cubicBezTo>
                  <a:cubicBezTo>
                    <a:pt x="318" y="105"/>
                    <a:pt x="318" y="105"/>
                    <a:pt x="318" y="105"/>
                  </a:cubicBezTo>
                  <a:cubicBezTo>
                    <a:pt x="199" y="46"/>
                    <a:pt x="199" y="46"/>
                    <a:pt x="199" y="46"/>
                  </a:cubicBezTo>
                  <a:lnTo>
                    <a:pt x="76"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328467678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谢谢">
    <p:spTree>
      <p:nvGrpSpPr>
        <p:cNvPr id="1" name=""/>
        <p:cNvGrpSpPr/>
        <p:nvPr/>
      </p:nvGrpSpPr>
      <p:grpSpPr>
        <a:xfrm>
          <a:off x="0" y="0"/>
          <a:ext cx="0" cy="0"/>
          <a:chOff x="0" y="0"/>
          <a:chExt cx="0" cy="0"/>
        </a:xfrm>
      </p:grpSpPr>
      <p:pic>
        <p:nvPicPr>
          <p:cNvPr id="9" name="Picture 2" descr="D:\201207257配图\培训\shutterstock_242224906.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t="17896" b="10658"/>
          <a:stretch/>
        </p:blipFill>
        <p:spPr bwMode="auto">
          <a:xfrm>
            <a:off x="1549" y="0"/>
            <a:ext cx="12188902"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userDrawn="1"/>
        </p:nvSpPr>
        <p:spPr bwMode="auto">
          <a:xfrm>
            <a:off x="2380" y="0"/>
            <a:ext cx="12187239" cy="6858000"/>
          </a:xfrm>
          <a:prstGeom prst="rect">
            <a:avLst/>
          </a:prstGeom>
          <a:solidFill>
            <a:srgbClr val="003C78">
              <a:alpha val="40000"/>
            </a:srgbClr>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marL="0" marR="0" indent="0" algn="l" defTabSz="914034"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endParaRPr>
          </a:p>
        </p:txBody>
      </p:sp>
      <p:grpSp>
        <p:nvGrpSpPr>
          <p:cNvPr id="16" name="组合 15"/>
          <p:cNvGrpSpPr/>
          <p:nvPr userDrawn="1"/>
        </p:nvGrpSpPr>
        <p:grpSpPr>
          <a:xfrm>
            <a:off x="4148952" y="2637135"/>
            <a:ext cx="3894096" cy="1598831"/>
            <a:chOff x="4302972" y="2345035"/>
            <a:chExt cx="3895617" cy="1598831"/>
          </a:xfrm>
        </p:grpSpPr>
        <p:sp>
          <p:nvSpPr>
            <p:cNvPr id="14" name="矩形 13"/>
            <p:cNvSpPr/>
            <p:nvPr userDrawn="1"/>
          </p:nvSpPr>
          <p:spPr>
            <a:xfrm>
              <a:off x="4478610" y="2345035"/>
              <a:ext cx="3544342" cy="923010"/>
            </a:xfrm>
            <a:prstGeom prst="rect">
              <a:avLst/>
            </a:prstGeom>
            <a:noFill/>
          </p:spPr>
          <p:txBody>
            <a:bodyPr wrap="none" lIns="91440" tIns="45720" rIns="91440" bIns="45720">
              <a:spAutoFit/>
            </a:bodyPr>
            <a:lstStyle/>
            <a:p>
              <a:pPr algn="ctr" fontAlgn="ctr"/>
              <a:r>
                <a:rPr lang="en-US" altLang="zh-CN" sz="5398" b="0" cap="none" spc="0" baseline="0" dirty="0" smtClean="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rPr>
                <a:t>Thank You</a:t>
              </a:r>
            </a:p>
          </p:txBody>
        </p:sp>
        <p:sp>
          <p:nvSpPr>
            <p:cNvPr id="15" name="矩形 14"/>
            <p:cNvSpPr/>
            <p:nvPr userDrawn="1"/>
          </p:nvSpPr>
          <p:spPr>
            <a:xfrm>
              <a:off x="4302972" y="3297535"/>
              <a:ext cx="3895617" cy="646331"/>
            </a:xfrm>
            <a:prstGeom prst="rect">
              <a:avLst/>
            </a:prstGeom>
            <a:noFill/>
          </p:spPr>
          <p:txBody>
            <a:bodyPr wrap="none" lIns="91440" tIns="45720" rIns="91440" bIns="45720">
              <a:spAutoFit/>
            </a:bodyPr>
            <a:lstStyle/>
            <a:p>
              <a:pPr algn="ctr" fontAlgn="ctr"/>
              <a:r>
                <a:rPr lang="en-US" altLang="zh-CN" sz="3599" b="0" cap="none" spc="0" baseline="0" dirty="0" smtClean="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rPr>
                <a:t>www.huawei.com</a:t>
              </a:r>
              <a:endParaRPr lang="zh-CN" altLang="en-US" sz="3599" b="0" cap="none" spc="0" baseline="0" dirty="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2228501419"/>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总标题">
    <p:spTree>
      <p:nvGrpSpPr>
        <p:cNvPr id="1" name=""/>
        <p:cNvGrpSpPr/>
        <p:nvPr/>
      </p:nvGrpSpPr>
      <p:grpSpPr>
        <a:xfrm>
          <a:off x="0" y="0"/>
          <a:ext cx="0" cy="0"/>
          <a:chOff x="0" y="0"/>
          <a:chExt cx="0" cy="0"/>
        </a:xfrm>
      </p:grpSpPr>
      <p:pic>
        <p:nvPicPr>
          <p:cNvPr id="17" name="Picture 4"/>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3447"/>
          <a:stretch/>
        </p:blipFill>
        <p:spPr bwMode="auto">
          <a:xfrm>
            <a:off x="1" y="85"/>
            <a:ext cx="12192000" cy="6864740"/>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41"/>
          <p:cNvSpPr>
            <a:spLocks noGrp="1" noChangeArrowheads="1"/>
          </p:cNvSpPr>
          <p:nvPr>
            <p:ph type="ctrTitle" sz="quarter" hasCustomPrompt="1"/>
          </p:nvPr>
        </p:nvSpPr>
        <p:spPr>
          <a:xfrm>
            <a:off x="1031295" y="4957156"/>
            <a:ext cx="10441567" cy="831600"/>
          </a:xfrm>
          <a:prstGeom prst="rect">
            <a:avLst/>
          </a:prstGeom>
          <a:ln algn="ctr"/>
        </p:spPr>
        <p:txBody>
          <a:bodyPr lIns="87802" tIns="43901" rIns="87802" bIns="43901"/>
          <a:lstStyle>
            <a:lvl1pPr algn="l" defTabSz="801688" rtl="0" eaLnBrk="0" fontAlgn="ctr" hangingPunct="0">
              <a:spcBef>
                <a:spcPct val="0"/>
              </a:spcBef>
              <a:spcAft>
                <a:spcPct val="0"/>
              </a:spcAft>
              <a:defRPr lang="zh-CN" altLang="en-US" sz="4300" b="1" kern="1200" baseline="0" dirty="0">
                <a:solidFill>
                  <a:srgbClr val="0070C0"/>
                </a:solidFill>
                <a:latin typeface="Huawei Sans" panose="020C0503030203020204" pitchFamily="34" charset="0"/>
                <a:ea typeface="方正兰亭黑简体" panose="02000000000000000000" pitchFamily="2" charset="-122"/>
                <a:cs typeface="Huawei Sans" panose="020C0503030203020204" pitchFamily="34" charset="0"/>
              </a:defRPr>
            </a:lvl1pPr>
          </a:lstStyle>
          <a:p>
            <a:r>
              <a:rPr lang="en-US" altLang="zh-CN" dirty="0" smtClean="0"/>
              <a:t>Click to Edit Title</a:t>
            </a:r>
            <a:endParaRPr lang="zh-CN" altLang="en-US" dirty="0"/>
          </a:p>
        </p:txBody>
      </p:sp>
      <p:sp>
        <p:nvSpPr>
          <p:cNvPr id="19" name="文本占位符 29"/>
          <p:cNvSpPr>
            <a:spLocks noGrp="1"/>
          </p:cNvSpPr>
          <p:nvPr>
            <p:ph type="body" sz="quarter" idx="10" hasCustomPrompt="1"/>
          </p:nvPr>
        </p:nvSpPr>
        <p:spPr>
          <a:xfrm>
            <a:off x="1031295" y="5816120"/>
            <a:ext cx="6912000" cy="493200"/>
          </a:xfrm>
          <a:prstGeom prst="rect">
            <a:avLst/>
          </a:prstGeom>
        </p:spPr>
        <p:txBody>
          <a:bodyPr/>
          <a:lstStyle>
            <a:lvl1pPr marL="0" indent="0" algn="l" defTabSz="801688" rtl="0" eaLnBrk="0" fontAlgn="ctr" hangingPunct="0">
              <a:spcBef>
                <a:spcPct val="0"/>
              </a:spcBef>
              <a:spcAft>
                <a:spcPct val="0"/>
              </a:spcAft>
              <a:buNone/>
              <a:defRPr lang="zh-CN" altLang="en-US" sz="2000" kern="1200" baseline="0" dirty="0" smtClean="0">
                <a:solidFill>
                  <a:srgbClr val="0070C0"/>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smtClean="0"/>
              <a:t>Click to Edit Title</a:t>
            </a:r>
            <a:endParaRPr lang="zh-CN" altLang="en-US" dirty="0" smtClean="0"/>
          </a:p>
        </p:txBody>
      </p:sp>
      <p:sp>
        <p:nvSpPr>
          <p:cNvPr id="20" name="Rectangle 54"/>
          <p:cNvSpPr>
            <a:spLocks noChangeArrowheads="1"/>
          </p:cNvSpPr>
          <p:nvPr userDrawn="1"/>
        </p:nvSpPr>
        <p:spPr bwMode="auto">
          <a:xfrm>
            <a:off x="947428" y="6500581"/>
            <a:ext cx="494833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en-US" altLang="zh-CN" sz="1200" baseline="0" dirty="0">
                <a:latin typeface="Huawei Sans" panose="020C0503030203020204" pitchFamily="34" charset="0"/>
                <a:ea typeface="方正兰亭黑简体" panose="02000000000000000000" pitchFamily="2" charset="-122"/>
                <a:cs typeface="Huawei Sans" panose="020C0503030203020204" pitchFamily="34" charset="0"/>
              </a:rPr>
              <a:t>Copyright © </a:t>
            </a:r>
            <a:r>
              <a:rPr lang="en-US" altLang="zh-CN" sz="1200" baseline="0" dirty="0" smtClean="0">
                <a:latin typeface="Huawei Sans" panose="020C0503030203020204" pitchFamily="34" charset="0"/>
                <a:ea typeface="方正兰亭黑简体" panose="02000000000000000000" pitchFamily="2" charset="-122"/>
                <a:cs typeface="Huawei Sans" panose="020C0503030203020204" pitchFamily="34" charset="0"/>
              </a:rPr>
              <a:t>2020 </a:t>
            </a:r>
            <a:r>
              <a:rPr lang="en-US" altLang="zh-CN" sz="1200" baseline="0" dirty="0">
                <a:latin typeface="Huawei Sans" panose="020C0503030203020204" pitchFamily="34" charset="0"/>
                <a:ea typeface="方正兰亭黑简体" panose="02000000000000000000" pitchFamily="2" charset="-122"/>
                <a:cs typeface="Huawei Sans" panose="020C0503030203020204" pitchFamily="34" charset="0"/>
              </a:rPr>
              <a:t>Huawei Technologies Co., Ltd. All rights reserved. </a:t>
            </a:r>
          </a:p>
        </p:txBody>
      </p:sp>
      <p:pic>
        <p:nvPicPr>
          <p:cNvPr id="21" name="图片 2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91889" y="251069"/>
            <a:ext cx="1965600" cy="430102"/>
          </a:xfrm>
          <a:prstGeom prst="rect">
            <a:avLst/>
          </a:prstGeom>
        </p:spPr>
      </p:pic>
    </p:spTree>
    <p:extLst>
      <p:ext uri="{BB962C8B-B14F-4D97-AF65-F5344CB8AC3E}">
        <p14:creationId xmlns:p14="http://schemas.microsoft.com/office/powerpoint/2010/main" val="322560573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spTree>
      <p:nvGrpSpPr>
        <p:cNvPr id="1" name=""/>
        <p:cNvGrpSpPr/>
        <p:nvPr/>
      </p:nvGrpSpPr>
      <p:grpSpPr>
        <a:xfrm>
          <a:off x="0" y="0"/>
          <a:ext cx="0" cy="0"/>
          <a:chOff x="0" y="0"/>
          <a:chExt cx="0" cy="0"/>
        </a:xfrm>
      </p:grpSpPr>
      <p:sp>
        <p:nvSpPr>
          <p:cNvPr id="14" name="文本占位符 6"/>
          <p:cNvSpPr>
            <a:spLocks noGrp="1"/>
          </p:cNvSpPr>
          <p:nvPr>
            <p:ph type="body" sz="quarter" idx="10" hasCustomPrompt="1"/>
          </p:nvPr>
        </p:nvSpPr>
        <p:spPr>
          <a:xfrm>
            <a:off x="451878" y="1242453"/>
            <a:ext cx="11306175" cy="4679788"/>
          </a:xfrm>
          <a:prstGeom prst="rect">
            <a:avLst/>
          </a:prstGeom>
        </p:spPr>
        <p:txBody>
          <a:bodyPr/>
          <a:lstStyle>
            <a:lvl1pPr algn="just" eaLnBrk="1" hangingPunct="1">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pPr eaLnBrk="1" hangingPunct="1"/>
            <a:r>
              <a:rPr lang="en-US" altLang="zh-CN" dirty="0" smtClean="0"/>
              <a:t>The chapter describes ...</a:t>
            </a:r>
            <a:endParaRPr lang="zh-CN" altLang="en-US" dirty="0"/>
          </a:p>
        </p:txBody>
      </p:sp>
      <p:sp>
        <p:nvSpPr>
          <p:cNvPr id="27"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2376264"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baseline="0" dirty="0" smtClean="0">
                <a:latin typeface="Huawei Sans" panose="020C0503030203020204" pitchFamily="34" charset="0"/>
                <a:ea typeface="方正兰亭黑简体" panose="02000000000000000000" pitchFamily="2" charset="-122"/>
                <a:cs typeface="Huawei Sans" panose="020C0503030203020204" pitchFamily="34" charset="0"/>
              </a:rPr>
              <a:t>Foreword</a:t>
            </a:r>
            <a:endParaRPr lang="zh-CN" altLang="en-US" baseline="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30" name="组合 29"/>
          <p:cNvGrpSpPr/>
          <p:nvPr userDrawn="1"/>
        </p:nvGrpSpPr>
        <p:grpSpPr>
          <a:xfrm>
            <a:off x="335360" y="498828"/>
            <a:ext cx="628158" cy="459460"/>
            <a:chOff x="3275013" y="1363663"/>
            <a:chExt cx="5645150" cy="4129087"/>
          </a:xfrm>
          <a:solidFill>
            <a:schemeClr val="bg1"/>
          </a:solidFill>
        </p:grpSpPr>
        <p:sp>
          <p:nvSpPr>
            <p:cNvPr id="31" name="Freeform 6"/>
            <p:cNvSpPr>
              <a:spLocks noEditPoints="1"/>
            </p:cNvSpPr>
            <p:nvPr/>
          </p:nvSpPr>
          <p:spPr bwMode="auto">
            <a:xfrm>
              <a:off x="3275013" y="1363663"/>
              <a:ext cx="5645150" cy="4129087"/>
            </a:xfrm>
            <a:custGeom>
              <a:avLst/>
              <a:gdLst>
                <a:gd name="T0" fmla="*/ 1410 w 1505"/>
                <a:gd name="T1" fmla="*/ 250 h 1101"/>
                <a:gd name="T2" fmla="*/ 780 w 1505"/>
                <a:gd name="T3" fmla="*/ 250 h 1101"/>
                <a:gd name="T4" fmla="*/ 780 w 1505"/>
                <a:gd name="T5" fmla="*/ 81 h 1101"/>
                <a:gd name="T6" fmla="*/ 699 w 1505"/>
                <a:gd name="T7" fmla="*/ 0 h 1101"/>
                <a:gd name="T8" fmla="*/ 81 w 1505"/>
                <a:gd name="T9" fmla="*/ 0 h 1101"/>
                <a:gd name="T10" fmla="*/ 0 w 1505"/>
                <a:gd name="T11" fmla="*/ 81 h 1101"/>
                <a:gd name="T12" fmla="*/ 0 w 1505"/>
                <a:gd name="T13" fmla="*/ 464 h 1101"/>
                <a:gd name="T14" fmla="*/ 81 w 1505"/>
                <a:gd name="T15" fmla="*/ 545 h 1101"/>
                <a:gd name="T16" fmla="*/ 124 w 1505"/>
                <a:gd name="T17" fmla="*/ 545 h 1101"/>
                <a:gd name="T18" fmla="*/ 124 w 1505"/>
                <a:gd name="T19" fmla="*/ 668 h 1101"/>
                <a:gd name="T20" fmla="*/ 137 w 1505"/>
                <a:gd name="T21" fmla="*/ 688 h 1101"/>
                <a:gd name="T22" fmla="*/ 147 w 1505"/>
                <a:gd name="T23" fmla="*/ 690 h 1101"/>
                <a:gd name="T24" fmla="*/ 161 w 1505"/>
                <a:gd name="T25" fmla="*/ 685 h 1101"/>
                <a:gd name="T26" fmla="*/ 316 w 1505"/>
                <a:gd name="T27" fmla="*/ 554 h 1101"/>
                <a:gd name="T28" fmla="*/ 341 w 1505"/>
                <a:gd name="T29" fmla="*/ 545 h 1101"/>
                <a:gd name="T30" fmla="*/ 542 w 1505"/>
                <a:gd name="T31" fmla="*/ 545 h 1101"/>
                <a:gd name="T32" fmla="*/ 542 w 1505"/>
                <a:gd name="T33" fmla="*/ 824 h 1101"/>
                <a:gd name="T34" fmla="*/ 637 w 1505"/>
                <a:gd name="T35" fmla="*/ 919 h 1101"/>
                <a:gd name="T36" fmla="*/ 1084 w 1505"/>
                <a:gd name="T37" fmla="*/ 919 h 1101"/>
                <a:gd name="T38" fmla="*/ 1120 w 1505"/>
                <a:gd name="T39" fmla="*/ 932 h 1101"/>
                <a:gd name="T40" fmla="*/ 1313 w 1505"/>
                <a:gd name="T41" fmla="*/ 1096 h 1101"/>
                <a:gd name="T42" fmla="*/ 1328 w 1505"/>
                <a:gd name="T43" fmla="*/ 1101 h 1101"/>
                <a:gd name="T44" fmla="*/ 1337 w 1505"/>
                <a:gd name="T45" fmla="*/ 1099 h 1101"/>
                <a:gd name="T46" fmla="*/ 1350 w 1505"/>
                <a:gd name="T47" fmla="*/ 1078 h 1101"/>
                <a:gd name="T48" fmla="*/ 1350 w 1505"/>
                <a:gd name="T49" fmla="*/ 919 h 1101"/>
                <a:gd name="T50" fmla="*/ 1410 w 1505"/>
                <a:gd name="T51" fmla="*/ 919 h 1101"/>
                <a:gd name="T52" fmla="*/ 1505 w 1505"/>
                <a:gd name="T53" fmla="*/ 824 h 1101"/>
                <a:gd name="T54" fmla="*/ 1505 w 1505"/>
                <a:gd name="T55" fmla="*/ 345 h 1101"/>
                <a:gd name="T56" fmla="*/ 1410 w 1505"/>
                <a:gd name="T57" fmla="*/ 250 h 1101"/>
                <a:gd name="T58" fmla="*/ 341 w 1505"/>
                <a:gd name="T59" fmla="*/ 500 h 1101"/>
                <a:gd name="T60" fmla="*/ 287 w 1505"/>
                <a:gd name="T61" fmla="*/ 520 h 1101"/>
                <a:gd name="T62" fmla="*/ 169 w 1505"/>
                <a:gd name="T63" fmla="*/ 619 h 1101"/>
                <a:gd name="T64" fmla="*/ 169 w 1505"/>
                <a:gd name="T65" fmla="*/ 535 h 1101"/>
                <a:gd name="T66" fmla="*/ 133 w 1505"/>
                <a:gd name="T67" fmla="*/ 500 h 1101"/>
                <a:gd name="T68" fmla="*/ 81 w 1505"/>
                <a:gd name="T69" fmla="*/ 500 h 1101"/>
                <a:gd name="T70" fmla="*/ 45 w 1505"/>
                <a:gd name="T71" fmla="*/ 464 h 1101"/>
                <a:gd name="T72" fmla="*/ 45 w 1505"/>
                <a:gd name="T73" fmla="*/ 81 h 1101"/>
                <a:gd name="T74" fmla="*/ 81 w 1505"/>
                <a:gd name="T75" fmla="*/ 45 h 1101"/>
                <a:gd name="T76" fmla="*/ 699 w 1505"/>
                <a:gd name="T77" fmla="*/ 45 h 1101"/>
                <a:gd name="T78" fmla="*/ 735 w 1505"/>
                <a:gd name="T79" fmla="*/ 81 h 1101"/>
                <a:gd name="T80" fmla="*/ 735 w 1505"/>
                <a:gd name="T81" fmla="*/ 250 h 1101"/>
                <a:gd name="T82" fmla="*/ 637 w 1505"/>
                <a:gd name="T83" fmla="*/ 250 h 1101"/>
                <a:gd name="T84" fmla="*/ 542 w 1505"/>
                <a:gd name="T85" fmla="*/ 345 h 1101"/>
                <a:gd name="T86" fmla="*/ 542 w 1505"/>
                <a:gd name="T87" fmla="*/ 500 h 1101"/>
                <a:gd name="T88" fmla="*/ 341 w 1505"/>
                <a:gd name="T89" fmla="*/ 500 h 1101"/>
                <a:gd name="T90" fmla="*/ 1460 w 1505"/>
                <a:gd name="T91" fmla="*/ 824 h 1101"/>
                <a:gd name="T92" fmla="*/ 1410 w 1505"/>
                <a:gd name="T93" fmla="*/ 874 h 1101"/>
                <a:gd name="T94" fmla="*/ 1344 w 1505"/>
                <a:gd name="T95" fmla="*/ 874 h 1101"/>
                <a:gd name="T96" fmla="*/ 1305 w 1505"/>
                <a:gd name="T97" fmla="*/ 913 h 1101"/>
                <a:gd name="T98" fmla="*/ 1305 w 1505"/>
                <a:gd name="T99" fmla="*/ 1030 h 1101"/>
                <a:gd name="T100" fmla="*/ 1149 w 1505"/>
                <a:gd name="T101" fmla="*/ 898 h 1101"/>
                <a:gd name="T102" fmla="*/ 1084 w 1505"/>
                <a:gd name="T103" fmla="*/ 874 h 1101"/>
                <a:gd name="T104" fmla="*/ 637 w 1505"/>
                <a:gd name="T105" fmla="*/ 874 h 1101"/>
                <a:gd name="T106" fmla="*/ 587 w 1505"/>
                <a:gd name="T107" fmla="*/ 824 h 1101"/>
                <a:gd name="T108" fmla="*/ 587 w 1505"/>
                <a:gd name="T109" fmla="*/ 345 h 1101"/>
                <a:gd name="T110" fmla="*/ 637 w 1505"/>
                <a:gd name="T111" fmla="*/ 295 h 1101"/>
                <a:gd name="T112" fmla="*/ 1410 w 1505"/>
                <a:gd name="T113" fmla="*/ 295 h 1101"/>
                <a:gd name="T114" fmla="*/ 1460 w 1505"/>
                <a:gd name="T115" fmla="*/ 345 h 1101"/>
                <a:gd name="T116" fmla="*/ 1460 w 1505"/>
                <a:gd name="T117" fmla="*/ 824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05" h="1101">
                  <a:moveTo>
                    <a:pt x="1410" y="250"/>
                  </a:moveTo>
                  <a:cubicBezTo>
                    <a:pt x="780" y="250"/>
                    <a:pt x="780" y="250"/>
                    <a:pt x="780" y="250"/>
                  </a:cubicBezTo>
                  <a:cubicBezTo>
                    <a:pt x="780" y="81"/>
                    <a:pt x="780" y="81"/>
                    <a:pt x="780" y="81"/>
                  </a:cubicBezTo>
                  <a:cubicBezTo>
                    <a:pt x="780" y="37"/>
                    <a:pt x="743" y="0"/>
                    <a:pt x="699" y="0"/>
                  </a:cubicBezTo>
                  <a:cubicBezTo>
                    <a:pt x="81" y="0"/>
                    <a:pt x="81" y="0"/>
                    <a:pt x="81" y="0"/>
                  </a:cubicBezTo>
                  <a:cubicBezTo>
                    <a:pt x="36" y="0"/>
                    <a:pt x="0" y="37"/>
                    <a:pt x="0" y="81"/>
                  </a:cubicBezTo>
                  <a:cubicBezTo>
                    <a:pt x="0" y="464"/>
                    <a:pt x="0" y="464"/>
                    <a:pt x="0" y="464"/>
                  </a:cubicBezTo>
                  <a:cubicBezTo>
                    <a:pt x="0" y="509"/>
                    <a:pt x="36" y="545"/>
                    <a:pt x="81" y="545"/>
                  </a:cubicBezTo>
                  <a:cubicBezTo>
                    <a:pt x="124" y="545"/>
                    <a:pt x="124" y="545"/>
                    <a:pt x="124" y="545"/>
                  </a:cubicBezTo>
                  <a:cubicBezTo>
                    <a:pt x="124" y="668"/>
                    <a:pt x="124" y="668"/>
                    <a:pt x="124" y="668"/>
                  </a:cubicBezTo>
                  <a:cubicBezTo>
                    <a:pt x="124" y="676"/>
                    <a:pt x="129" y="684"/>
                    <a:pt x="137" y="688"/>
                  </a:cubicBezTo>
                  <a:cubicBezTo>
                    <a:pt x="140" y="689"/>
                    <a:pt x="143" y="690"/>
                    <a:pt x="147" y="690"/>
                  </a:cubicBezTo>
                  <a:cubicBezTo>
                    <a:pt x="152" y="690"/>
                    <a:pt x="157" y="688"/>
                    <a:pt x="161" y="685"/>
                  </a:cubicBezTo>
                  <a:cubicBezTo>
                    <a:pt x="316" y="554"/>
                    <a:pt x="316" y="554"/>
                    <a:pt x="316" y="554"/>
                  </a:cubicBezTo>
                  <a:cubicBezTo>
                    <a:pt x="323" y="548"/>
                    <a:pt x="332" y="545"/>
                    <a:pt x="341" y="545"/>
                  </a:cubicBezTo>
                  <a:cubicBezTo>
                    <a:pt x="542" y="545"/>
                    <a:pt x="542" y="545"/>
                    <a:pt x="542" y="545"/>
                  </a:cubicBezTo>
                  <a:cubicBezTo>
                    <a:pt x="542" y="824"/>
                    <a:pt x="542" y="824"/>
                    <a:pt x="542" y="824"/>
                  </a:cubicBezTo>
                  <a:cubicBezTo>
                    <a:pt x="542" y="877"/>
                    <a:pt x="585" y="919"/>
                    <a:pt x="637" y="919"/>
                  </a:cubicBezTo>
                  <a:cubicBezTo>
                    <a:pt x="1084" y="919"/>
                    <a:pt x="1084" y="919"/>
                    <a:pt x="1084" y="919"/>
                  </a:cubicBezTo>
                  <a:cubicBezTo>
                    <a:pt x="1097" y="919"/>
                    <a:pt x="1110" y="924"/>
                    <a:pt x="1120" y="932"/>
                  </a:cubicBezTo>
                  <a:cubicBezTo>
                    <a:pt x="1313" y="1096"/>
                    <a:pt x="1313" y="1096"/>
                    <a:pt x="1313" y="1096"/>
                  </a:cubicBezTo>
                  <a:cubicBezTo>
                    <a:pt x="1317" y="1099"/>
                    <a:pt x="1322" y="1101"/>
                    <a:pt x="1328" y="1101"/>
                  </a:cubicBezTo>
                  <a:cubicBezTo>
                    <a:pt x="1331" y="1101"/>
                    <a:pt x="1334" y="1100"/>
                    <a:pt x="1337" y="1099"/>
                  </a:cubicBezTo>
                  <a:cubicBezTo>
                    <a:pt x="1345" y="1095"/>
                    <a:pt x="1350" y="1087"/>
                    <a:pt x="1350" y="1078"/>
                  </a:cubicBezTo>
                  <a:cubicBezTo>
                    <a:pt x="1350" y="919"/>
                    <a:pt x="1350" y="919"/>
                    <a:pt x="1350" y="919"/>
                  </a:cubicBezTo>
                  <a:cubicBezTo>
                    <a:pt x="1410" y="919"/>
                    <a:pt x="1410" y="919"/>
                    <a:pt x="1410" y="919"/>
                  </a:cubicBezTo>
                  <a:cubicBezTo>
                    <a:pt x="1463" y="919"/>
                    <a:pt x="1505" y="877"/>
                    <a:pt x="1505" y="824"/>
                  </a:cubicBezTo>
                  <a:cubicBezTo>
                    <a:pt x="1505" y="345"/>
                    <a:pt x="1505" y="345"/>
                    <a:pt x="1505" y="345"/>
                  </a:cubicBezTo>
                  <a:cubicBezTo>
                    <a:pt x="1505" y="293"/>
                    <a:pt x="1463" y="250"/>
                    <a:pt x="1410" y="250"/>
                  </a:cubicBezTo>
                  <a:close/>
                  <a:moveTo>
                    <a:pt x="341" y="500"/>
                  </a:moveTo>
                  <a:cubicBezTo>
                    <a:pt x="322" y="500"/>
                    <a:pt x="302" y="507"/>
                    <a:pt x="287" y="520"/>
                  </a:cubicBezTo>
                  <a:cubicBezTo>
                    <a:pt x="169" y="619"/>
                    <a:pt x="169" y="619"/>
                    <a:pt x="169" y="619"/>
                  </a:cubicBezTo>
                  <a:cubicBezTo>
                    <a:pt x="169" y="535"/>
                    <a:pt x="169" y="535"/>
                    <a:pt x="169" y="535"/>
                  </a:cubicBezTo>
                  <a:cubicBezTo>
                    <a:pt x="169" y="516"/>
                    <a:pt x="153" y="500"/>
                    <a:pt x="133" y="500"/>
                  </a:cubicBezTo>
                  <a:cubicBezTo>
                    <a:pt x="81" y="500"/>
                    <a:pt x="81" y="500"/>
                    <a:pt x="81" y="500"/>
                  </a:cubicBezTo>
                  <a:cubicBezTo>
                    <a:pt x="61" y="500"/>
                    <a:pt x="45" y="484"/>
                    <a:pt x="45" y="464"/>
                  </a:cubicBezTo>
                  <a:cubicBezTo>
                    <a:pt x="45" y="81"/>
                    <a:pt x="45" y="81"/>
                    <a:pt x="45" y="81"/>
                  </a:cubicBezTo>
                  <a:cubicBezTo>
                    <a:pt x="45" y="61"/>
                    <a:pt x="61" y="45"/>
                    <a:pt x="81" y="45"/>
                  </a:cubicBezTo>
                  <a:cubicBezTo>
                    <a:pt x="699" y="45"/>
                    <a:pt x="699" y="45"/>
                    <a:pt x="699" y="45"/>
                  </a:cubicBezTo>
                  <a:cubicBezTo>
                    <a:pt x="719" y="45"/>
                    <a:pt x="735" y="61"/>
                    <a:pt x="735" y="81"/>
                  </a:cubicBezTo>
                  <a:cubicBezTo>
                    <a:pt x="735" y="250"/>
                    <a:pt x="735" y="250"/>
                    <a:pt x="735" y="250"/>
                  </a:cubicBezTo>
                  <a:cubicBezTo>
                    <a:pt x="637" y="250"/>
                    <a:pt x="637" y="250"/>
                    <a:pt x="637" y="250"/>
                  </a:cubicBezTo>
                  <a:cubicBezTo>
                    <a:pt x="585" y="250"/>
                    <a:pt x="542" y="293"/>
                    <a:pt x="542" y="345"/>
                  </a:cubicBezTo>
                  <a:cubicBezTo>
                    <a:pt x="542" y="500"/>
                    <a:pt x="542" y="500"/>
                    <a:pt x="542" y="500"/>
                  </a:cubicBezTo>
                  <a:lnTo>
                    <a:pt x="341" y="500"/>
                  </a:lnTo>
                  <a:close/>
                  <a:moveTo>
                    <a:pt x="1460" y="824"/>
                  </a:moveTo>
                  <a:cubicBezTo>
                    <a:pt x="1460" y="852"/>
                    <a:pt x="1438" y="874"/>
                    <a:pt x="1410" y="874"/>
                  </a:cubicBezTo>
                  <a:cubicBezTo>
                    <a:pt x="1344" y="874"/>
                    <a:pt x="1344" y="874"/>
                    <a:pt x="1344" y="874"/>
                  </a:cubicBezTo>
                  <a:cubicBezTo>
                    <a:pt x="1323" y="874"/>
                    <a:pt x="1305" y="892"/>
                    <a:pt x="1305" y="913"/>
                  </a:cubicBezTo>
                  <a:cubicBezTo>
                    <a:pt x="1305" y="1030"/>
                    <a:pt x="1305" y="1030"/>
                    <a:pt x="1305" y="1030"/>
                  </a:cubicBezTo>
                  <a:cubicBezTo>
                    <a:pt x="1149" y="898"/>
                    <a:pt x="1149" y="898"/>
                    <a:pt x="1149" y="898"/>
                  </a:cubicBezTo>
                  <a:cubicBezTo>
                    <a:pt x="1131" y="883"/>
                    <a:pt x="1108" y="874"/>
                    <a:pt x="1084" y="874"/>
                  </a:cubicBezTo>
                  <a:cubicBezTo>
                    <a:pt x="637" y="874"/>
                    <a:pt x="637" y="874"/>
                    <a:pt x="637" y="874"/>
                  </a:cubicBezTo>
                  <a:cubicBezTo>
                    <a:pt x="610" y="874"/>
                    <a:pt x="587" y="852"/>
                    <a:pt x="587" y="824"/>
                  </a:cubicBezTo>
                  <a:cubicBezTo>
                    <a:pt x="587" y="345"/>
                    <a:pt x="587" y="345"/>
                    <a:pt x="587" y="345"/>
                  </a:cubicBezTo>
                  <a:cubicBezTo>
                    <a:pt x="587" y="318"/>
                    <a:pt x="610" y="295"/>
                    <a:pt x="637" y="295"/>
                  </a:cubicBezTo>
                  <a:cubicBezTo>
                    <a:pt x="1410" y="295"/>
                    <a:pt x="1410" y="295"/>
                    <a:pt x="1410" y="295"/>
                  </a:cubicBezTo>
                  <a:cubicBezTo>
                    <a:pt x="1438" y="295"/>
                    <a:pt x="1460" y="318"/>
                    <a:pt x="1460" y="345"/>
                  </a:cubicBezTo>
                  <a:lnTo>
                    <a:pt x="1460" y="8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2" name="Freeform 7"/>
            <p:cNvSpPr>
              <a:spLocks/>
            </p:cNvSpPr>
            <p:nvPr/>
          </p:nvSpPr>
          <p:spPr bwMode="auto">
            <a:xfrm>
              <a:off x="6208713" y="3227388"/>
              <a:ext cx="1833563" cy="173037"/>
            </a:xfrm>
            <a:custGeom>
              <a:avLst/>
              <a:gdLst>
                <a:gd name="T0" fmla="*/ 489 w 489"/>
                <a:gd name="T1" fmla="*/ 23 h 46"/>
                <a:gd name="T2" fmla="*/ 467 w 489"/>
                <a:gd name="T3" fmla="*/ 46 h 46"/>
                <a:gd name="T4" fmla="*/ 23 w 489"/>
                <a:gd name="T5" fmla="*/ 46 h 46"/>
                <a:gd name="T6" fmla="*/ 0 w 489"/>
                <a:gd name="T7" fmla="*/ 23 h 46"/>
                <a:gd name="T8" fmla="*/ 23 w 489"/>
                <a:gd name="T9" fmla="*/ 0 h 46"/>
                <a:gd name="T10" fmla="*/ 467 w 489"/>
                <a:gd name="T11" fmla="*/ 0 h 46"/>
                <a:gd name="T12" fmla="*/ 489 w 489"/>
                <a:gd name="T13" fmla="*/ 23 h 46"/>
              </a:gdLst>
              <a:ahLst/>
              <a:cxnLst>
                <a:cxn ang="0">
                  <a:pos x="T0" y="T1"/>
                </a:cxn>
                <a:cxn ang="0">
                  <a:pos x="T2" y="T3"/>
                </a:cxn>
                <a:cxn ang="0">
                  <a:pos x="T4" y="T5"/>
                </a:cxn>
                <a:cxn ang="0">
                  <a:pos x="T6" y="T7"/>
                </a:cxn>
                <a:cxn ang="0">
                  <a:pos x="T8" y="T9"/>
                </a:cxn>
                <a:cxn ang="0">
                  <a:pos x="T10" y="T11"/>
                </a:cxn>
                <a:cxn ang="0">
                  <a:pos x="T12" y="T13"/>
                </a:cxn>
              </a:cxnLst>
              <a:rect l="0" t="0" r="r" b="b"/>
              <a:pathLst>
                <a:path w="489" h="46">
                  <a:moveTo>
                    <a:pt x="489" y="23"/>
                  </a:moveTo>
                  <a:cubicBezTo>
                    <a:pt x="489" y="35"/>
                    <a:pt x="479" y="46"/>
                    <a:pt x="467" y="46"/>
                  </a:cubicBezTo>
                  <a:cubicBezTo>
                    <a:pt x="23" y="46"/>
                    <a:pt x="23" y="46"/>
                    <a:pt x="23" y="46"/>
                  </a:cubicBezTo>
                  <a:cubicBezTo>
                    <a:pt x="10" y="46"/>
                    <a:pt x="0" y="35"/>
                    <a:pt x="0" y="23"/>
                  </a:cubicBezTo>
                  <a:cubicBezTo>
                    <a:pt x="0" y="10"/>
                    <a:pt x="10" y="0"/>
                    <a:pt x="23" y="0"/>
                  </a:cubicBezTo>
                  <a:cubicBezTo>
                    <a:pt x="467" y="0"/>
                    <a:pt x="467" y="0"/>
                    <a:pt x="467" y="0"/>
                  </a:cubicBezTo>
                  <a:cubicBezTo>
                    <a:pt x="479" y="0"/>
                    <a:pt x="489" y="10"/>
                    <a:pt x="489"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3" name="Freeform 8"/>
            <p:cNvSpPr>
              <a:spLocks/>
            </p:cNvSpPr>
            <p:nvPr/>
          </p:nvSpPr>
          <p:spPr bwMode="auto">
            <a:xfrm>
              <a:off x="6208713" y="3786188"/>
              <a:ext cx="1833563" cy="168275"/>
            </a:xfrm>
            <a:custGeom>
              <a:avLst/>
              <a:gdLst>
                <a:gd name="T0" fmla="*/ 489 w 489"/>
                <a:gd name="T1" fmla="*/ 22 h 45"/>
                <a:gd name="T2" fmla="*/ 467 w 489"/>
                <a:gd name="T3" fmla="*/ 45 h 45"/>
                <a:gd name="T4" fmla="*/ 23 w 489"/>
                <a:gd name="T5" fmla="*/ 45 h 45"/>
                <a:gd name="T6" fmla="*/ 0 w 489"/>
                <a:gd name="T7" fmla="*/ 22 h 45"/>
                <a:gd name="T8" fmla="*/ 23 w 489"/>
                <a:gd name="T9" fmla="*/ 0 h 45"/>
                <a:gd name="T10" fmla="*/ 467 w 489"/>
                <a:gd name="T11" fmla="*/ 0 h 45"/>
                <a:gd name="T12" fmla="*/ 489 w 489"/>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89" h="45">
                  <a:moveTo>
                    <a:pt x="489" y="22"/>
                  </a:moveTo>
                  <a:cubicBezTo>
                    <a:pt x="489" y="35"/>
                    <a:pt x="479" y="45"/>
                    <a:pt x="467" y="45"/>
                  </a:cubicBezTo>
                  <a:cubicBezTo>
                    <a:pt x="23" y="45"/>
                    <a:pt x="23" y="45"/>
                    <a:pt x="23" y="45"/>
                  </a:cubicBezTo>
                  <a:cubicBezTo>
                    <a:pt x="10" y="45"/>
                    <a:pt x="0" y="35"/>
                    <a:pt x="0" y="22"/>
                  </a:cubicBezTo>
                  <a:cubicBezTo>
                    <a:pt x="0" y="10"/>
                    <a:pt x="10" y="0"/>
                    <a:pt x="23" y="0"/>
                  </a:cubicBezTo>
                  <a:cubicBezTo>
                    <a:pt x="467" y="0"/>
                    <a:pt x="467" y="0"/>
                    <a:pt x="467" y="0"/>
                  </a:cubicBezTo>
                  <a:cubicBezTo>
                    <a:pt x="479" y="0"/>
                    <a:pt x="489" y="10"/>
                    <a:pt x="48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4" name="Freeform 9"/>
            <p:cNvSpPr>
              <a:spLocks/>
            </p:cNvSpPr>
            <p:nvPr/>
          </p:nvSpPr>
          <p:spPr bwMode="auto">
            <a:xfrm>
              <a:off x="3924301" y="1936750"/>
              <a:ext cx="1593850" cy="169862"/>
            </a:xfrm>
            <a:custGeom>
              <a:avLst/>
              <a:gdLst>
                <a:gd name="T0" fmla="*/ 425 w 425"/>
                <a:gd name="T1" fmla="*/ 22 h 45"/>
                <a:gd name="T2" fmla="*/ 403 w 425"/>
                <a:gd name="T3" fmla="*/ 45 h 45"/>
                <a:gd name="T4" fmla="*/ 23 w 425"/>
                <a:gd name="T5" fmla="*/ 45 h 45"/>
                <a:gd name="T6" fmla="*/ 0 w 425"/>
                <a:gd name="T7" fmla="*/ 22 h 45"/>
                <a:gd name="T8" fmla="*/ 23 w 425"/>
                <a:gd name="T9" fmla="*/ 0 h 45"/>
                <a:gd name="T10" fmla="*/ 403 w 425"/>
                <a:gd name="T11" fmla="*/ 0 h 45"/>
                <a:gd name="T12" fmla="*/ 425 w 425"/>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25" h="45">
                  <a:moveTo>
                    <a:pt x="425" y="22"/>
                  </a:moveTo>
                  <a:cubicBezTo>
                    <a:pt x="425" y="35"/>
                    <a:pt x="415" y="45"/>
                    <a:pt x="403" y="45"/>
                  </a:cubicBezTo>
                  <a:cubicBezTo>
                    <a:pt x="23" y="45"/>
                    <a:pt x="23" y="45"/>
                    <a:pt x="23" y="45"/>
                  </a:cubicBezTo>
                  <a:cubicBezTo>
                    <a:pt x="11" y="45"/>
                    <a:pt x="0" y="35"/>
                    <a:pt x="0" y="22"/>
                  </a:cubicBezTo>
                  <a:cubicBezTo>
                    <a:pt x="0" y="10"/>
                    <a:pt x="11" y="0"/>
                    <a:pt x="23" y="0"/>
                  </a:cubicBezTo>
                  <a:cubicBezTo>
                    <a:pt x="403" y="0"/>
                    <a:pt x="403" y="0"/>
                    <a:pt x="403" y="0"/>
                  </a:cubicBezTo>
                  <a:cubicBezTo>
                    <a:pt x="415" y="0"/>
                    <a:pt x="425" y="10"/>
                    <a:pt x="42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5" name="Freeform 10"/>
            <p:cNvSpPr>
              <a:spLocks/>
            </p:cNvSpPr>
            <p:nvPr/>
          </p:nvSpPr>
          <p:spPr bwMode="auto">
            <a:xfrm>
              <a:off x="3924301" y="2371725"/>
              <a:ext cx="1136650" cy="169862"/>
            </a:xfrm>
            <a:custGeom>
              <a:avLst/>
              <a:gdLst>
                <a:gd name="T0" fmla="*/ 303 w 303"/>
                <a:gd name="T1" fmla="*/ 23 h 45"/>
                <a:gd name="T2" fmla="*/ 281 w 303"/>
                <a:gd name="T3" fmla="*/ 45 h 45"/>
                <a:gd name="T4" fmla="*/ 23 w 303"/>
                <a:gd name="T5" fmla="*/ 45 h 45"/>
                <a:gd name="T6" fmla="*/ 0 w 303"/>
                <a:gd name="T7" fmla="*/ 23 h 45"/>
                <a:gd name="T8" fmla="*/ 23 w 303"/>
                <a:gd name="T9" fmla="*/ 0 h 45"/>
                <a:gd name="T10" fmla="*/ 281 w 303"/>
                <a:gd name="T11" fmla="*/ 0 h 45"/>
                <a:gd name="T12" fmla="*/ 303 w 303"/>
                <a:gd name="T13" fmla="*/ 23 h 45"/>
              </a:gdLst>
              <a:ahLst/>
              <a:cxnLst>
                <a:cxn ang="0">
                  <a:pos x="T0" y="T1"/>
                </a:cxn>
                <a:cxn ang="0">
                  <a:pos x="T2" y="T3"/>
                </a:cxn>
                <a:cxn ang="0">
                  <a:pos x="T4" y="T5"/>
                </a:cxn>
                <a:cxn ang="0">
                  <a:pos x="T6" y="T7"/>
                </a:cxn>
                <a:cxn ang="0">
                  <a:pos x="T8" y="T9"/>
                </a:cxn>
                <a:cxn ang="0">
                  <a:pos x="T10" y="T11"/>
                </a:cxn>
                <a:cxn ang="0">
                  <a:pos x="T12" y="T13"/>
                </a:cxn>
              </a:cxnLst>
              <a:rect l="0" t="0" r="r" b="b"/>
              <a:pathLst>
                <a:path w="303" h="45">
                  <a:moveTo>
                    <a:pt x="303" y="23"/>
                  </a:moveTo>
                  <a:cubicBezTo>
                    <a:pt x="303" y="35"/>
                    <a:pt x="293" y="45"/>
                    <a:pt x="281" y="45"/>
                  </a:cubicBezTo>
                  <a:cubicBezTo>
                    <a:pt x="23" y="45"/>
                    <a:pt x="23" y="45"/>
                    <a:pt x="23" y="45"/>
                  </a:cubicBezTo>
                  <a:cubicBezTo>
                    <a:pt x="11" y="45"/>
                    <a:pt x="0" y="35"/>
                    <a:pt x="0" y="23"/>
                  </a:cubicBezTo>
                  <a:cubicBezTo>
                    <a:pt x="0" y="10"/>
                    <a:pt x="11" y="0"/>
                    <a:pt x="23" y="0"/>
                  </a:cubicBezTo>
                  <a:cubicBezTo>
                    <a:pt x="281" y="0"/>
                    <a:pt x="281" y="0"/>
                    <a:pt x="281" y="0"/>
                  </a:cubicBezTo>
                  <a:cubicBezTo>
                    <a:pt x="293" y="0"/>
                    <a:pt x="303" y="10"/>
                    <a:pt x="30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36" name="Freeform 6"/>
          <p:cNvSpPr>
            <a:spLocks/>
          </p:cNvSpPr>
          <p:nvPr userDrawn="1"/>
        </p:nvSpPr>
        <p:spPr bwMode="auto">
          <a:xfrm>
            <a:off x="4619836" y="296368"/>
            <a:ext cx="7560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7" name="Freeform 11"/>
          <p:cNvSpPr>
            <a:spLocks/>
          </p:cNvSpPr>
          <p:nvPr userDrawn="1"/>
        </p:nvSpPr>
        <p:spPr bwMode="auto">
          <a:xfrm>
            <a:off x="45118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Tree>
    <p:extLst>
      <p:ext uri="{BB962C8B-B14F-4D97-AF65-F5344CB8AC3E}">
        <p14:creationId xmlns:p14="http://schemas.microsoft.com/office/powerpoint/2010/main" val="246959514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17"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2592288"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dirty="0" smtClean="0">
                <a:latin typeface="Huawei Sans" panose="020C0503030203020204" pitchFamily="34" charset="0"/>
                <a:ea typeface="方正兰亭黑简体" panose="02000000000000000000" pitchFamily="2" charset="-122"/>
                <a:cs typeface="Huawei Sans" panose="020C0503030203020204" pitchFamily="34" charset="0"/>
              </a:rPr>
              <a:t>Objectives</a:t>
            </a:r>
            <a:endParaRPr lang="en-US" altLang="zh-CN"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latin typeface="Huawei Sans" panose="020C0503030203020204" pitchFamily="34" charset="0"/>
              <a:ea typeface="方正兰亭黑简体" panose="02000000000000000000" pitchFamily="2" charset="-122"/>
            </a:endParaRPr>
          </a:p>
        </p:txBody>
      </p:sp>
      <p:sp>
        <p:nvSpPr>
          <p:cNvPr id="1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latin typeface="Huawei Sans" panose="020C0503030203020204" pitchFamily="34" charset="0"/>
              <a:ea typeface="方正兰亭黑简体" panose="02000000000000000000" pitchFamily="2" charset="-122"/>
            </a:endParaRPr>
          </a:p>
        </p:txBody>
      </p:sp>
      <p:grpSp>
        <p:nvGrpSpPr>
          <p:cNvPr id="20" name="组合 19"/>
          <p:cNvGrpSpPr/>
          <p:nvPr userDrawn="1"/>
        </p:nvGrpSpPr>
        <p:grpSpPr>
          <a:xfrm>
            <a:off x="443372" y="440668"/>
            <a:ext cx="533970" cy="533470"/>
            <a:chOff x="2960687" y="4865687"/>
            <a:chExt cx="1698626" cy="1697038"/>
          </a:xfrm>
          <a:solidFill>
            <a:schemeClr val="bg1"/>
          </a:solidFill>
        </p:grpSpPr>
        <p:sp>
          <p:nvSpPr>
            <p:cNvPr id="21" name="Freeform 6"/>
            <p:cNvSpPr>
              <a:spLocks/>
            </p:cNvSpPr>
            <p:nvPr/>
          </p:nvSpPr>
          <p:spPr bwMode="auto">
            <a:xfrm>
              <a:off x="2960687" y="5251450"/>
              <a:ext cx="1311275" cy="1311275"/>
            </a:xfrm>
            <a:custGeom>
              <a:avLst/>
              <a:gdLst>
                <a:gd name="T0" fmla="*/ 1114 w 1293"/>
                <a:gd name="T1" fmla="*/ 294 h 1293"/>
                <a:gd name="T2" fmla="*/ 1233 w 1293"/>
                <a:gd name="T3" fmla="*/ 647 h 1293"/>
                <a:gd name="T4" fmla="*/ 647 w 1293"/>
                <a:gd name="T5" fmla="*/ 1233 h 1293"/>
                <a:gd name="T6" fmla="*/ 60 w 1293"/>
                <a:gd name="T7" fmla="*/ 647 h 1293"/>
                <a:gd name="T8" fmla="*/ 647 w 1293"/>
                <a:gd name="T9" fmla="*/ 60 h 1293"/>
                <a:gd name="T10" fmla="*/ 1001 w 1293"/>
                <a:gd name="T11" fmla="*/ 180 h 1293"/>
                <a:gd name="T12" fmla="*/ 1044 w 1293"/>
                <a:gd name="T13" fmla="*/ 137 h 1293"/>
                <a:gd name="T14" fmla="*/ 647 w 1293"/>
                <a:gd name="T15" fmla="*/ 0 h 1293"/>
                <a:gd name="T16" fmla="*/ 0 w 1293"/>
                <a:gd name="T17" fmla="*/ 647 h 1293"/>
                <a:gd name="T18" fmla="*/ 647 w 1293"/>
                <a:gd name="T19" fmla="*/ 1293 h 1293"/>
                <a:gd name="T20" fmla="*/ 1293 w 1293"/>
                <a:gd name="T21" fmla="*/ 647 h 1293"/>
                <a:gd name="T22" fmla="*/ 1157 w 1293"/>
                <a:gd name="T23" fmla="*/ 251 h 1293"/>
                <a:gd name="T24" fmla="*/ 1114 w 1293"/>
                <a:gd name="T25" fmla="*/ 294 h 1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3" h="1293">
                  <a:moveTo>
                    <a:pt x="1114" y="294"/>
                  </a:moveTo>
                  <a:cubicBezTo>
                    <a:pt x="1189" y="392"/>
                    <a:pt x="1233" y="514"/>
                    <a:pt x="1233" y="647"/>
                  </a:cubicBezTo>
                  <a:cubicBezTo>
                    <a:pt x="1233" y="970"/>
                    <a:pt x="970" y="1233"/>
                    <a:pt x="647" y="1233"/>
                  </a:cubicBezTo>
                  <a:cubicBezTo>
                    <a:pt x="323" y="1233"/>
                    <a:pt x="60" y="970"/>
                    <a:pt x="60" y="647"/>
                  </a:cubicBezTo>
                  <a:cubicBezTo>
                    <a:pt x="60" y="323"/>
                    <a:pt x="323" y="60"/>
                    <a:pt x="647" y="60"/>
                  </a:cubicBezTo>
                  <a:cubicBezTo>
                    <a:pt x="780" y="60"/>
                    <a:pt x="903" y="105"/>
                    <a:pt x="1001" y="180"/>
                  </a:cubicBezTo>
                  <a:cubicBezTo>
                    <a:pt x="1044" y="137"/>
                    <a:pt x="1044" y="137"/>
                    <a:pt x="1044" y="137"/>
                  </a:cubicBezTo>
                  <a:cubicBezTo>
                    <a:pt x="934" y="52"/>
                    <a:pt x="796" y="0"/>
                    <a:pt x="647" y="0"/>
                  </a:cubicBezTo>
                  <a:cubicBezTo>
                    <a:pt x="290" y="0"/>
                    <a:pt x="0" y="290"/>
                    <a:pt x="0" y="647"/>
                  </a:cubicBezTo>
                  <a:cubicBezTo>
                    <a:pt x="0" y="1003"/>
                    <a:pt x="290" y="1293"/>
                    <a:pt x="647" y="1293"/>
                  </a:cubicBezTo>
                  <a:cubicBezTo>
                    <a:pt x="1003" y="1293"/>
                    <a:pt x="1293" y="1003"/>
                    <a:pt x="1293" y="647"/>
                  </a:cubicBezTo>
                  <a:cubicBezTo>
                    <a:pt x="1293" y="498"/>
                    <a:pt x="1242" y="360"/>
                    <a:pt x="1157" y="251"/>
                  </a:cubicBezTo>
                  <a:lnTo>
                    <a:pt x="1114" y="2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2" name="Freeform 7"/>
            <p:cNvSpPr>
              <a:spLocks/>
            </p:cNvSpPr>
            <p:nvPr/>
          </p:nvSpPr>
          <p:spPr bwMode="auto">
            <a:xfrm>
              <a:off x="3168650" y="5459413"/>
              <a:ext cx="895350" cy="895350"/>
            </a:xfrm>
            <a:custGeom>
              <a:avLst/>
              <a:gdLst>
                <a:gd name="T0" fmla="*/ 762 w 883"/>
                <a:gd name="T1" fmla="*/ 235 h 883"/>
                <a:gd name="T2" fmla="*/ 823 w 883"/>
                <a:gd name="T3" fmla="*/ 442 h 883"/>
                <a:gd name="T4" fmla="*/ 442 w 883"/>
                <a:gd name="T5" fmla="*/ 823 h 883"/>
                <a:gd name="T6" fmla="*/ 60 w 883"/>
                <a:gd name="T7" fmla="*/ 442 h 883"/>
                <a:gd name="T8" fmla="*/ 442 w 883"/>
                <a:gd name="T9" fmla="*/ 60 h 883"/>
                <a:gd name="T10" fmla="*/ 649 w 883"/>
                <a:gd name="T11" fmla="*/ 122 h 883"/>
                <a:gd name="T12" fmla="*/ 692 w 883"/>
                <a:gd name="T13" fmla="*/ 78 h 883"/>
                <a:gd name="T14" fmla="*/ 442 w 883"/>
                <a:gd name="T15" fmla="*/ 0 h 883"/>
                <a:gd name="T16" fmla="*/ 0 w 883"/>
                <a:gd name="T17" fmla="*/ 442 h 883"/>
                <a:gd name="T18" fmla="*/ 442 w 883"/>
                <a:gd name="T19" fmla="*/ 883 h 883"/>
                <a:gd name="T20" fmla="*/ 883 w 883"/>
                <a:gd name="T21" fmla="*/ 442 h 883"/>
                <a:gd name="T22" fmla="*/ 806 w 883"/>
                <a:gd name="T23" fmla="*/ 192 h 883"/>
                <a:gd name="T24" fmla="*/ 762 w 883"/>
                <a:gd name="T25" fmla="*/ 235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3" h="883">
                  <a:moveTo>
                    <a:pt x="762" y="235"/>
                  </a:moveTo>
                  <a:cubicBezTo>
                    <a:pt x="801" y="295"/>
                    <a:pt x="823" y="366"/>
                    <a:pt x="823" y="442"/>
                  </a:cubicBezTo>
                  <a:cubicBezTo>
                    <a:pt x="823" y="652"/>
                    <a:pt x="652" y="823"/>
                    <a:pt x="442" y="823"/>
                  </a:cubicBezTo>
                  <a:cubicBezTo>
                    <a:pt x="231" y="823"/>
                    <a:pt x="60" y="652"/>
                    <a:pt x="60" y="442"/>
                  </a:cubicBezTo>
                  <a:cubicBezTo>
                    <a:pt x="60" y="231"/>
                    <a:pt x="231" y="60"/>
                    <a:pt x="442" y="60"/>
                  </a:cubicBezTo>
                  <a:cubicBezTo>
                    <a:pt x="518" y="60"/>
                    <a:pt x="589" y="83"/>
                    <a:pt x="649" y="122"/>
                  </a:cubicBezTo>
                  <a:cubicBezTo>
                    <a:pt x="692" y="78"/>
                    <a:pt x="692" y="78"/>
                    <a:pt x="692" y="78"/>
                  </a:cubicBezTo>
                  <a:cubicBezTo>
                    <a:pt x="621" y="29"/>
                    <a:pt x="535" y="0"/>
                    <a:pt x="442" y="0"/>
                  </a:cubicBezTo>
                  <a:cubicBezTo>
                    <a:pt x="198" y="0"/>
                    <a:pt x="0" y="198"/>
                    <a:pt x="0" y="442"/>
                  </a:cubicBezTo>
                  <a:cubicBezTo>
                    <a:pt x="0" y="685"/>
                    <a:pt x="198" y="883"/>
                    <a:pt x="442" y="883"/>
                  </a:cubicBezTo>
                  <a:cubicBezTo>
                    <a:pt x="685" y="883"/>
                    <a:pt x="883" y="685"/>
                    <a:pt x="883" y="442"/>
                  </a:cubicBezTo>
                  <a:cubicBezTo>
                    <a:pt x="883" y="349"/>
                    <a:pt x="855" y="263"/>
                    <a:pt x="806" y="192"/>
                  </a:cubicBezTo>
                  <a:lnTo>
                    <a:pt x="762" y="2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3" name="Freeform 8"/>
            <p:cNvSpPr>
              <a:spLocks/>
            </p:cNvSpPr>
            <p:nvPr/>
          </p:nvSpPr>
          <p:spPr bwMode="auto">
            <a:xfrm>
              <a:off x="3384550" y="5675313"/>
              <a:ext cx="463550" cy="463550"/>
            </a:xfrm>
            <a:custGeom>
              <a:avLst/>
              <a:gdLst>
                <a:gd name="T0" fmla="*/ 390 w 457"/>
                <a:gd name="T1" fmla="*/ 181 h 457"/>
                <a:gd name="T2" fmla="*/ 397 w 457"/>
                <a:gd name="T3" fmla="*/ 229 h 457"/>
                <a:gd name="T4" fmla="*/ 229 w 457"/>
                <a:gd name="T5" fmla="*/ 397 h 457"/>
                <a:gd name="T6" fmla="*/ 60 w 457"/>
                <a:gd name="T7" fmla="*/ 229 h 457"/>
                <a:gd name="T8" fmla="*/ 229 w 457"/>
                <a:gd name="T9" fmla="*/ 60 h 457"/>
                <a:gd name="T10" fmla="*/ 277 w 457"/>
                <a:gd name="T11" fmla="*/ 67 h 457"/>
                <a:gd name="T12" fmla="*/ 324 w 457"/>
                <a:gd name="T13" fmla="*/ 21 h 457"/>
                <a:gd name="T14" fmla="*/ 229 w 457"/>
                <a:gd name="T15" fmla="*/ 0 h 457"/>
                <a:gd name="T16" fmla="*/ 0 w 457"/>
                <a:gd name="T17" fmla="*/ 229 h 457"/>
                <a:gd name="T18" fmla="*/ 229 w 457"/>
                <a:gd name="T19" fmla="*/ 457 h 457"/>
                <a:gd name="T20" fmla="*/ 457 w 457"/>
                <a:gd name="T21" fmla="*/ 229 h 457"/>
                <a:gd name="T22" fmla="*/ 437 w 457"/>
                <a:gd name="T23" fmla="*/ 134 h 457"/>
                <a:gd name="T24" fmla="*/ 390 w 457"/>
                <a:gd name="T25" fmla="*/ 181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7" h="457">
                  <a:moveTo>
                    <a:pt x="390" y="181"/>
                  </a:moveTo>
                  <a:cubicBezTo>
                    <a:pt x="395" y="196"/>
                    <a:pt x="397" y="212"/>
                    <a:pt x="397" y="229"/>
                  </a:cubicBezTo>
                  <a:cubicBezTo>
                    <a:pt x="397" y="322"/>
                    <a:pt x="322" y="397"/>
                    <a:pt x="229" y="397"/>
                  </a:cubicBezTo>
                  <a:cubicBezTo>
                    <a:pt x="136" y="397"/>
                    <a:pt x="60" y="322"/>
                    <a:pt x="60" y="229"/>
                  </a:cubicBezTo>
                  <a:cubicBezTo>
                    <a:pt x="60" y="136"/>
                    <a:pt x="136" y="60"/>
                    <a:pt x="229" y="60"/>
                  </a:cubicBezTo>
                  <a:cubicBezTo>
                    <a:pt x="245" y="60"/>
                    <a:pt x="262" y="63"/>
                    <a:pt x="277" y="67"/>
                  </a:cubicBezTo>
                  <a:cubicBezTo>
                    <a:pt x="324" y="21"/>
                    <a:pt x="324" y="21"/>
                    <a:pt x="324" y="21"/>
                  </a:cubicBezTo>
                  <a:cubicBezTo>
                    <a:pt x="295" y="8"/>
                    <a:pt x="263" y="0"/>
                    <a:pt x="229" y="0"/>
                  </a:cubicBezTo>
                  <a:cubicBezTo>
                    <a:pt x="103" y="0"/>
                    <a:pt x="0" y="103"/>
                    <a:pt x="0" y="229"/>
                  </a:cubicBezTo>
                  <a:cubicBezTo>
                    <a:pt x="0" y="355"/>
                    <a:pt x="103" y="457"/>
                    <a:pt x="229" y="457"/>
                  </a:cubicBezTo>
                  <a:cubicBezTo>
                    <a:pt x="355" y="457"/>
                    <a:pt x="457" y="355"/>
                    <a:pt x="457" y="229"/>
                  </a:cubicBezTo>
                  <a:cubicBezTo>
                    <a:pt x="457" y="195"/>
                    <a:pt x="450" y="163"/>
                    <a:pt x="437" y="134"/>
                  </a:cubicBezTo>
                  <a:lnTo>
                    <a:pt x="390"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4" name="Freeform 9"/>
            <p:cNvSpPr>
              <a:spLocks/>
            </p:cNvSpPr>
            <p:nvPr/>
          </p:nvSpPr>
          <p:spPr bwMode="auto">
            <a:xfrm>
              <a:off x="3582988" y="5092700"/>
              <a:ext cx="850900" cy="844550"/>
            </a:xfrm>
            <a:custGeom>
              <a:avLst/>
              <a:gdLst>
                <a:gd name="T0" fmla="*/ 33 w 839"/>
                <a:gd name="T1" fmla="*/ 834 h 834"/>
                <a:gd name="T2" fmla="*/ 11 w 839"/>
                <a:gd name="T3" fmla="*/ 825 h 834"/>
                <a:gd name="T4" fmla="*/ 11 w 839"/>
                <a:gd name="T5" fmla="*/ 782 h 834"/>
                <a:gd name="T6" fmla="*/ 785 w 839"/>
                <a:gd name="T7" fmla="*/ 12 h 834"/>
                <a:gd name="T8" fmla="*/ 827 w 839"/>
                <a:gd name="T9" fmla="*/ 12 h 834"/>
                <a:gd name="T10" fmla="*/ 827 w 839"/>
                <a:gd name="T11" fmla="*/ 54 h 834"/>
                <a:gd name="T12" fmla="*/ 54 w 839"/>
                <a:gd name="T13" fmla="*/ 825 h 834"/>
                <a:gd name="T14" fmla="*/ 33 w 839"/>
                <a:gd name="T15" fmla="*/ 834 h 8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9" h="834">
                  <a:moveTo>
                    <a:pt x="33" y="834"/>
                  </a:moveTo>
                  <a:cubicBezTo>
                    <a:pt x="25" y="834"/>
                    <a:pt x="17" y="831"/>
                    <a:pt x="11" y="825"/>
                  </a:cubicBezTo>
                  <a:cubicBezTo>
                    <a:pt x="0" y="813"/>
                    <a:pt x="0" y="794"/>
                    <a:pt x="11" y="782"/>
                  </a:cubicBezTo>
                  <a:cubicBezTo>
                    <a:pt x="785" y="12"/>
                    <a:pt x="785" y="12"/>
                    <a:pt x="785" y="12"/>
                  </a:cubicBezTo>
                  <a:cubicBezTo>
                    <a:pt x="796" y="0"/>
                    <a:pt x="815" y="0"/>
                    <a:pt x="827" y="12"/>
                  </a:cubicBezTo>
                  <a:cubicBezTo>
                    <a:pt x="839" y="24"/>
                    <a:pt x="839" y="43"/>
                    <a:pt x="827" y="54"/>
                  </a:cubicBezTo>
                  <a:cubicBezTo>
                    <a:pt x="54" y="825"/>
                    <a:pt x="54" y="825"/>
                    <a:pt x="54" y="825"/>
                  </a:cubicBezTo>
                  <a:cubicBezTo>
                    <a:pt x="48" y="831"/>
                    <a:pt x="40" y="834"/>
                    <a:pt x="33" y="8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5" name="Freeform 10"/>
            <p:cNvSpPr>
              <a:spLocks noEditPoints="1"/>
            </p:cNvSpPr>
            <p:nvPr/>
          </p:nvSpPr>
          <p:spPr bwMode="auto">
            <a:xfrm>
              <a:off x="4140200" y="4865687"/>
              <a:ext cx="301625" cy="500063"/>
            </a:xfrm>
            <a:custGeom>
              <a:avLst/>
              <a:gdLst>
                <a:gd name="T0" fmla="*/ 50 w 298"/>
                <a:gd name="T1" fmla="*/ 492 h 492"/>
                <a:gd name="T2" fmla="*/ 40 w 298"/>
                <a:gd name="T3" fmla="*/ 490 h 492"/>
                <a:gd name="T4" fmla="*/ 20 w 298"/>
                <a:gd name="T5" fmla="*/ 464 h 492"/>
                <a:gd name="T6" fmla="*/ 1 w 298"/>
                <a:gd name="T7" fmla="*/ 252 h 492"/>
                <a:gd name="T8" fmla="*/ 10 w 298"/>
                <a:gd name="T9" fmla="*/ 228 h 492"/>
                <a:gd name="T10" fmla="*/ 227 w 298"/>
                <a:gd name="T11" fmla="*/ 11 h 492"/>
                <a:gd name="T12" fmla="*/ 259 w 298"/>
                <a:gd name="T13" fmla="*/ 4 h 492"/>
                <a:gd name="T14" fmla="*/ 278 w 298"/>
                <a:gd name="T15" fmla="*/ 29 h 492"/>
                <a:gd name="T16" fmla="*/ 297 w 298"/>
                <a:gd name="T17" fmla="*/ 242 h 492"/>
                <a:gd name="T18" fmla="*/ 289 w 298"/>
                <a:gd name="T19" fmla="*/ 266 h 492"/>
                <a:gd name="T20" fmla="*/ 71 w 298"/>
                <a:gd name="T21" fmla="*/ 483 h 492"/>
                <a:gd name="T22" fmla="*/ 50 w 298"/>
                <a:gd name="T23" fmla="*/ 492 h 492"/>
                <a:gd name="T24" fmla="*/ 62 w 298"/>
                <a:gd name="T25" fmla="*/ 260 h 492"/>
                <a:gd name="T26" fmla="*/ 74 w 298"/>
                <a:gd name="T27" fmla="*/ 395 h 492"/>
                <a:gd name="T28" fmla="*/ 236 w 298"/>
                <a:gd name="T29" fmla="*/ 233 h 492"/>
                <a:gd name="T30" fmla="*/ 224 w 298"/>
                <a:gd name="T31" fmla="*/ 99 h 492"/>
                <a:gd name="T32" fmla="*/ 62 w 298"/>
                <a:gd name="T33" fmla="*/ 26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8" h="492">
                  <a:moveTo>
                    <a:pt x="50" y="492"/>
                  </a:moveTo>
                  <a:cubicBezTo>
                    <a:pt x="46" y="492"/>
                    <a:pt x="43" y="491"/>
                    <a:pt x="40" y="490"/>
                  </a:cubicBezTo>
                  <a:cubicBezTo>
                    <a:pt x="29" y="486"/>
                    <a:pt x="21" y="476"/>
                    <a:pt x="20" y="464"/>
                  </a:cubicBezTo>
                  <a:cubicBezTo>
                    <a:pt x="1" y="252"/>
                    <a:pt x="1" y="252"/>
                    <a:pt x="1" y="252"/>
                  </a:cubicBezTo>
                  <a:cubicBezTo>
                    <a:pt x="0" y="243"/>
                    <a:pt x="3" y="234"/>
                    <a:pt x="10" y="228"/>
                  </a:cubicBezTo>
                  <a:cubicBezTo>
                    <a:pt x="227" y="11"/>
                    <a:pt x="227" y="11"/>
                    <a:pt x="227" y="11"/>
                  </a:cubicBezTo>
                  <a:cubicBezTo>
                    <a:pt x="235" y="2"/>
                    <a:pt x="248" y="0"/>
                    <a:pt x="259" y="4"/>
                  </a:cubicBezTo>
                  <a:cubicBezTo>
                    <a:pt x="270" y="7"/>
                    <a:pt x="277" y="17"/>
                    <a:pt x="278" y="29"/>
                  </a:cubicBezTo>
                  <a:cubicBezTo>
                    <a:pt x="297" y="242"/>
                    <a:pt x="297" y="242"/>
                    <a:pt x="297" y="242"/>
                  </a:cubicBezTo>
                  <a:cubicBezTo>
                    <a:pt x="298" y="251"/>
                    <a:pt x="295" y="259"/>
                    <a:pt x="289" y="266"/>
                  </a:cubicBezTo>
                  <a:cubicBezTo>
                    <a:pt x="71" y="483"/>
                    <a:pt x="71" y="483"/>
                    <a:pt x="71" y="483"/>
                  </a:cubicBezTo>
                  <a:cubicBezTo>
                    <a:pt x="65" y="489"/>
                    <a:pt x="58" y="492"/>
                    <a:pt x="50" y="492"/>
                  </a:cubicBezTo>
                  <a:close/>
                  <a:moveTo>
                    <a:pt x="62" y="260"/>
                  </a:moveTo>
                  <a:cubicBezTo>
                    <a:pt x="74" y="395"/>
                    <a:pt x="74" y="395"/>
                    <a:pt x="74" y="395"/>
                  </a:cubicBezTo>
                  <a:cubicBezTo>
                    <a:pt x="236" y="233"/>
                    <a:pt x="236" y="233"/>
                    <a:pt x="236" y="233"/>
                  </a:cubicBezTo>
                  <a:cubicBezTo>
                    <a:pt x="224" y="99"/>
                    <a:pt x="224" y="99"/>
                    <a:pt x="224" y="99"/>
                  </a:cubicBezTo>
                  <a:lnTo>
                    <a:pt x="62" y="2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6" name="Freeform 11"/>
            <p:cNvSpPr>
              <a:spLocks noEditPoints="1"/>
            </p:cNvSpPr>
            <p:nvPr/>
          </p:nvSpPr>
          <p:spPr bwMode="auto">
            <a:xfrm>
              <a:off x="4157663" y="5083175"/>
              <a:ext cx="501650" cy="301625"/>
            </a:xfrm>
            <a:custGeom>
              <a:avLst/>
              <a:gdLst>
                <a:gd name="T0" fmla="*/ 245 w 494"/>
                <a:gd name="T1" fmla="*/ 297 h 297"/>
                <a:gd name="T2" fmla="*/ 242 w 494"/>
                <a:gd name="T3" fmla="*/ 296 h 297"/>
                <a:gd name="T4" fmla="*/ 29 w 494"/>
                <a:gd name="T5" fmla="*/ 278 h 297"/>
                <a:gd name="T6" fmla="*/ 4 w 494"/>
                <a:gd name="T7" fmla="*/ 258 h 297"/>
                <a:gd name="T8" fmla="*/ 11 w 494"/>
                <a:gd name="T9" fmla="*/ 226 h 297"/>
                <a:gd name="T10" fmla="*/ 228 w 494"/>
                <a:gd name="T11" fmla="*/ 9 h 297"/>
                <a:gd name="T12" fmla="*/ 252 w 494"/>
                <a:gd name="T13" fmla="*/ 0 h 297"/>
                <a:gd name="T14" fmla="*/ 464 w 494"/>
                <a:gd name="T15" fmla="*/ 19 h 297"/>
                <a:gd name="T16" fmla="*/ 490 w 494"/>
                <a:gd name="T17" fmla="*/ 39 h 297"/>
                <a:gd name="T18" fmla="*/ 483 w 494"/>
                <a:gd name="T19" fmla="*/ 70 h 297"/>
                <a:gd name="T20" fmla="*/ 266 w 494"/>
                <a:gd name="T21" fmla="*/ 288 h 297"/>
                <a:gd name="T22" fmla="*/ 245 w 494"/>
                <a:gd name="T23" fmla="*/ 297 h 297"/>
                <a:gd name="T24" fmla="*/ 99 w 494"/>
                <a:gd name="T25" fmla="*/ 223 h 297"/>
                <a:gd name="T26" fmla="*/ 233 w 494"/>
                <a:gd name="T27" fmla="*/ 235 h 297"/>
                <a:gd name="T28" fmla="*/ 395 w 494"/>
                <a:gd name="T29" fmla="*/ 73 h 297"/>
                <a:gd name="T30" fmla="*/ 261 w 494"/>
                <a:gd name="T31" fmla="*/ 62 h 297"/>
                <a:gd name="T32" fmla="*/ 99 w 494"/>
                <a:gd name="T33" fmla="*/ 223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4" h="297">
                  <a:moveTo>
                    <a:pt x="245" y="297"/>
                  </a:moveTo>
                  <a:cubicBezTo>
                    <a:pt x="244" y="297"/>
                    <a:pt x="243" y="297"/>
                    <a:pt x="242" y="296"/>
                  </a:cubicBezTo>
                  <a:cubicBezTo>
                    <a:pt x="29" y="278"/>
                    <a:pt x="29" y="278"/>
                    <a:pt x="29" y="278"/>
                  </a:cubicBezTo>
                  <a:cubicBezTo>
                    <a:pt x="18" y="277"/>
                    <a:pt x="8" y="269"/>
                    <a:pt x="4" y="258"/>
                  </a:cubicBezTo>
                  <a:cubicBezTo>
                    <a:pt x="0" y="247"/>
                    <a:pt x="2" y="235"/>
                    <a:pt x="11" y="226"/>
                  </a:cubicBezTo>
                  <a:cubicBezTo>
                    <a:pt x="228" y="9"/>
                    <a:pt x="228" y="9"/>
                    <a:pt x="228" y="9"/>
                  </a:cubicBezTo>
                  <a:cubicBezTo>
                    <a:pt x="234" y="3"/>
                    <a:pt x="243" y="0"/>
                    <a:pt x="252" y="0"/>
                  </a:cubicBezTo>
                  <a:cubicBezTo>
                    <a:pt x="464" y="19"/>
                    <a:pt x="464" y="19"/>
                    <a:pt x="464" y="19"/>
                  </a:cubicBezTo>
                  <a:cubicBezTo>
                    <a:pt x="476" y="20"/>
                    <a:pt x="486" y="28"/>
                    <a:pt x="490" y="39"/>
                  </a:cubicBezTo>
                  <a:cubicBezTo>
                    <a:pt x="494" y="50"/>
                    <a:pt x="491" y="62"/>
                    <a:pt x="483" y="70"/>
                  </a:cubicBezTo>
                  <a:cubicBezTo>
                    <a:pt x="266" y="288"/>
                    <a:pt x="266" y="288"/>
                    <a:pt x="266" y="288"/>
                  </a:cubicBezTo>
                  <a:cubicBezTo>
                    <a:pt x="260" y="293"/>
                    <a:pt x="252" y="297"/>
                    <a:pt x="245" y="297"/>
                  </a:cubicBezTo>
                  <a:close/>
                  <a:moveTo>
                    <a:pt x="99" y="223"/>
                  </a:moveTo>
                  <a:cubicBezTo>
                    <a:pt x="233" y="235"/>
                    <a:pt x="233" y="235"/>
                    <a:pt x="233" y="235"/>
                  </a:cubicBezTo>
                  <a:cubicBezTo>
                    <a:pt x="395" y="73"/>
                    <a:pt x="395" y="73"/>
                    <a:pt x="395" y="73"/>
                  </a:cubicBezTo>
                  <a:cubicBezTo>
                    <a:pt x="261" y="62"/>
                    <a:pt x="261" y="62"/>
                    <a:pt x="261" y="62"/>
                  </a:cubicBezTo>
                  <a:lnTo>
                    <a:pt x="99"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grpSp>
      <p:sp>
        <p:nvSpPr>
          <p:cNvPr id="27" name="Freeform 6"/>
          <p:cNvSpPr>
            <a:spLocks/>
          </p:cNvSpPr>
          <p:nvPr userDrawn="1"/>
        </p:nvSpPr>
        <p:spPr bwMode="auto">
          <a:xfrm>
            <a:off x="4619836" y="296368"/>
            <a:ext cx="7560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latin typeface="Huawei Sans" panose="020C0503030203020204" pitchFamily="34" charset="0"/>
              <a:ea typeface="方正兰亭黑简体" panose="02000000000000000000" pitchFamily="2" charset="-122"/>
            </a:endParaRPr>
          </a:p>
        </p:txBody>
      </p:sp>
      <p:sp>
        <p:nvSpPr>
          <p:cNvPr id="28" name="Freeform 11"/>
          <p:cNvSpPr>
            <a:spLocks/>
          </p:cNvSpPr>
          <p:nvPr userDrawn="1"/>
        </p:nvSpPr>
        <p:spPr bwMode="auto">
          <a:xfrm>
            <a:off x="45118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latin typeface="Huawei Sans" panose="020C0503030203020204" pitchFamily="34" charset="0"/>
              <a:ea typeface="方正兰亭黑简体" panose="02000000000000000000" pitchFamily="2" charset="-122"/>
            </a:endParaRPr>
          </a:p>
        </p:txBody>
      </p:sp>
      <p:sp>
        <p:nvSpPr>
          <p:cNvPr id="30" name="内容占位符 6"/>
          <p:cNvSpPr>
            <a:spLocks noGrp="1"/>
          </p:cNvSpPr>
          <p:nvPr>
            <p:ph sz="quarter" idx="11" hasCustomPrompt="1"/>
          </p:nvPr>
        </p:nvSpPr>
        <p:spPr>
          <a:xfrm>
            <a:off x="451202" y="1233276"/>
            <a:ext cx="11306175" cy="4680000"/>
          </a:xfrm>
          <a:prstGeom prst="rect">
            <a:avLst/>
          </a:prstGeom>
        </p:spPr>
        <p:txBody>
          <a:bodyPr/>
          <a:lstStyle>
            <a:lvl1pPr marL="301625" marR="0" indent="-301625" algn="just" defTabSz="801688" rtl="0" eaLnBrk="1" fontAlgn="ctr" latinLnBrk="0" hangingPunct="1">
              <a:lnSpc>
                <a:spcPct val="140000"/>
              </a:lnSpc>
              <a:spcBef>
                <a:spcPct val="30000"/>
              </a:spcBef>
              <a:spcAft>
                <a:spcPct val="0"/>
              </a:spcAft>
              <a:buClr>
                <a:schemeClr val="tx1"/>
              </a:buClr>
              <a:buSzPct val="50000"/>
              <a:buFont typeface="Wingdings" pitchFamily="2" charset="2"/>
              <a:buChar char="l"/>
              <a:tabLst/>
              <a:defRPr kumimoji="0" lang="en-US" altLang="zh-CN" sz="2200" b="0" i="0" u="none" strike="noStrike" kern="0" cap="none" spc="0" normalizeH="0" baseline="0" noProof="0"/>
            </a:lvl1pPr>
            <a:lvl2pPr algn="just">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marL="301625" marR="0" lvl="0" indent="-301625" algn="just" defTabSz="801688" rtl="0" eaLnBrk="1" fontAlgn="ctr" latinLnBrk="0" hangingPunct="1">
              <a:lnSpc>
                <a:spcPct val="140000"/>
              </a:lnSpc>
              <a:spcBef>
                <a:spcPct val="30000"/>
              </a:spcBef>
              <a:spcAft>
                <a:spcPct val="0"/>
              </a:spcAft>
              <a:buClr>
                <a:schemeClr val="tx1"/>
              </a:buClr>
              <a:buSzPct val="50000"/>
              <a:buFont typeface="Wingdings" pitchFamily="2" charset="2"/>
              <a:buChar char="l"/>
              <a:tabLst/>
              <a:defRPr/>
            </a:pPr>
            <a:r>
              <a:rPr kumimoji="0" lang="en-US" altLang="zh-CN" sz="2200" b="0" i="0" u="none" strike="noStrike" kern="0" cap="none" spc="0" normalizeH="0" baseline="0" noProof="0" dirty="0" smtClean="0">
                <a:ln>
                  <a:noFill/>
                </a:ln>
                <a:solidFill>
                  <a:srgbClr val="000000"/>
                </a:solidFill>
                <a:effectLst/>
                <a:uLnTx/>
                <a:uFillTx/>
                <a:latin typeface="+mn-lt"/>
                <a:ea typeface="+mn-ea"/>
                <a:cs typeface="+mn-cs"/>
              </a:rPr>
              <a:t>On completion of this course, you will be able to:</a:t>
            </a:r>
            <a:endParaRPr lang="zh-CN" altLang="en-US" dirty="0" smtClean="0"/>
          </a:p>
          <a:p>
            <a:pPr lvl="1"/>
            <a:r>
              <a:rPr lang="zh-CN" altLang="en-US" dirty="0" smtClean="0"/>
              <a:t>第二</a:t>
            </a:r>
            <a:r>
              <a:rPr lang="zh-CN" altLang="en-US" dirty="0"/>
              <a:t>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90072777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sp>
        <p:nvSpPr>
          <p:cNvPr id="26"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2232248" cy="639559"/>
          </a:xfrm>
          <a:prstGeom prst="rect">
            <a:avLst/>
          </a:prstGeom>
          <a:noFill/>
          <a:ln w="9525">
            <a:noFill/>
            <a:miter lim="800000"/>
            <a:headEnd/>
            <a:tailEnd/>
          </a:ln>
        </p:spPr>
        <p:txBody>
          <a:bodyPr wrap="square" lIns="99980" tIns="49987" rIns="99980" bIns="49987" rtlCol="0">
            <a:spAutoFit/>
          </a:bodyPr>
          <a:lstStyle/>
          <a:p>
            <a:pPr algn="l" defTabSz="1001624" eaLnBrk="0" fontAlgn="ctr" hangingPunct="0"/>
            <a:r>
              <a:rPr lang="en-US" altLang="zh-CN" sz="3500" b="1" kern="1200" baseline="0" dirty="0" smtClean="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Contents</a:t>
            </a:r>
            <a:endParaRPr lang="en-US" altLang="zh-CN" sz="3500" b="1" kern="120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7"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8"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29" name="组合 28"/>
          <p:cNvGrpSpPr/>
          <p:nvPr userDrawn="1"/>
        </p:nvGrpSpPr>
        <p:grpSpPr>
          <a:xfrm>
            <a:off x="587388" y="515379"/>
            <a:ext cx="358335" cy="426359"/>
            <a:chOff x="3295650" y="230188"/>
            <a:chExt cx="936625" cy="1114426"/>
          </a:xfrm>
          <a:solidFill>
            <a:schemeClr val="bg1"/>
          </a:solidFill>
        </p:grpSpPr>
        <p:sp>
          <p:nvSpPr>
            <p:cNvPr id="30" name="Rectangle 16"/>
            <p:cNvSpPr>
              <a:spLocks noChangeArrowheads="1"/>
            </p:cNvSpPr>
            <p:nvPr/>
          </p:nvSpPr>
          <p:spPr bwMode="auto">
            <a:xfrm>
              <a:off x="3959225" y="876301"/>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1" name="Rectangle 17"/>
            <p:cNvSpPr>
              <a:spLocks noChangeArrowheads="1"/>
            </p:cNvSpPr>
            <p:nvPr/>
          </p:nvSpPr>
          <p:spPr bwMode="auto">
            <a:xfrm>
              <a:off x="3959225" y="777876"/>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2" name="Rectangle 18"/>
            <p:cNvSpPr>
              <a:spLocks noChangeArrowheads="1"/>
            </p:cNvSpPr>
            <p:nvPr/>
          </p:nvSpPr>
          <p:spPr bwMode="auto">
            <a:xfrm>
              <a:off x="3959225" y="67786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3" name="Rectangle 19"/>
            <p:cNvSpPr>
              <a:spLocks noChangeArrowheads="1"/>
            </p:cNvSpPr>
            <p:nvPr/>
          </p:nvSpPr>
          <p:spPr bwMode="auto">
            <a:xfrm>
              <a:off x="3959225" y="582613"/>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4" name="Rectangle 20"/>
            <p:cNvSpPr>
              <a:spLocks noChangeArrowheads="1"/>
            </p:cNvSpPr>
            <p:nvPr/>
          </p:nvSpPr>
          <p:spPr bwMode="auto">
            <a:xfrm>
              <a:off x="3676650" y="1101726"/>
              <a:ext cx="469900"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5" name="Rectangle 21"/>
            <p:cNvSpPr>
              <a:spLocks noChangeArrowheads="1"/>
            </p:cNvSpPr>
            <p:nvPr/>
          </p:nvSpPr>
          <p:spPr bwMode="auto">
            <a:xfrm>
              <a:off x="3676650" y="1198563"/>
              <a:ext cx="469900"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6" name="Freeform 22"/>
            <p:cNvSpPr>
              <a:spLocks/>
            </p:cNvSpPr>
            <p:nvPr/>
          </p:nvSpPr>
          <p:spPr bwMode="auto">
            <a:xfrm>
              <a:off x="3590925" y="482601"/>
              <a:ext cx="641350" cy="862013"/>
            </a:xfrm>
            <a:custGeom>
              <a:avLst/>
              <a:gdLst>
                <a:gd name="T0" fmla="*/ 229 w 404"/>
                <a:gd name="T1" fmla="*/ 0 h 543"/>
                <a:gd name="T2" fmla="*/ 229 w 404"/>
                <a:gd name="T3" fmla="*/ 30 h 543"/>
                <a:gd name="T4" fmla="*/ 373 w 404"/>
                <a:gd name="T5" fmla="*/ 30 h 543"/>
                <a:gd name="T6" fmla="*/ 373 w 404"/>
                <a:gd name="T7" fmla="*/ 513 h 543"/>
                <a:gd name="T8" fmla="*/ 33 w 404"/>
                <a:gd name="T9" fmla="*/ 513 h 543"/>
                <a:gd name="T10" fmla="*/ 31 w 404"/>
                <a:gd name="T11" fmla="*/ 387 h 543"/>
                <a:gd name="T12" fmla="*/ 0 w 404"/>
                <a:gd name="T13" fmla="*/ 387 h 543"/>
                <a:gd name="T14" fmla="*/ 0 w 404"/>
                <a:gd name="T15" fmla="*/ 543 h 543"/>
                <a:gd name="T16" fmla="*/ 404 w 404"/>
                <a:gd name="T17" fmla="*/ 543 h 543"/>
                <a:gd name="T18" fmla="*/ 404 w 404"/>
                <a:gd name="T19" fmla="*/ 0 h 543"/>
                <a:gd name="T20" fmla="*/ 229 w 404"/>
                <a:gd name="T21" fmla="*/ 0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4" h="543">
                  <a:moveTo>
                    <a:pt x="229" y="0"/>
                  </a:moveTo>
                  <a:lnTo>
                    <a:pt x="229" y="30"/>
                  </a:lnTo>
                  <a:lnTo>
                    <a:pt x="373" y="30"/>
                  </a:lnTo>
                  <a:lnTo>
                    <a:pt x="373" y="513"/>
                  </a:lnTo>
                  <a:lnTo>
                    <a:pt x="33" y="513"/>
                  </a:lnTo>
                  <a:lnTo>
                    <a:pt x="31" y="387"/>
                  </a:lnTo>
                  <a:lnTo>
                    <a:pt x="0" y="387"/>
                  </a:lnTo>
                  <a:lnTo>
                    <a:pt x="0" y="543"/>
                  </a:lnTo>
                  <a:lnTo>
                    <a:pt x="404" y="543"/>
                  </a:lnTo>
                  <a:lnTo>
                    <a:pt x="404" y="0"/>
                  </a:lnTo>
                  <a:lnTo>
                    <a:pt x="2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7" name="Rectangle 23"/>
            <p:cNvSpPr>
              <a:spLocks noChangeArrowheads="1"/>
            </p:cNvSpPr>
            <p:nvPr/>
          </p:nvSpPr>
          <p:spPr bwMode="auto">
            <a:xfrm>
              <a:off x="3959225" y="98901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8" name="Freeform 24"/>
            <p:cNvSpPr>
              <a:spLocks noEditPoints="1"/>
            </p:cNvSpPr>
            <p:nvPr/>
          </p:nvSpPr>
          <p:spPr bwMode="auto">
            <a:xfrm>
              <a:off x="3295650" y="230188"/>
              <a:ext cx="639763" cy="852488"/>
            </a:xfrm>
            <a:custGeom>
              <a:avLst/>
              <a:gdLst>
                <a:gd name="T0" fmla="*/ 403 w 403"/>
                <a:gd name="T1" fmla="*/ 0 h 537"/>
                <a:gd name="T2" fmla="*/ 0 w 403"/>
                <a:gd name="T3" fmla="*/ 0 h 537"/>
                <a:gd name="T4" fmla="*/ 0 w 403"/>
                <a:gd name="T5" fmla="*/ 447 h 537"/>
                <a:gd name="T6" fmla="*/ 92 w 403"/>
                <a:gd name="T7" fmla="*/ 537 h 537"/>
                <a:gd name="T8" fmla="*/ 403 w 403"/>
                <a:gd name="T9" fmla="*/ 537 h 537"/>
                <a:gd name="T10" fmla="*/ 403 w 403"/>
                <a:gd name="T11" fmla="*/ 0 h 537"/>
                <a:gd name="T12" fmla="*/ 373 w 403"/>
                <a:gd name="T13" fmla="*/ 508 h 537"/>
                <a:gd name="T14" fmla="*/ 108 w 403"/>
                <a:gd name="T15" fmla="*/ 508 h 537"/>
                <a:gd name="T16" fmla="*/ 108 w 403"/>
                <a:gd name="T17" fmla="*/ 433 h 537"/>
                <a:gd name="T18" fmla="*/ 30 w 403"/>
                <a:gd name="T19" fmla="*/ 433 h 537"/>
                <a:gd name="T20" fmla="*/ 30 w 403"/>
                <a:gd name="T21" fmla="*/ 31 h 537"/>
                <a:gd name="T22" fmla="*/ 373 w 403"/>
                <a:gd name="T23" fmla="*/ 31 h 537"/>
                <a:gd name="T24" fmla="*/ 373 w 403"/>
                <a:gd name="T25" fmla="*/ 50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3" h="537">
                  <a:moveTo>
                    <a:pt x="403" y="0"/>
                  </a:moveTo>
                  <a:lnTo>
                    <a:pt x="0" y="0"/>
                  </a:lnTo>
                  <a:lnTo>
                    <a:pt x="0" y="447"/>
                  </a:lnTo>
                  <a:lnTo>
                    <a:pt x="92" y="537"/>
                  </a:lnTo>
                  <a:lnTo>
                    <a:pt x="403" y="537"/>
                  </a:lnTo>
                  <a:lnTo>
                    <a:pt x="403" y="0"/>
                  </a:lnTo>
                  <a:close/>
                  <a:moveTo>
                    <a:pt x="373" y="508"/>
                  </a:moveTo>
                  <a:lnTo>
                    <a:pt x="108" y="508"/>
                  </a:lnTo>
                  <a:lnTo>
                    <a:pt x="108" y="433"/>
                  </a:lnTo>
                  <a:lnTo>
                    <a:pt x="30" y="433"/>
                  </a:lnTo>
                  <a:lnTo>
                    <a:pt x="30" y="31"/>
                  </a:lnTo>
                  <a:lnTo>
                    <a:pt x="373" y="31"/>
                  </a:lnTo>
                  <a:lnTo>
                    <a:pt x="373" y="5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9" name="Rectangle 25"/>
            <p:cNvSpPr>
              <a:spLocks noChangeArrowheads="1"/>
            </p:cNvSpPr>
            <p:nvPr/>
          </p:nvSpPr>
          <p:spPr bwMode="auto">
            <a:xfrm>
              <a:off x="3441700" y="376238"/>
              <a:ext cx="176213" cy="323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0" name="Rectangle 26"/>
            <p:cNvSpPr>
              <a:spLocks noChangeArrowheads="1"/>
            </p:cNvSpPr>
            <p:nvPr/>
          </p:nvSpPr>
          <p:spPr bwMode="auto">
            <a:xfrm>
              <a:off x="3411538" y="755651"/>
              <a:ext cx="438150"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1" name="Rectangle 27"/>
            <p:cNvSpPr>
              <a:spLocks noChangeArrowheads="1"/>
            </p:cNvSpPr>
            <p:nvPr/>
          </p:nvSpPr>
          <p:spPr bwMode="auto">
            <a:xfrm>
              <a:off x="3670300" y="565151"/>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2" name="Rectangle 28"/>
            <p:cNvSpPr>
              <a:spLocks noChangeArrowheads="1"/>
            </p:cNvSpPr>
            <p:nvPr/>
          </p:nvSpPr>
          <p:spPr bwMode="auto">
            <a:xfrm>
              <a:off x="3670300" y="658813"/>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3" name="Rectangle 29"/>
            <p:cNvSpPr>
              <a:spLocks noChangeArrowheads="1"/>
            </p:cNvSpPr>
            <p:nvPr/>
          </p:nvSpPr>
          <p:spPr bwMode="auto">
            <a:xfrm>
              <a:off x="3670300" y="471488"/>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4" name="Rectangle 30"/>
            <p:cNvSpPr>
              <a:spLocks noChangeArrowheads="1"/>
            </p:cNvSpPr>
            <p:nvPr/>
          </p:nvSpPr>
          <p:spPr bwMode="auto">
            <a:xfrm>
              <a:off x="3670300" y="376238"/>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5" name="Rectangle 31"/>
            <p:cNvSpPr>
              <a:spLocks noChangeArrowheads="1"/>
            </p:cNvSpPr>
            <p:nvPr/>
          </p:nvSpPr>
          <p:spPr bwMode="auto">
            <a:xfrm>
              <a:off x="3411538" y="842963"/>
              <a:ext cx="438150"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47" name="Freeform 6"/>
          <p:cNvSpPr>
            <a:spLocks/>
          </p:cNvSpPr>
          <p:nvPr userDrawn="1"/>
        </p:nvSpPr>
        <p:spPr bwMode="auto">
          <a:xfrm>
            <a:off x="4619836" y="296368"/>
            <a:ext cx="7560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8" name="Freeform 11"/>
          <p:cNvSpPr>
            <a:spLocks/>
          </p:cNvSpPr>
          <p:nvPr userDrawn="1"/>
        </p:nvSpPr>
        <p:spPr bwMode="auto">
          <a:xfrm>
            <a:off x="45118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5" name="文本占位符 6"/>
          <p:cNvSpPr>
            <a:spLocks noGrp="1"/>
          </p:cNvSpPr>
          <p:nvPr>
            <p:ph type="body" sz="quarter" idx="10" hasCustomPrompt="1"/>
          </p:nvPr>
        </p:nvSpPr>
        <p:spPr>
          <a:xfrm>
            <a:off x="454816" y="1233487"/>
            <a:ext cx="11307600" cy="4680000"/>
          </a:xfrm>
        </p:spPr>
        <p:txBody>
          <a:bodyPr/>
          <a:lstStyle>
            <a:lvl1pPr marL="457017" marR="0" indent="-457017" algn="just" defTabSz="801367" rtl="0" eaLnBrk="1" fontAlgn="ctr" latinLnBrk="0" hangingPunct="1">
              <a:lnSpc>
                <a:spcPct val="140000"/>
              </a:lnSpc>
              <a:spcBef>
                <a:spcPct val="30000"/>
              </a:spcBef>
              <a:spcAft>
                <a:spcPct val="0"/>
              </a:spcAft>
              <a:buClrTx/>
              <a:buSzPct val="100000"/>
              <a:buFont typeface="+mj-lt"/>
              <a:buAutoNum type="arabicPeriod"/>
              <a:tabLst/>
              <a:defRPr>
                <a:latin typeface="+mn-lt"/>
                <a:ea typeface="+mn-ea"/>
                <a:cs typeface="Arial" panose="020B0604020202020204" pitchFamily="34" charset="0"/>
              </a:defRPr>
            </a:lvl1pPr>
            <a:lvl2pPr fontAlgn="ctr">
              <a:buClrTx/>
              <a:buSzPct val="100000"/>
              <a:buFont typeface="Huawei Sans" panose="020C0503030203020204" pitchFamily="34" charset="0"/>
              <a:buChar char="▫"/>
              <a:defRPr>
                <a:latin typeface="+mn-lt"/>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3788" lvl="1" indent="-457017">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spTree>
    <p:extLst>
      <p:ext uri="{BB962C8B-B14F-4D97-AF65-F5344CB8AC3E}">
        <p14:creationId xmlns:p14="http://schemas.microsoft.com/office/powerpoint/2010/main" val="178502704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10" name="内容占位符 6"/>
          <p:cNvSpPr>
            <a:spLocks noGrp="1"/>
          </p:cNvSpPr>
          <p:nvPr>
            <p:ph sz="quarter" idx="10"/>
          </p:nvPr>
        </p:nvSpPr>
        <p:spPr>
          <a:xfrm>
            <a:off x="451878" y="1242452"/>
            <a:ext cx="11306175" cy="4680000"/>
          </a:xfrm>
          <a:prstGeom prst="rect">
            <a:avLst/>
          </a:prstGeom>
        </p:spPr>
        <p:txBody>
          <a:bodyPr/>
          <a:lstStyle>
            <a:lvl1pPr algn="just">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9829738"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baseline="0" dirty="0" smtClean="0">
                <a:latin typeface="Huawei Sans" panose="020C0503030203020204" pitchFamily="34" charset="0"/>
                <a:ea typeface="方正兰亭黑简体" panose="02000000000000000000" pitchFamily="2" charset="-122"/>
                <a:cs typeface="Huawei Sans" panose="020C0503030203020204" pitchFamily="34" charset="0"/>
              </a:rPr>
              <a:t>Overview and Objectives</a:t>
            </a:r>
            <a:endParaRPr lang="en-US" altLang="zh-CN" baseline="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2"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3"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4" name="组合 13"/>
          <p:cNvGrpSpPr/>
          <p:nvPr userDrawn="1"/>
        </p:nvGrpSpPr>
        <p:grpSpPr>
          <a:xfrm>
            <a:off x="587388" y="505779"/>
            <a:ext cx="374708" cy="445558"/>
            <a:chOff x="-1647825" y="2492375"/>
            <a:chExt cx="1947863" cy="2316163"/>
          </a:xfrm>
          <a:solidFill>
            <a:schemeClr val="bg1"/>
          </a:solidFill>
        </p:grpSpPr>
        <p:sp>
          <p:nvSpPr>
            <p:cNvPr id="15"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6"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395973534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标题和内容">
    <p:spTree>
      <p:nvGrpSpPr>
        <p:cNvPr id="1" name=""/>
        <p:cNvGrpSpPr/>
        <p:nvPr/>
      </p:nvGrpSpPr>
      <p:grpSpPr>
        <a:xfrm>
          <a:off x="0" y="0"/>
          <a:ext cx="0" cy="0"/>
          <a:chOff x="0" y="0"/>
          <a:chExt cx="0" cy="0"/>
        </a:xfrm>
      </p:grpSpPr>
      <p:sp>
        <p:nvSpPr>
          <p:cNvPr id="10" name="文本占位符 6"/>
          <p:cNvSpPr>
            <a:spLocks noGrp="1"/>
          </p:cNvSpPr>
          <p:nvPr>
            <p:ph type="body" sz="quarter" idx="10" hasCustomPrompt="1"/>
          </p:nvPr>
        </p:nvSpPr>
        <p:spPr>
          <a:xfrm>
            <a:off x="451877" y="1242453"/>
            <a:ext cx="11306175" cy="4680000"/>
          </a:xfrm>
          <a:prstGeom prst="rect">
            <a:avLst/>
          </a:prstGeom>
        </p:spPr>
        <p:txBody>
          <a:bodyPr/>
          <a:lstStyle>
            <a:lvl1pPr algn="just">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en-US" altLang="zh-CN" dirty="0" smtClean="0"/>
              <a:t>Click here to edit</a:t>
            </a:r>
            <a:endParaRPr lang="zh-CN" altLang="en-US" dirty="0"/>
          </a:p>
        </p:txBody>
      </p:sp>
      <p:sp>
        <p:nvSpPr>
          <p:cNvPr id="11"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2"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3" name="组合 12"/>
          <p:cNvGrpSpPr/>
          <p:nvPr userDrawn="1"/>
        </p:nvGrpSpPr>
        <p:grpSpPr>
          <a:xfrm>
            <a:off x="587388" y="505779"/>
            <a:ext cx="374708" cy="445558"/>
            <a:chOff x="-1647825" y="2492375"/>
            <a:chExt cx="1947863" cy="2316163"/>
          </a:xfrm>
          <a:solidFill>
            <a:schemeClr val="bg1"/>
          </a:solidFill>
        </p:grpSpPr>
        <p:sp>
          <p:nvSpPr>
            <p:cNvPr id="14"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5"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16" name="标题 1"/>
          <p:cNvSpPr>
            <a:spLocks noGrp="1"/>
          </p:cNvSpPr>
          <p:nvPr>
            <p:ph type="title" hasCustomPrompt="1"/>
          </p:nvPr>
        </p:nvSpPr>
        <p:spPr>
          <a:xfrm>
            <a:off x="1594800" y="410400"/>
            <a:ext cx="9831600" cy="640800"/>
          </a:xfrm>
          <a:noFill/>
          <a:ln w="9525">
            <a:noFill/>
            <a:miter lim="800000"/>
            <a:headEnd/>
            <a:tailEnd/>
          </a:ln>
        </p:spPr>
        <p:txBody>
          <a:bodyPr vert="horz" wrap="square" lIns="100800" tIns="50400" rIns="100800" bIns="50400" numCol="1" anchor="ctr" anchorCtr="0" compatLnSpc="1">
            <a:prstTxWarp prst="textNoShape">
              <a:avLst/>
            </a:prstTxWarp>
          </a:bodyPr>
          <a:lstStyle>
            <a:lvl1pPr fontAlgn="ctr">
              <a:defRPr lang="zh-CN" altLang="en-US" b="1" kern="0" baseline="0" dirty="0"/>
            </a:lvl1pPr>
          </a:lstStyle>
          <a:p>
            <a:pPr lvl="0"/>
            <a:r>
              <a:rPr lang="en-US" altLang="zh-CN" dirty="0" smtClean="0"/>
              <a:t>Title</a:t>
            </a:r>
            <a:endParaRPr lang="zh-CN" altLang="en-US" dirty="0"/>
          </a:p>
        </p:txBody>
      </p:sp>
    </p:spTree>
    <p:extLst>
      <p:ext uri="{BB962C8B-B14F-4D97-AF65-F5344CB8AC3E}">
        <p14:creationId xmlns:p14="http://schemas.microsoft.com/office/powerpoint/2010/main" val="207669497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7"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ea typeface="方正兰亭黑简体" panose="02000000000000000000" pitchFamily="2" charset="-122"/>
            </a:endParaRPr>
          </a:p>
        </p:txBody>
      </p:sp>
      <p:sp>
        <p:nvSpPr>
          <p:cNvPr id="8"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ea typeface="方正兰亭黑简体" panose="02000000000000000000" pitchFamily="2" charset="-122"/>
            </a:endParaRPr>
          </a:p>
        </p:txBody>
      </p:sp>
      <p:sp>
        <p:nvSpPr>
          <p:cNvPr id="9" name="Freeform 12"/>
          <p:cNvSpPr>
            <a:spLocks noEditPoints="1"/>
          </p:cNvSpPr>
          <p:nvPr userDrawn="1"/>
        </p:nvSpPr>
        <p:spPr bwMode="auto">
          <a:xfrm>
            <a:off x="479376" y="474075"/>
            <a:ext cx="508162" cy="508967"/>
          </a:xfrm>
          <a:custGeom>
            <a:avLst/>
            <a:gdLst>
              <a:gd name="T0" fmla="*/ 1433 w 2867"/>
              <a:gd name="T1" fmla="*/ 0 h 2867"/>
              <a:gd name="T2" fmla="*/ 0 w 2867"/>
              <a:gd name="T3" fmla="*/ 1433 h 2867"/>
              <a:gd name="T4" fmla="*/ 1433 w 2867"/>
              <a:gd name="T5" fmla="*/ 2867 h 2867"/>
              <a:gd name="T6" fmla="*/ 2867 w 2867"/>
              <a:gd name="T7" fmla="*/ 1433 h 2867"/>
              <a:gd name="T8" fmla="*/ 1433 w 2867"/>
              <a:gd name="T9" fmla="*/ 0 h 2867"/>
              <a:gd name="T10" fmla="*/ 1433 w 2867"/>
              <a:gd name="T11" fmla="*/ 2662 h 2867"/>
              <a:gd name="T12" fmla="*/ 205 w 2867"/>
              <a:gd name="T13" fmla="*/ 1433 h 2867"/>
              <a:gd name="T14" fmla="*/ 1433 w 2867"/>
              <a:gd name="T15" fmla="*/ 205 h 2867"/>
              <a:gd name="T16" fmla="*/ 2662 w 2867"/>
              <a:gd name="T17" fmla="*/ 1433 h 2867"/>
              <a:gd name="T18" fmla="*/ 1433 w 2867"/>
              <a:gd name="T19" fmla="*/ 2662 h 2867"/>
              <a:gd name="T20" fmla="*/ 2336 w 2867"/>
              <a:gd name="T21" fmla="*/ 2066 h 2867"/>
              <a:gd name="T22" fmla="*/ 523 w 2867"/>
              <a:gd name="T23" fmla="*/ 2066 h 2867"/>
              <a:gd name="T24" fmla="*/ 976 w 2867"/>
              <a:gd name="T25" fmla="*/ 1432 h 2867"/>
              <a:gd name="T26" fmla="*/ 1255 w 2867"/>
              <a:gd name="T27" fmla="*/ 1810 h 2867"/>
              <a:gd name="T28" fmla="*/ 1792 w 2867"/>
              <a:gd name="T29" fmla="*/ 1069 h 2867"/>
              <a:gd name="T30" fmla="*/ 2336 w 2867"/>
              <a:gd name="T31" fmla="*/ 2066 h 2867"/>
              <a:gd name="T32" fmla="*/ 704 w 2867"/>
              <a:gd name="T33" fmla="*/ 978 h 2867"/>
              <a:gd name="T34" fmla="*/ 886 w 2867"/>
              <a:gd name="T35" fmla="*/ 797 h 2867"/>
              <a:gd name="T36" fmla="*/ 1067 w 2867"/>
              <a:gd name="T37" fmla="*/ 978 h 2867"/>
              <a:gd name="T38" fmla="*/ 886 w 2867"/>
              <a:gd name="T39" fmla="*/ 1160 h 2867"/>
              <a:gd name="T40" fmla="*/ 704 w 2867"/>
              <a:gd name="T41" fmla="*/ 978 h 2867"/>
              <a:gd name="T42" fmla="*/ 704 w 2867"/>
              <a:gd name="T43" fmla="*/ 978 h 2867"/>
              <a:gd name="T44" fmla="*/ 704 w 2867"/>
              <a:gd name="T45" fmla="*/ 978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67" h="2867">
                <a:moveTo>
                  <a:pt x="1433" y="0"/>
                </a:moveTo>
                <a:cubicBezTo>
                  <a:pt x="643" y="0"/>
                  <a:pt x="0" y="643"/>
                  <a:pt x="0" y="1433"/>
                </a:cubicBezTo>
                <a:cubicBezTo>
                  <a:pt x="0" y="2224"/>
                  <a:pt x="643" y="2867"/>
                  <a:pt x="1433" y="2867"/>
                </a:cubicBezTo>
                <a:cubicBezTo>
                  <a:pt x="2224" y="2867"/>
                  <a:pt x="2867" y="2224"/>
                  <a:pt x="2867" y="1433"/>
                </a:cubicBezTo>
                <a:cubicBezTo>
                  <a:pt x="2867" y="643"/>
                  <a:pt x="2224" y="0"/>
                  <a:pt x="1433" y="0"/>
                </a:cubicBezTo>
                <a:close/>
                <a:moveTo>
                  <a:pt x="1433" y="2662"/>
                </a:moveTo>
                <a:cubicBezTo>
                  <a:pt x="756" y="2662"/>
                  <a:pt x="205" y="2111"/>
                  <a:pt x="205" y="1433"/>
                </a:cubicBezTo>
                <a:cubicBezTo>
                  <a:pt x="205" y="756"/>
                  <a:pt x="756" y="205"/>
                  <a:pt x="1433" y="205"/>
                </a:cubicBezTo>
                <a:cubicBezTo>
                  <a:pt x="2111" y="205"/>
                  <a:pt x="2662" y="756"/>
                  <a:pt x="2662" y="1433"/>
                </a:cubicBezTo>
                <a:cubicBezTo>
                  <a:pt x="2662" y="2111"/>
                  <a:pt x="2111" y="2662"/>
                  <a:pt x="1433" y="2662"/>
                </a:cubicBezTo>
                <a:close/>
                <a:moveTo>
                  <a:pt x="2336" y="2066"/>
                </a:moveTo>
                <a:cubicBezTo>
                  <a:pt x="523" y="2066"/>
                  <a:pt x="523" y="2066"/>
                  <a:pt x="523" y="2066"/>
                </a:cubicBezTo>
                <a:cubicBezTo>
                  <a:pt x="976" y="1432"/>
                  <a:pt x="976" y="1432"/>
                  <a:pt x="976" y="1432"/>
                </a:cubicBezTo>
                <a:cubicBezTo>
                  <a:pt x="1255" y="1810"/>
                  <a:pt x="1255" y="1810"/>
                  <a:pt x="1255" y="1810"/>
                </a:cubicBezTo>
                <a:cubicBezTo>
                  <a:pt x="1792" y="1069"/>
                  <a:pt x="1792" y="1069"/>
                  <a:pt x="1792" y="1069"/>
                </a:cubicBezTo>
                <a:lnTo>
                  <a:pt x="2336" y="2066"/>
                </a:lnTo>
                <a:close/>
                <a:moveTo>
                  <a:pt x="704" y="978"/>
                </a:moveTo>
                <a:cubicBezTo>
                  <a:pt x="704" y="878"/>
                  <a:pt x="786" y="797"/>
                  <a:pt x="886" y="797"/>
                </a:cubicBezTo>
                <a:cubicBezTo>
                  <a:pt x="986" y="797"/>
                  <a:pt x="1067" y="878"/>
                  <a:pt x="1067" y="978"/>
                </a:cubicBezTo>
                <a:cubicBezTo>
                  <a:pt x="1067" y="1079"/>
                  <a:pt x="986" y="1160"/>
                  <a:pt x="886" y="1160"/>
                </a:cubicBezTo>
                <a:cubicBezTo>
                  <a:pt x="786" y="1160"/>
                  <a:pt x="704" y="1079"/>
                  <a:pt x="704" y="978"/>
                </a:cubicBezTo>
                <a:close/>
                <a:moveTo>
                  <a:pt x="704" y="978"/>
                </a:moveTo>
                <a:cubicBezTo>
                  <a:pt x="704" y="978"/>
                  <a:pt x="704" y="978"/>
                  <a:pt x="704" y="97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dirty="0">
              <a:ea typeface="方正兰亭黑简体" panose="02000000000000000000" pitchFamily="2" charset="-122"/>
            </a:endParaRPr>
          </a:p>
        </p:txBody>
      </p:sp>
      <p:sp>
        <p:nvSpPr>
          <p:cNvPr id="10" name="标题 1"/>
          <p:cNvSpPr>
            <a:spLocks noGrp="1"/>
          </p:cNvSpPr>
          <p:nvPr>
            <p:ph type="title" hasCustomPrompt="1"/>
          </p:nvPr>
        </p:nvSpPr>
        <p:spPr>
          <a:xfrm>
            <a:off x="1594800" y="410400"/>
            <a:ext cx="9831600" cy="640800"/>
          </a:xfrm>
          <a:noFill/>
          <a:ln w="9525">
            <a:noFill/>
            <a:miter lim="800000"/>
            <a:headEnd/>
            <a:tailEnd/>
          </a:ln>
        </p:spPr>
        <p:txBody>
          <a:bodyPr vert="horz" wrap="square" lIns="100800" tIns="50400" rIns="100800" bIns="50400" numCol="1" anchor="ctr" anchorCtr="0" compatLnSpc="1">
            <a:prstTxWarp prst="textNoShape">
              <a:avLst/>
            </a:prstTxWarp>
          </a:bodyPr>
          <a:lstStyle>
            <a:lvl1pPr fontAlgn="ctr">
              <a:defRPr lang="zh-CN" altLang="en-US" b="1" kern="0" baseline="0" dirty="0"/>
            </a:lvl1pPr>
          </a:lstStyle>
          <a:p>
            <a:pPr lvl="0"/>
            <a:r>
              <a:rPr lang="en-US" altLang="zh-CN" dirty="0" smtClean="0"/>
              <a:t>Title</a:t>
            </a:r>
            <a:endParaRPr lang="zh-CN" altLang="en-US" dirty="0"/>
          </a:p>
        </p:txBody>
      </p:sp>
    </p:spTree>
    <p:extLst>
      <p:ext uri="{BB962C8B-B14F-4D97-AF65-F5344CB8AC3E}">
        <p14:creationId xmlns:p14="http://schemas.microsoft.com/office/powerpoint/2010/main" val="133039340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全白背景">
    <p:spTree>
      <p:nvGrpSpPr>
        <p:cNvPr id="1" name=""/>
        <p:cNvGrpSpPr/>
        <p:nvPr/>
      </p:nvGrpSpPr>
      <p:grpSpPr>
        <a:xfrm>
          <a:off x="0" y="0"/>
          <a:ext cx="0" cy="0"/>
          <a:chOff x="0" y="0"/>
          <a:chExt cx="0" cy="0"/>
        </a:xfrm>
      </p:grpSpPr>
      <p:grpSp>
        <p:nvGrpSpPr>
          <p:cNvPr id="2" name="组合 1"/>
          <p:cNvGrpSpPr/>
          <p:nvPr userDrawn="1"/>
        </p:nvGrpSpPr>
        <p:grpSpPr>
          <a:xfrm>
            <a:off x="12162528" y="4653136"/>
            <a:ext cx="638734" cy="1729234"/>
            <a:chOff x="12162528" y="4653136"/>
            <a:chExt cx="638734" cy="1729234"/>
          </a:xfrm>
        </p:grpSpPr>
        <p:sp>
          <p:nvSpPr>
            <p:cNvPr id="3" name="矩形 2">
              <a:extLst>
                <a:ext uri="{FF2B5EF4-FFF2-40B4-BE49-F238E27FC236}">
                  <a16:creationId xmlns:a16="http://schemas.microsoft.com/office/drawing/2014/main" xmlns="" id="{32AEB80E-D574-4C1A-9EB9-3369A2BB96C5}"/>
                </a:ext>
              </a:extLst>
            </p:cNvPr>
            <p:cNvSpPr/>
            <p:nvPr userDrawn="1"/>
          </p:nvSpPr>
          <p:spPr>
            <a:xfrm>
              <a:off x="12212029" y="4653136"/>
              <a:ext cx="539729" cy="288726"/>
            </a:xfrm>
            <a:prstGeom prst="rect">
              <a:avLst/>
            </a:prstGeom>
            <a:solidFill>
              <a:srgbClr val="00B0F0"/>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4" name="矩形 3">
              <a:extLst>
                <a:ext uri="{FF2B5EF4-FFF2-40B4-BE49-F238E27FC236}">
                  <a16:creationId xmlns:a16="http://schemas.microsoft.com/office/drawing/2014/main" xmlns="" id="{E94F5345-F49B-42D0-B35C-CA4FB19A3DA6}"/>
                </a:ext>
              </a:extLst>
            </p:cNvPr>
            <p:cNvSpPr/>
            <p:nvPr userDrawn="1"/>
          </p:nvSpPr>
          <p:spPr>
            <a:xfrm>
              <a:off x="12212029" y="4941964"/>
              <a:ext cx="539729" cy="288000"/>
            </a:xfrm>
            <a:prstGeom prst="rect">
              <a:avLst/>
            </a:prstGeom>
            <a:solidFill>
              <a:srgbClr val="A6D2FF"/>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5" name="矩形 4">
              <a:extLst>
                <a:ext uri="{FF2B5EF4-FFF2-40B4-BE49-F238E27FC236}">
                  <a16:creationId xmlns:a16="http://schemas.microsoft.com/office/drawing/2014/main" xmlns="" id="{BA62EB75-581F-4CD2-92A6-87BDFE3BDBC3}"/>
                </a:ext>
              </a:extLst>
            </p:cNvPr>
            <p:cNvSpPr/>
            <p:nvPr userDrawn="1"/>
          </p:nvSpPr>
          <p:spPr>
            <a:xfrm>
              <a:off x="12212029" y="5230066"/>
              <a:ext cx="539729" cy="288000"/>
            </a:xfrm>
            <a:prstGeom prst="rect">
              <a:avLst/>
            </a:prstGeom>
            <a:solidFill>
              <a:srgbClr val="D8D8D8"/>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6" name="矩形 5">
              <a:extLst>
                <a:ext uri="{FF2B5EF4-FFF2-40B4-BE49-F238E27FC236}">
                  <a16:creationId xmlns:a16="http://schemas.microsoft.com/office/drawing/2014/main" xmlns="" id="{947DE7E3-EC9F-4331-B252-7BCE51B7F0DA}"/>
                </a:ext>
              </a:extLst>
            </p:cNvPr>
            <p:cNvSpPr/>
            <p:nvPr userDrawn="1"/>
          </p:nvSpPr>
          <p:spPr>
            <a:xfrm>
              <a:off x="12212029" y="5518168"/>
              <a:ext cx="539729" cy="288000"/>
            </a:xfrm>
            <a:prstGeom prst="rect">
              <a:avLst/>
            </a:prstGeom>
            <a:solidFill>
              <a:srgbClr val="C00000"/>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7" name="矩形 6">
              <a:extLst>
                <a:ext uri="{FF2B5EF4-FFF2-40B4-BE49-F238E27FC236}">
                  <a16:creationId xmlns:a16="http://schemas.microsoft.com/office/drawing/2014/main" xmlns="" id="{BE210CD8-3823-4C2E-B3EA-E42C40CFB29F}"/>
                </a:ext>
              </a:extLst>
            </p:cNvPr>
            <p:cNvSpPr/>
            <p:nvPr userDrawn="1"/>
          </p:nvSpPr>
          <p:spPr>
            <a:xfrm>
              <a:off x="12212029" y="5806270"/>
              <a:ext cx="539729" cy="288000"/>
            </a:xfrm>
            <a:prstGeom prst="rect">
              <a:avLst/>
            </a:prstGeom>
            <a:solidFill>
              <a:srgbClr val="FFFFCC"/>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8" name="矩形 7">
              <a:extLst>
                <a:ext uri="{FF2B5EF4-FFF2-40B4-BE49-F238E27FC236}">
                  <a16:creationId xmlns:a16="http://schemas.microsoft.com/office/drawing/2014/main" xmlns="" id="{BE8A406D-0F03-42D8-9159-77B9DE9EB30E}"/>
                </a:ext>
              </a:extLst>
            </p:cNvPr>
            <p:cNvSpPr/>
            <p:nvPr userDrawn="1"/>
          </p:nvSpPr>
          <p:spPr>
            <a:xfrm>
              <a:off x="12212029" y="6094370"/>
              <a:ext cx="539729" cy="288000"/>
            </a:xfrm>
            <a:prstGeom prst="rect">
              <a:avLst/>
            </a:prstGeom>
            <a:solidFill>
              <a:srgbClr val="FFC000"/>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9" name="文本框 8">
              <a:extLst>
                <a:ext uri="{FF2B5EF4-FFF2-40B4-BE49-F238E27FC236}">
                  <a16:creationId xmlns:a16="http://schemas.microsoft.com/office/drawing/2014/main" xmlns="" id="{98A3A11A-AB61-497E-B3AE-12E999A6BBBA}"/>
                </a:ext>
              </a:extLst>
            </p:cNvPr>
            <p:cNvSpPr txBox="1"/>
            <p:nvPr userDrawn="1"/>
          </p:nvSpPr>
          <p:spPr bwMode="auto">
            <a:xfrm>
              <a:off x="12162528" y="4683920"/>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表格表头</a:t>
              </a:r>
            </a:p>
          </p:txBody>
        </p:sp>
        <p:sp>
          <p:nvSpPr>
            <p:cNvPr id="10" name="文本框 9">
              <a:extLst>
                <a:ext uri="{FF2B5EF4-FFF2-40B4-BE49-F238E27FC236}">
                  <a16:creationId xmlns:a16="http://schemas.microsoft.com/office/drawing/2014/main" xmlns="" id="{CF824ACE-31EE-452D-A81D-32E189AFE158}"/>
                </a:ext>
              </a:extLst>
            </p:cNvPr>
            <p:cNvSpPr txBox="1"/>
            <p:nvPr userDrawn="1"/>
          </p:nvSpPr>
          <p:spPr bwMode="auto">
            <a:xfrm>
              <a:off x="12162528" y="4972385"/>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表格边框</a:t>
              </a:r>
            </a:p>
          </p:txBody>
        </p:sp>
        <p:sp>
          <p:nvSpPr>
            <p:cNvPr id="11" name="文本框 10">
              <a:extLst>
                <a:ext uri="{FF2B5EF4-FFF2-40B4-BE49-F238E27FC236}">
                  <a16:creationId xmlns:a16="http://schemas.microsoft.com/office/drawing/2014/main" xmlns="" id="{7399143C-FDAD-45F1-BC44-030BD92ABA98}"/>
                </a:ext>
              </a:extLst>
            </p:cNvPr>
            <p:cNvSpPr txBox="1"/>
            <p:nvPr userDrawn="1"/>
          </p:nvSpPr>
          <p:spPr bwMode="auto">
            <a:xfrm>
              <a:off x="12162528" y="5260487"/>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导航灰底</a:t>
              </a:r>
            </a:p>
          </p:txBody>
        </p:sp>
        <p:sp>
          <p:nvSpPr>
            <p:cNvPr id="12" name="文本框 11">
              <a:extLst>
                <a:ext uri="{FF2B5EF4-FFF2-40B4-BE49-F238E27FC236}">
                  <a16:creationId xmlns:a16="http://schemas.microsoft.com/office/drawing/2014/main" xmlns="" id="{308D80BD-0AC4-4D30-BDF8-F241047905A7}"/>
                </a:ext>
              </a:extLst>
            </p:cNvPr>
            <p:cNvSpPr txBox="1"/>
            <p:nvPr userDrawn="1"/>
          </p:nvSpPr>
          <p:spPr bwMode="auto">
            <a:xfrm>
              <a:off x="12220212" y="5548589"/>
              <a:ext cx="52336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华为红</a:t>
              </a:r>
            </a:p>
          </p:txBody>
        </p:sp>
        <p:sp>
          <p:nvSpPr>
            <p:cNvPr id="13" name="文本框 12">
              <a:extLst>
                <a:ext uri="{FF2B5EF4-FFF2-40B4-BE49-F238E27FC236}">
                  <a16:creationId xmlns:a16="http://schemas.microsoft.com/office/drawing/2014/main" xmlns="" id="{B9CBC549-23CA-4012-B493-FF768D1829F1}"/>
                </a:ext>
              </a:extLst>
            </p:cNvPr>
            <p:cNvSpPr txBox="1"/>
            <p:nvPr userDrawn="1"/>
          </p:nvSpPr>
          <p:spPr bwMode="auto">
            <a:xfrm>
              <a:off x="12162528" y="5836691"/>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文字底色</a:t>
              </a:r>
            </a:p>
          </p:txBody>
        </p:sp>
        <p:sp>
          <p:nvSpPr>
            <p:cNvPr id="14" name="文本框 13">
              <a:extLst>
                <a:ext uri="{FF2B5EF4-FFF2-40B4-BE49-F238E27FC236}">
                  <a16:creationId xmlns:a16="http://schemas.microsoft.com/office/drawing/2014/main" xmlns="" id="{DA49D1AE-05B4-4A19-9F6F-8B89D09C41DD}"/>
                </a:ext>
              </a:extLst>
            </p:cNvPr>
            <p:cNvSpPr txBox="1"/>
            <p:nvPr userDrawn="1"/>
          </p:nvSpPr>
          <p:spPr bwMode="auto">
            <a:xfrm>
              <a:off x="12162528" y="6124791"/>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文字边框</a:t>
              </a:r>
            </a:p>
          </p:txBody>
        </p:sp>
      </p:grpSp>
    </p:spTree>
    <p:extLst>
      <p:ext uri="{BB962C8B-B14F-4D97-AF65-F5344CB8AC3E}">
        <p14:creationId xmlns:p14="http://schemas.microsoft.com/office/powerpoint/2010/main" val="254568393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a:spLocks noGrp="1" noChangeArrowheads="1"/>
          </p:cNvSpPr>
          <p:nvPr>
            <p:ph type="title"/>
          </p:nvPr>
        </p:nvSpPr>
        <p:spPr bwMode="auto">
          <a:xfrm>
            <a:off x="869611" y="260649"/>
            <a:ext cx="10323183"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en-US" altLang="zh-CN" dirty="0" smtClean="0"/>
              <a:t>Click to Edit</a:t>
            </a:r>
            <a:endParaRPr lang="zh-CN" altLang="en-US" dirty="0"/>
          </a:p>
        </p:txBody>
      </p:sp>
      <p:sp>
        <p:nvSpPr>
          <p:cNvPr id="8" name="Rectangle 57"/>
          <p:cNvSpPr>
            <a:spLocks noGrp="1" noChangeArrowheads="1"/>
          </p:cNvSpPr>
          <p:nvPr>
            <p:ph type="body" idx="1"/>
          </p:nvPr>
        </p:nvSpPr>
        <p:spPr bwMode="auto">
          <a:xfrm>
            <a:off x="448290" y="1248073"/>
            <a:ext cx="11307600" cy="4680000"/>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a:t>
            </a:r>
            <a:r>
              <a:rPr lang="zh-CN" altLang="en-US" dirty="0" smtClean="0"/>
              <a:t>级</a:t>
            </a:r>
            <a:r>
              <a:rPr lang="en-US" altLang="zh-CN" dirty="0" smtClean="0"/>
              <a:t>0</a:t>
            </a:r>
            <a:endParaRPr lang="zh-CN" altLang="en-US" dirty="0"/>
          </a:p>
        </p:txBody>
      </p:sp>
      <p:pic>
        <p:nvPicPr>
          <p:cNvPr id="24" name="图片 23"/>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10674829" y="6504031"/>
            <a:ext cx="1249200" cy="273343"/>
          </a:xfrm>
          <a:prstGeom prst="rect">
            <a:avLst/>
          </a:prstGeom>
        </p:spPr>
      </p:pic>
      <p:sp>
        <p:nvSpPr>
          <p:cNvPr id="25" name="Rectangle 69"/>
          <p:cNvSpPr>
            <a:spLocks noChangeArrowheads="1"/>
          </p:cNvSpPr>
          <p:nvPr userDrawn="1"/>
        </p:nvSpPr>
        <p:spPr bwMode="auto">
          <a:xfrm>
            <a:off x="119336" y="6500581"/>
            <a:ext cx="742054"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Page</a:t>
            </a:r>
            <a:r>
              <a:rPr lang="en-US" altLang="zh-CN" sz="1200" baseline="0" dirty="0">
                <a:latin typeface="Huawei Sans" panose="020C0503030203020204" pitchFamily="34" charset="0"/>
                <a:ea typeface="方正兰亭黑简体" panose="02000000000000000000" pitchFamily="2" charset="-122"/>
                <a:cs typeface="Huawei Sans" panose="020C0503030203020204" pitchFamily="34" charset="0"/>
              </a:rPr>
              <a:t> </a:t>
            </a:r>
            <a:fld id="{2F2CF7F5-F178-4429-B6CA-28062DF31937}" type="slidenum">
              <a:rPr lang="en-US" altLang="zh-CN" sz="1200" smtClean="0">
                <a:latin typeface="Huawei Sans" panose="020C0503030203020204" pitchFamily="34" charset="0"/>
                <a:ea typeface="方正兰亭黑简体" panose="02000000000000000000" pitchFamily="2" charset="-122"/>
                <a:cs typeface="Huawei Sans" panose="020C0503030203020204" pitchFamily="34" charset="0"/>
              </a:rPr>
              <a:pPr defTabSz="801668" eaLnBrk="0" fontAlgn="base" hangingPunct="0">
                <a:defRPr/>
              </a:pPr>
              <a:t>‹#›</a:t>
            </a:fld>
            <a:endParaRPr lang="en-US" altLang="zh-CN"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6" name="Rectangle 54"/>
          <p:cNvSpPr>
            <a:spLocks noChangeArrowheads="1"/>
          </p:cNvSpPr>
          <p:nvPr userDrawn="1"/>
        </p:nvSpPr>
        <p:spPr bwMode="auto">
          <a:xfrm>
            <a:off x="947428" y="6500581"/>
            <a:ext cx="494833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Copyright © </a:t>
            </a:r>
            <a:r>
              <a:rPr lang="en-US" altLang="zh-CN" sz="1200" dirty="0" smtClean="0">
                <a:latin typeface="Huawei Sans" panose="020C0503030203020204" pitchFamily="34" charset="0"/>
                <a:ea typeface="方正兰亭黑简体" panose="02000000000000000000" pitchFamily="2" charset="-122"/>
                <a:cs typeface="Huawei Sans" panose="020C0503030203020204" pitchFamily="34" charset="0"/>
              </a:rPr>
              <a:t>2020 </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Huawei Technologies Co., Ltd. All rights reserved. </a:t>
            </a:r>
          </a:p>
        </p:txBody>
      </p:sp>
      <p:grpSp>
        <p:nvGrpSpPr>
          <p:cNvPr id="3" name="组合 2"/>
          <p:cNvGrpSpPr/>
          <p:nvPr userDrawn="1"/>
        </p:nvGrpSpPr>
        <p:grpSpPr>
          <a:xfrm>
            <a:off x="12162526" y="3916624"/>
            <a:ext cx="1088654" cy="2144829"/>
            <a:chOff x="12162526" y="3916624"/>
            <a:chExt cx="1088654" cy="2144829"/>
          </a:xfrm>
        </p:grpSpPr>
        <p:sp>
          <p:nvSpPr>
            <p:cNvPr id="55" name="矩形 54">
              <a:extLst>
                <a:ext uri="{FF2B5EF4-FFF2-40B4-BE49-F238E27FC236}">
                  <a16:creationId xmlns:a16="http://schemas.microsoft.com/office/drawing/2014/main" xmlns="" id="{32AEB80E-D574-4C1A-9EB9-3369A2BB96C5}"/>
                </a:ext>
              </a:extLst>
            </p:cNvPr>
            <p:cNvSpPr/>
            <p:nvPr userDrawn="1"/>
          </p:nvSpPr>
          <p:spPr>
            <a:xfrm>
              <a:off x="12246898" y="3916624"/>
              <a:ext cx="919908" cy="288726"/>
            </a:xfrm>
            <a:prstGeom prst="rect">
              <a:avLst/>
            </a:prstGeom>
            <a:solidFill>
              <a:srgbClr val="00B0F0"/>
            </a:solidFill>
          </p:spPr>
          <p:txBody>
            <a:bodyPr wrap="none" rtlCol="0" anchor="ctr">
              <a:noAutofit/>
            </a:bodyPr>
            <a:lstStyle/>
            <a:p>
              <a:pPr marL="342763" indent="-342763" algn="ctr">
                <a:buFont typeface="+mj-lt"/>
                <a:buAutoNum type="arabicPeriod"/>
              </a:pPr>
              <a:endParaRPr lang="zh-CN" altLang="en-US" sz="900">
                <a:solidFill>
                  <a:prstClr val="black"/>
                </a:solidFill>
                <a:cs typeface="Courier New" panose="02070309020205020404" pitchFamily="49" charset="0"/>
              </a:endParaRPr>
            </a:p>
          </p:txBody>
        </p:sp>
        <p:sp>
          <p:nvSpPr>
            <p:cNvPr id="56" name="矩形 55">
              <a:extLst>
                <a:ext uri="{FF2B5EF4-FFF2-40B4-BE49-F238E27FC236}">
                  <a16:creationId xmlns:a16="http://schemas.microsoft.com/office/drawing/2014/main" xmlns="" id="{E94F5345-F49B-42D0-B35C-CA4FB19A3DA6}"/>
                </a:ext>
              </a:extLst>
            </p:cNvPr>
            <p:cNvSpPr/>
            <p:nvPr userDrawn="1"/>
          </p:nvSpPr>
          <p:spPr>
            <a:xfrm>
              <a:off x="12246898" y="4205452"/>
              <a:ext cx="919908" cy="288000"/>
            </a:xfrm>
            <a:prstGeom prst="rect">
              <a:avLst/>
            </a:prstGeom>
            <a:solidFill>
              <a:srgbClr val="99DFF9"/>
            </a:solidFill>
          </p:spPr>
          <p:txBody>
            <a:bodyPr wrap="none" rtlCol="0" anchor="ctr">
              <a:noAutofit/>
            </a:bodyPr>
            <a:lstStyle/>
            <a:p>
              <a:pPr marL="342763" indent="-342763" algn="ctr">
                <a:buFont typeface="+mj-lt"/>
                <a:buAutoNum type="arabicPeriod"/>
              </a:pPr>
              <a:endParaRPr lang="zh-CN" altLang="en-US" sz="900">
                <a:solidFill>
                  <a:prstClr val="black"/>
                </a:solidFill>
                <a:cs typeface="Courier New" panose="02070309020205020404" pitchFamily="49" charset="0"/>
              </a:endParaRPr>
            </a:p>
          </p:txBody>
        </p:sp>
        <p:sp>
          <p:nvSpPr>
            <p:cNvPr id="57" name="矩形 56">
              <a:extLst>
                <a:ext uri="{FF2B5EF4-FFF2-40B4-BE49-F238E27FC236}">
                  <a16:creationId xmlns:a16="http://schemas.microsoft.com/office/drawing/2014/main" xmlns="" id="{BA62EB75-581F-4CD2-92A6-87BDFE3BDBC3}"/>
                </a:ext>
              </a:extLst>
            </p:cNvPr>
            <p:cNvSpPr/>
            <p:nvPr userDrawn="1"/>
          </p:nvSpPr>
          <p:spPr>
            <a:xfrm>
              <a:off x="12246898" y="4493554"/>
              <a:ext cx="919908" cy="288000"/>
            </a:xfrm>
            <a:prstGeom prst="rect">
              <a:avLst/>
            </a:prstGeom>
            <a:solidFill>
              <a:srgbClr val="D9D9D9"/>
            </a:solidFill>
          </p:spPr>
          <p:txBody>
            <a:bodyPr wrap="none" rtlCol="0" anchor="ctr">
              <a:noAutofit/>
            </a:bodyPr>
            <a:lstStyle/>
            <a:p>
              <a:pPr marL="342763" indent="-342763" algn="ctr">
                <a:buFont typeface="+mj-lt"/>
                <a:buAutoNum type="arabicPeriod"/>
              </a:pPr>
              <a:endParaRPr lang="zh-CN" altLang="en-US" sz="900">
                <a:solidFill>
                  <a:prstClr val="black"/>
                </a:solidFill>
                <a:cs typeface="Courier New" panose="02070309020205020404" pitchFamily="49" charset="0"/>
              </a:endParaRPr>
            </a:p>
          </p:txBody>
        </p:sp>
        <p:sp>
          <p:nvSpPr>
            <p:cNvPr id="58" name="矩形 57">
              <a:extLst>
                <a:ext uri="{FF2B5EF4-FFF2-40B4-BE49-F238E27FC236}">
                  <a16:creationId xmlns:a16="http://schemas.microsoft.com/office/drawing/2014/main" xmlns="" id="{947DE7E3-EC9F-4331-B252-7BCE51B7F0DA}"/>
                </a:ext>
              </a:extLst>
            </p:cNvPr>
            <p:cNvSpPr/>
            <p:nvPr userDrawn="1"/>
          </p:nvSpPr>
          <p:spPr>
            <a:xfrm>
              <a:off x="12246898" y="4781656"/>
              <a:ext cx="919908" cy="288000"/>
            </a:xfrm>
            <a:prstGeom prst="rect">
              <a:avLst/>
            </a:prstGeom>
            <a:solidFill>
              <a:srgbClr val="EC7061">
                <a:lumMod val="100000"/>
              </a:srgbClr>
            </a:solidFill>
          </p:spPr>
          <p:txBody>
            <a:bodyPr wrap="none" rtlCol="0" anchor="ctr">
              <a:noAutofit/>
            </a:bodyPr>
            <a:lstStyle/>
            <a:p>
              <a:pPr marL="342763" marR="0" lvl="0" indent="-342763" algn="ctr" defTabSz="914400" eaLnBrk="1" fontAlgn="auto" latinLnBrk="0" hangingPunct="1">
                <a:lnSpc>
                  <a:spcPct val="100000"/>
                </a:lnSpc>
                <a:spcBef>
                  <a:spcPts val="0"/>
                </a:spcBef>
                <a:spcAft>
                  <a:spcPts val="0"/>
                </a:spcAft>
                <a:buClrTx/>
                <a:buSzTx/>
                <a:buFont typeface="+mj-lt"/>
                <a:buAutoNum type="arabicPeriod"/>
                <a:tabLst/>
                <a:defRPr/>
              </a:pPr>
              <a:endParaRPr kumimoji="0" lang="zh-CN" altLang="en-US" sz="900" b="0" i="0" u="none" strike="noStrike" kern="0" cap="none" spc="0" normalizeH="0" baseline="0" noProof="0" smtClean="0">
                <a:ln>
                  <a:noFill/>
                </a:ln>
                <a:solidFill>
                  <a:prstClr val="black"/>
                </a:solidFill>
                <a:effectLst/>
                <a:uLnTx/>
                <a:uFillTx/>
                <a:cs typeface="Courier New" panose="02070309020205020404" pitchFamily="49" charset="0"/>
              </a:endParaRPr>
            </a:p>
          </p:txBody>
        </p:sp>
        <p:sp>
          <p:nvSpPr>
            <p:cNvPr id="59" name="矩形 58">
              <a:extLst>
                <a:ext uri="{FF2B5EF4-FFF2-40B4-BE49-F238E27FC236}">
                  <a16:creationId xmlns:a16="http://schemas.microsoft.com/office/drawing/2014/main" xmlns="" id="{BE210CD8-3823-4C2E-B3EA-E42C40CFB29F}"/>
                </a:ext>
              </a:extLst>
            </p:cNvPr>
            <p:cNvSpPr/>
            <p:nvPr userDrawn="1"/>
          </p:nvSpPr>
          <p:spPr>
            <a:xfrm>
              <a:off x="12246898" y="5069758"/>
              <a:ext cx="919908" cy="288000"/>
            </a:xfrm>
            <a:prstGeom prst="rect">
              <a:avLst/>
            </a:prstGeom>
            <a:solidFill>
              <a:srgbClr val="F4FBFE"/>
            </a:solidFill>
          </p:spPr>
          <p:txBody>
            <a:bodyPr wrap="none" rtlCol="0" anchor="ctr">
              <a:noAutofit/>
            </a:bodyPr>
            <a:lstStyle/>
            <a:p>
              <a:pPr marL="342763" indent="-342763" algn="ctr">
                <a:buFont typeface="+mj-lt"/>
                <a:buAutoNum type="arabicPeriod"/>
              </a:pPr>
              <a:endParaRPr lang="zh-CN" altLang="en-US" sz="900">
                <a:solidFill>
                  <a:prstClr val="black"/>
                </a:solidFill>
                <a:cs typeface="Courier New" panose="02070309020205020404" pitchFamily="49" charset="0"/>
              </a:endParaRPr>
            </a:p>
          </p:txBody>
        </p:sp>
        <p:sp>
          <p:nvSpPr>
            <p:cNvPr id="60" name="文本框 59">
              <a:extLst>
                <a:ext uri="{FF2B5EF4-FFF2-40B4-BE49-F238E27FC236}">
                  <a16:creationId xmlns:a16="http://schemas.microsoft.com/office/drawing/2014/main" xmlns="" id="{98A3A11A-AB61-497E-B3AE-12E999A6BBBA}"/>
                </a:ext>
              </a:extLst>
            </p:cNvPr>
            <p:cNvSpPr txBox="1"/>
            <p:nvPr userDrawn="1"/>
          </p:nvSpPr>
          <p:spPr bwMode="auto">
            <a:xfrm>
              <a:off x="12162529" y="3947408"/>
              <a:ext cx="1088651"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prstClr val="white"/>
                  </a:solidFill>
                  <a:effectLst/>
                  <a:uLnTx/>
                  <a:uFillTx/>
                </a:rPr>
                <a:t>表格表头</a:t>
              </a:r>
            </a:p>
          </p:txBody>
        </p:sp>
        <p:sp>
          <p:nvSpPr>
            <p:cNvPr id="61" name="文本框 60">
              <a:extLst>
                <a:ext uri="{FF2B5EF4-FFF2-40B4-BE49-F238E27FC236}">
                  <a16:creationId xmlns:a16="http://schemas.microsoft.com/office/drawing/2014/main" xmlns="" id="{CF824ACE-31EE-452D-A81D-32E189AFE158}"/>
                </a:ext>
              </a:extLst>
            </p:cNvPr>
            <p:cNvSpPr txBox="1"/>
            <p:nvPr userDrawn="1"/>
          </p:nvSpPr>
          <p:spPr bwMode="auto">
            <a:xfrm>
              <a:off x="12249538" y="4235890"/>
              <a:ext cx="91463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prstClr val="black"/>
                  </a:solidFill>
                  <a:effectLst/>
                  <a:uLnTx/>
                  <a:uFillTx/>
                </a:rPr>
                <a:t>表格</a:t>
              </a:r>
              <a:r>
                <a:rPr kumimoji="0" lang="en-US" altLang="zh-CN" sz="900" b="0" i="0" u="none" strike="noStrike" kern="0" cap="none" spc="0" normalizeH="0" baseline="0" noProof="0" dirty="0" smtClean="0">
                  <a:ln>
                    <a:noFill/>
                  </a:ln>
                  <a:solidFill>
                    <a:prstClr val="black"/>
                  </a:solidFill>
                  <a:effectLst/>
                  <a:uLnTx/>
                  <a:uFillTx/>
                </a:rPr>
                <a:t>/</a:t>
              </a:r>
              <a:r>
                <a:rPr kumimoji="0" lang="zh-CN" altLang="en-US" sz="900" b="0" i="0" u="none" strike="noStrike" kern="0" cap="none" spc="0" normalizeH="0" baseline="0" noProof="0" dirty="0" smtClean="0">
                  <a:ln>
                    <a:noFill/>
                  </a:ln>
                  <a:solidFill>
                    <a:prstClr val="black"/>
                  </a:solidFill>
                  <a:effectLst/>
                  <a:uLnTx/>
                  <a:uFillTx/>
                </a:rPr>
                <a:t>文字边框</a:t>
              </a:r>
            </a:p>
          </p:txBody>
        </p:sp>
        <p:sp>
          <p:nvSpPr>
            <p:cNvPr id="62" name="文本框 61">
              <a:extLst>
                <a:ext uri="{FF2B5EF4-FFF2-40B4-BE49-F238E27FC236}">
                  <a16:creationId xmlns:a16="http://schemas.microsoft.com/office/drawing/2014/main" xmlns="" id="{7399143C-FDAD-45F1-BC44-030BD92ABA98}"/>
                </a:ext>
              </a:extLst>
            </p:cNvPr>
            <p:cNvSpPr txBox="1"/>
            <p:nvPr userDrawn="1"/>
          </p:nvSpPr>
          <p:spPr bwMode="auto">
            <a:xfrm>
              <a:off x="12162526" y="4523977"/>
              <a:ext cx="1088651"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prstClr val="black"/>
                  </a:solidFill>
                  <a:effectLst/>
                  <a:uLnTx/>
                  <a:uFillTx/>
                </a:rPr>
                <a:t>导航灰底</a:t>
              </a:r>
            </a:p>
          </p:txBody>
        </p:sp>
        <p:sp>
          <p:nvSpPr>
            <p:cNvPr id="63" name="文本框 62">
              <a:extLst>
                <a:ext uri="{FF2B5EF4-FFF2-40B4-BE49-F238E27FC236}">
                  <a16:creationId xmlns:a16="http://schemas.microsoft.com/office/drawing/2014/main" xmlns="" id="{308D80BD-0AC4-4D30-BDF8-F241047905A7}"/>
                </a:ext>
              </a:extLst>
            </p:cNvPr>
            <p:cNvSpPr txBox="1"/>
            <p:nvPr userDrawn="1"/>
          </p:nvSpPr>
          <p:spPr bwMode="auto">
            <a:xfrm>
              <a:off x="12457445" y="4812094"/>
              <a:ext cx="498816"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prstClr val="white"/>
                  </a:solidFill>
                  <a:effectLst/>
                  <a:uLnTx/>
                  <a:uFillTx/>
                </a:rPr>
                <a:t>红</a:t>
              </a:r>
            </a:p>
          </p:txBody>
        </p:sp>
        <p:sp>
          <p:nvSpPr>
            <p:cNvPr id="64" name="文本框 63">
              <a:extLst>
                <a:ext uri="{FF2B5EF4-FFF2-40B4-BE49-F238E27FC236}">
                  <a16:creationId xmlns:a16="http://schemas.microsoft.com/office/drawing/2014/main" xmlns="" id="{B9CBC549-23CA-4012-B493-FF768D1829F1}"/>
                </a:ext>
              </a:extLst>
            </p:cNvPr>
            <p:cNvSpPr txBox="1"/>
            <p:nvPr userDrawn="1"/>
          </p:nvSpPr>
          <p:spPr bwMode="auto">
            <a:xfrm>
              <a:off x="12249538" y="5100196"/>
              <a:ext cx="91463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prstClr val="black"/>
                  </a:solidFill>
                  <a:effectLst/>
                  <a:uLnTx/>
                  <a:uFillTx/>
                </a:rPr>
                <a:t>表格</a:t>
              </a:r>
              <a:r>
                <a:rPr kumimoji="0" lang="en-US" altLang="zh-CN" sz="900" b="0" i="0" u="none" strike="noStrike" kern="0" cap="none" spc="0" normalizeH="0" baseline="0" noProof="0" dirty="0" smtClean="0">
                  <a:ln>
                    <a:noFill/>
                  </a:ln>
                  <a:solidFill>
                    <a:prstClr val="black"/>
                  </a:solidFill>
                  <a:effectLst/>
                  <a:uLnTx/>
                  <a:uFillTx/>
                </a:rPr>
                <a:t>/</a:t>
              </a:r>
              <a:r>
                <a:rPr kumimoji="0" lang="zh-CN" altLang="en-US" sz="900" b="0" i="0" u="none" strike="noStrike" kern="0" cap="none" spc="0" normalizeH="0" baseline="0" noProof="0" dirty="0" smtClean="0">
                  <a:ln>
                    <a:noFill/>
                  </a:ln>
                  <a:solidFill>
                    <a:prstClr val="black"/>
                  </a:solidFill>
                  <a:effectLst/>
                  <a:uLnTx/>
                  <a:uFillTx/>
                </a:rPr>
                <a:t>文字底色</a:t>
              </a:r>
            </a:p>
          </p:txBody>
        </p:sp>
        <p:sp>
          <p:nvSpPr>
            <p:cNvPr id="65" name="矩形 64">
              <a:extLst>
                <a:ext uri="{FF2B5EF4-FFF2-40B4-BE49-F238E27FC236}">
                  <a16:creationId xmlns:a16="http://schemas.microsoft.com/office/drawing/2014/main" xmlns="" id="{BE210CD8-3823-4C2E-B3EA-E42C40CFB29F}"/>
                </a:ext>
              </a:extLst>
            </p:cNvPr>
            <p:cNvSpPr/>
            <p:nvPr userDrawn="1"/>
          </p:nvSpPr>
          <p:spPr>
            <a:xfrm>
              <a:off x="12246898" y="5485453"/>
              <a:ext cx="461833" cy="288000"/>
            </a:xfrm>
            <a:prstGeom prst="rect">
              <a:avLst/>
            </a:prstGeom>
            <a:solidFill>
              <a:srgbClr val="FFF2CC"/>
            </a:solidFill>
          </p:spPr>
          <p:txBody>
            <a:bodyPr wrap="none" rtlCol="0" anchor="ctr">
              <a:noAutofit/>
            </a:bodyPr>
            <a:lstStyle/>
            <a:p>
              <a:pPr marL="342763" indent="-342763" algn="ctr">
                <a:buFont typeface="+mj-lt"/>
                <a:buAutoNum type="arabicPeriod"/>
              </a:pPr>
              <a:endParaRPr lang="zh-CN" altLang="en-US" sz="900">
                <a:solidFill>
                  <a:prstClr val="black"/>
                </a:solidFill>
                <a:cs typeface="Courier New" panose="02070309020205020404" pitchFamily="49" charset="0"/>
              </a:endParaRPr>
            </a:p>
          </p:txBody>
        </p:sp>
        <p:sp>
          <p:nvSpPr>
            <p:cNvPr id="66" name="矩形 65">
              <a:extLst>
                <a:ext uri="{FF2B5EF4-FFF2-40B4-BE49-F238E27FC236}">
                  <a16:creationId xmlns:a16="http://schemas.microsoft.com/office/drawing/2014/main" xmlns="" id="{BE210CD8-3823-4C2E-B3EA-E42C40CFB29F}"/>
                </a:ext>
              </a:extLst>
            </p:cNvPr>
            <p:cNvSpPr/>
            <p:nvPr userDrawn="1"/>
          </p:nvSpPr>
          <p:spPr>
            <a:xfrm>
              <a:off x="12708730" y="5485453"/>
              <a:ext cx="458075" cy="288000"/>
            </a:xfrm>
            <a:prstGeom prst="rect">
              <a:avLst/>
            </a:prstGeom>
            <a:solidFill>
              <a:srgbClr val="FFD17D"/>
            </a:solidFill>
          </p:spPr>
          <p:txBody>
            <a:bodyPr wrap="none" rtlCol="0" anchor="ctr">
              <a:noAutofit/>
            </a:bodyPr>
            <a:lstStyle/>
            <a:p>
              <a:pPr marL="342763" indent="-342763" algn="ctr">
                <a:buFont typeface="+mj-lt"/>
                <a:buAutoNum type="arabicPeriod"/>
              </a:pPr>
              <a:endParaRPr lang="zh-CN" altLang="en-US" sz="900">
                <a:solidFill>
                  <a:prstClr val="black"/>
                </a:solidFill>
                <a:cs typeface="Courier New" panose="02070309020205020404" pitchFamily="49" charset="0"/>
              </a:endParaRPr>
            </a:p>
          </p:txBody>
        </p:sp>
        <p:sp>
          <p:nvSpPr>
            <p:cNvPr id="67" name="文本框 66">
              <a:extLst>
                <a:ext uri="{FF2B5EF4-FFF2-40B4-BE49-F238E27FC236}">
                  <a16:creationId xmlns:a16="http://schemas.microsoft.com/office/drawing/2014/main" xmlns="" id="{B9CBC549-23CA-4012-B493-FF768D1829F1}"/>
                </a:ext>
              </a:extLst>
            </p:cNvPr>
            <p:cNvSpPr txBox="1"/>
            <p:nvPr userDrawn="1"/>
          </p:nvSpPr>
          <p:spPr bwMode="auto">
            <a:xfrm>
              <a:off x="12502813" y="5515891"/>
              <a:ext cx="40808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prstClr val="black"/>
                  </a:solidFill>
                  <a:effectLst/>
                  <a:uLnTx/>
                  <a:uFillTx/>
                </a:rPr>
                <a:t>备用</a:t>
              </a:r>
            </a:p>
          </p:txBody>
        </p:sp>
        <p:sp>
          <p:nvSpPr>
            <p:cNvPr id="68" name="矩形 67">
              <a:extLst>
                <a:ext uri="{FF2B5EF4-FFF2-40B4-BE49-F238E27FC236}">
                  <a16:creationId xmlns:a16="http://schemas.microsoft.com/office/drawing/2014/main" xmlns="" id="{947DE7E3-EC9F-4331-B252-7BCE51B7F0DA}"/>
                </a:ext>
              </a:extLst>
            </p:cNvPr>
            <p:cNvSpPr/>
            <p:nvPr userDrawn="1"/>
          </p:nvSpPr>
          <p:spPr>
            <a:xfrm>
              <a:off x="12246898" y="5773453"/>
              <a:ext cx="919908" cy="288000"/>
            </a:xfrm>
            <a:prstGeom prst="rect">
              <a:avLst/>
            </a:prstGeom>
            <a:solidFill>
              <a:srgbClr val="8BC9A0"/>
            </a:solidFill>
          </p:spPr>
          <p:txBody>
            <a:bodyPr wrap="none" rtlCol="0" anchor="ctr">
              <a:noAutofit/>
            </a:bodyPr>
            <a:lstStyle/>
            <a:p>
              <a:pPr marL="342763" marR="0" lvl="0" indent="-342763" algn="ctr" defTabSz="914400" eaLnBrk="1" fontAlgn="auto" latinLnBrk="0" hangingPunct="1">
                <a:lnSpc>
                  <a:spcPct val="100000"/>
                </a:lnSpc>
                <a:spcBef>
                  <a:spcPts val="0"/>
                </a:spcBef>
                <a:spcAft>
                  <a:spcPts val="0"/>
                </a:spcAft>
                <a:buClrTx/>
                <a:buSzTx/>
                <a:buFont typeface="+mj-lt"/>
                <a:buAutoNum type="arabicPeriod"/>
                <a:tabLst/>
                <a:defRPr/>
              </a:pPr>
              <a:endParaRPr kumimoji="0" lang="zh-CN" altLang="en-US" sz="900" b="0" i="0" u="none" strike="noStrike" kern="0" cap="none" spc="0" normalizeH="0" baseline="0" noProof="0" smtClean="0">
                <a:ln>
                  <a:noFill/>
                </a:ln>
                <a:solidFill>
                  <a:prstClr val="black"/>
                </a:solidFill>
                <a:effectLst/>
                <a:uLnTx/>
                <a:uFillTx/>
                <a:cs typeface="Courier New" panose="02070309020205020404" pitchFamily="49" charset="0"/>
              </a:endParaRPr>
            </a:p>
          </p:txBody>
        </p:sp>
        <p:sp>
          <p:nvSpPr>
            <p:cNvPr id="69" name="文本框 68">
              <a:extLst>
                <a:ext uri="{FF2B5EF4-FFF2-40B4-BE49-F238E27FC236}">
                  <a16:creationId xmlns:a16="http://schemas.microsoft.com/office/drawing/2014/main" xmlns="" id="{308D80BD-0AC4-4D30-BDF8-F241047905A7}"/>
                </a:ext>
              </a:extLst>
            </p:cNvPr>
            <p:cNvSpPr txBox="1"/>
            <p:nvPr userDrawn="1"/>
          </p:nvSpPr>
          <p:spPr bwMode="auto">
            <a:xfrm>
              <a:off x="12560520" y="5813738"/>
              <a:ext cx="292666"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prstClr val="white"/>
                  </a:solidFill>
                  <a:effectLst/>
                  <a:uLnTx/>
                  <a:uFillTx/>
                </a:rPr>
                <a:t>绿</a:t>
              </a:r>
            </a:p>
          </p:txBody>
        </p:sp>
      </p:grpSp>
    </p:spTree>
    <p:extLst>
      <p:ext uri="{BB962C8B-B14F-4D97-AF65-F5344CB8AC3E}">
        <p14:creationId xmlns:p14="http://schemas.microsoft.com/office/powerpoint/2010/main" val="1444992561"/>
      </p:ext>
    </p:extLst>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853" r:id="rId12"/>
    <p:sldLayoutId id="2147483854" r:id="rId13"/>
    <p:sldLayoutId id="2147483855" r:id="rId14"/>
    <p:sldLayoutId id="2147483856" r:id="rId15"/>
  </p:sldLayoutIdLst>
  <p:timing>
    <p:tnLst>
      <p:par>
        <p:cTn id="1" dur="indefinite" restart="never" nodeType="tmRoot"/>
      </p:par>
    </p:tnLst>
  </p:timing>
  <p:txStyles>
    <p:titleStyle>
      <a:lvl1pPr algn="l" defTabSz="914034" rtl="0" eaLnBrk="1" fontAlgn="ctr" latinLnBrk="0" hangingPunct="1">
        <a:lnSpc>
          <a:spcPct val="90000"/>
        </a:lnSpc>
        <a:spcBef>
          <a:spcPct val="0"/>
        </a:spcBef>
        <a:buNone/>
        <a:defRPr sz="3499" kern="1200">
          <a:solidFill>
            <a:schemeClr val="tx1"/>
          </a:solidFill>
          <a:latin typeface="Huawei Sans" panose="020C0503030203020204" pitchFamily="34" charset="0"/>
          <a:ea typeface="方正兰亭黑简体" panose="02000000000000000000" pitchFamily="2" charset="-122"/>
          <a:cs typeface="+mj-cs"/>
        </a:defRPr>
      </a:lvl1pPr>
    </p:titleStyle>
    <p:body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79">
          <p15:clr>
            <a:srgbClr val="F26B43"/>
          </p15:clr>
        </p15:guide>
        <p15:guide id="2" pos="7401">
          <p15:clr>
            <a:srgbClr val="F26B43"/>
          </p15:clr>
        </p15:guide>
        <p15:guide id="3" orient="horz" pos="2341">
          <p15:clr>
            <a:srgbClr val="F26B43"/>
          </p15:clr>
        </p15:guide>
        <p15:guide id="4" orient="horz" pos="4020">
          <p15:clr>
            <a:srgbClr val="F26B43"/>
          </p15:clr>
        </p15:guide>
        <p15:guide id="5" orient="horz" pos="777">
          <p15:clr>
            <a:srgbClr val="F26B43"/>
          </p15:clr>
        </p15:guide>
        <p15:guide id="6" pos="3840">
          <p15:clr>
            <a:srgbClr val="F26B43"/>
          </p15:clr>
        </p15:guide>
        <p15:guide id="7" orient="horz" pos="459">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7.png"/><Relationship Id="rId7"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5.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notesSlide" Target="../notesSlides/notesSlide37.xml"/><Relationship Id="rId7" Type="http://schemas.openxmlformats.org/officeDocument/2006/relationships/image" Target="../media/image21.png"/><Relationship Id="rId2" Type="http://schemas.openxmlformats.org/officeDocument/2006/relationships/slideLayout" Target="../slideLayouts/slideLayout8.xml"/><Relationship Id="rId1" Type="http://schemas.openxmlformats.org/officeDocument/2006/relationships/tags" Target="../tags/tag1.xml"/><Relationship Id="rId6" Type="http://schemas.openxmlformats.org/officeDocument/2006/relationships/image" Target="../media/image20.png"/><Relationship Id="rId5" Type="http://schemas.openxmlformats.org/officeDocument/2006/relationships/image" Target="../media/image19.jpe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1.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13.png"/><Relationship Id="rId4" Type="http://schemas.openxmlformats.org/officeDocument/2006/relationships/image" Target="../media/image16.png"/></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文本占位符 2"/>
          <p:cNvSpPr>
            <a:spLocks noGrp="1"/>
          </p:cNvSpPr>
          <p:nvPr>
            <p:ph type="body" sz="quarter" idx="17"/>
          </p:nvPr>
        </p:nvSpPr>
        <p:spPr/>
        <p:txBody>
          <a:bodyPr wrap="square">
            <a:noAutofit/>
          </a:bodyPr>
          <a:lstStyle/>
          <a:p>
            <a:pPr fontAlgn="ctr"/>
            <a:endParaRPr lang="zh-CN" altLang="en-US">
              <a:latin typeface="Huawei Sans" panose="020C0503030203020204" pitchFamily="34" charset="0"/>
            </a:endParaRPr>
          </a:p>
        </p:txBody>
      </p:sp>
      <p:sp>
        <p:nvSpPr>
          <p:cNvPr id="4" name="文本占位符 3"/>
          <p:cNvSpPr>
            <a:spLocks noGrp="1"/>
          </p:cNvSpPr>
          <p:nvPr>
            <p:ph type="body" sz="quarter" idx="18"/>
          </p:nvPr>
        </p:nvSpPr>
        <p:spPr/>
        <p:txBody>
          <a:bodyPr wrap="square">
            <a:noAutofit/>
          </a:bodyPr>
          <a:lstStyle/>
          <a:p>
            <a:pPr fontAlgn="ctr"/>
            <a:endParaRPr lang="zh-CN" altLang="en-US">
              <a:latin typeface="Huawei Sans" panose="020C0503030203020204" pitchFamily="34" charset="0"/>
            </a:endParaRPr>
          </a:p>
        </p:txBody>
      </p:sp>
      <p:sp>
        <p:nvSpPr>
          <p:cNvPr id="6" name="文本占位符 5"/>
          <p:cNvSpPr>
            <a:spLocks noGrp="1"/>
          </p:cNvSpPr>
          <p:nvPr>
            <p:ph type="body" sz="quarter" idx="13"/>
          </p:nvPr>
        </p:nvSpPr>
        <p:spPr/>
        <p:txBody>
          <a:bodyPr wrap="square">
            <a:noAutofit/>
          </a:bodyPr>
          <a:lstStyle/>
          <a:p>
            <a:pPr fontAlgn="ctr"/>
            <a:r>
              <a:rPr lang="en-US" dirty="0">
                <a:latin typeface="Huawei Sans" panose="020C0503030203020204" pitchFamily="34" charset="0"/>
              </a:rPr>
              <a:t>Zhang Linrui/zwx570554</a:t>
            </a:r>
          </a:p>
        </p:txBody>
      </p:sp>
      <p:sp>
        <p:nvSpPr>
          <p:cNvPr id="7" name="文本占位符 6"/>
          <p:cNvSpPr>
            <a:spLocks noGrp="1"/>
          </p:cNvSpPr>
          <p:nvPr>
            <p:ph type="body" sz="quarter" idx="14"/>
          </p:nvPr>
        </p:nvSpPr>
        <p:spPr/>
        <p:txBody>
          <a:bodyPr wrap="square">
            <a:noAutofit/>
          </a:bodyPr>
          <a:lstStyle/>
          <a:p>
            <a:r>
              <a:rPr lang="en-US" dirty="0">
                <a:latin typeface="Huawei Sans" panose="020C0503030203020204" pitchFamily="34" charset="0"/>
              </a:rPr>
              <a:t>2019.10.30</a:t>
            </a:r>
          </a:p>
        </p:txBody>
      </p:sp>
      <p:sp>
        <p:nvSpPr>
          <p:cNvPr id="8" name="文本占位符 7"/>
          <p:cNvSpPr>
            <a:spLocks noGrp="1"/>
          </p:cNvSpPr>
          <p:nvPr>
            <p:ph type="body" sz="quarter" idx="15"/>
          </p:nvPr>
        </p:nvSpPr>
        <p:spPr/>
        <p:txBody>
          <a:bodyPr wrap="square">
            <a:noAutofit/>
          </a:bodyPr>
          <a:lstStyle/>
          <a:p>
            <a:pPr fontAlgn="ctr"/>
            <a:r>
              <a:rPr lang="en-US" dirty="0">
                <a:latin typeface="Huawei Sans" panose="020C0503030203020204" pitchFamily="34" charset="0"/>
              </a:rPr>
              <a:t>Li Xianzhi/00354681</a:t>
            </a:r>
          </a:p>
        </p:txBody>
      </p:sp>
      <p:sp>
        <p:nvSpPr>
          <p:cNvPr id="2" name="文本占位符 1"/>
          <p:cNvSpPr>
            <a:spLocks noGrp="1"/>
          </p:cNvSpPr>
          <p:nvPr>
            <p:ph type="body" sz="quarter" idx="16"/>
          </p:nvPr>
        </p:nvSpPr>
        <p:spPr/>
        <p:txBody>
          <a:bodyPr wrap="square">
            <a:noAutofit/>
          </a:bodyPr>
          <a:lstStyle/>
          <a:p>
            <a:r>
              <a:rPr kumimoji="1" lang="en-US" altLang="zh-CN" dirty="0">
                <a:latin typeface="Huawei Sans" panose="020C0503030203020204" pitchFamily="34" charset="0"/>
              </a:rPr>
              <a:t>New</a:t>
            </a:r>
            <a:endParaRPr lang="zh-CN" altLang="en-US" dirty="0">
              <a:latin typeface="Huawei Sans" panose="020C0503030203020204" pitchFamily="34" charset="0"/>
            </a:endParaRPr>
          </a:p>
        </p:txBody>
      </p:sp>
      <p:sp>
        <p:nvSpPr>
          <p:cNvPr id="10" name="文本占位符 9"/>
          <p:cNvSpPr>
            <a:spLocks noGrp="1"/>
          </p:cNvSpPr>
          <p:nvPr>
            <p:ph type="body" sz="quarter" idx="21"/>
          </p:nvPr>
        </p:nvSpPr>
        <p:spPr/>
        <p:txBody>
          <a:bodyPr wrap="square">
            <a:noAutofit/>
          </a:bodyPr>
          <a:lstStyle/>
          <a:p>
            <a:pPr fontAlgn="ctr"/>
            <a:endParaRPr lang="zh-CN" altLang="en-US">
              <a:latin typeface="Huawei Sans" panose="020C0503030203020204" pitchFamily="34" charset="0"/>
            </a:endParaRPr>
          </a:p>
        </p:txBody>
      </p:sp>
      <p:sp>
        <p:nvSpPr>
          <p:cNvPr id="11" name="文本占位符 10"/>
          <p:cNvSpPr>
            <a:spLocks noGrp="1"/>
          </p:cNvSpPr>
          <p:nvPr>
            <p:ph type="body" sz="quarter" idx="22"/>
          </p:nvPr>
        </p:nvSpPr>
        <p:spPr/>
        <p:txBody>
          <a:bodyPr wrap="square">
            <a:noAutofit/>
          </a:bodyPr>
          <a:lstStyle/>
          <a:p>
            <a:endParaRPr lang="zh-CN" altLang="en-US">
              <a:latin typeface="Huawei Sans" panose="020C0503030203020204" pitchFamily="34" charset="0"/>
            </a:endParaRPr>
          </a:p>
        </p:txBody>
      </p:sp>
      <p:sp>
        <p:nvSpPr>
          <p:cNvPr id="12" name="文本占位符 11"/>
          <p:cNvSpPr>
            <a:spLocks noGrp="1"/>
          </p:cNvSpPr>
          <p:nvPr>
            <p:ph type="body" sz="quarter" idx="23"/>
          </p:nvPr>
        </p:nvSpPr>
        <p:spPr/>
        <p:txBody>
          <a:bodyPr wrap="square">
            <a:noAutofit/>
          </a:bodyPr>
          <a:lstStyle/>
          <a:p>
            <a:pPr fontAlgn="ctr"/>
            <a:endParaRPr lang="zh-CN" altLang="en-US">
              <a:latin typeface="Huawei Sans" panose="020C0503030203020204" pitchFamily="34" charset="0"/>
            </a:endParaRPr>
          </a:p>
        </p:txBody>
      </p:sp>
      <p:sp>
        <p:nvSpPr>
          <p:cNvPr id="34" name="文本占位符 33"/>
          <p:cNvSpPr>
            <a:spLocks noGrp="1"/>
          </p:cNvSpPr>
          <p:nvPr>
            <p:ph type="body" sz="quarter" idx="24"/>
          </p:nvPr>
        </p:nvSpPr>
        <p:spPr/>
        <p:txBody>
          <a:bodyPr wrap="square">
            <a:noAutofit/>
          </a:bodyPr>
          <a:lstStyle/>
          <a:p>
            <a:pPr marL="0" lvl="0" indent="0" defTabSz="914400">
              <a:lnSpc>
                <a:spcPct val="140000"/>
              </a:lnSpc>
              <a:spcBef>
                <a:spcPct val="30000"/>
              </a:spcBef>
              <a:spcAft>
                <a:spcPct val="0"/>
              </a:spcAft>
              <a:buClr>
                <a:srgbClr val="808080"/>
              </a:buClr>
              <a:buSzPct val="60000"/>
            </a:pPr>
            <a:r>
              <a:rPr kumimoji="1" lang="en-US" altLang="zh-CN" dirty="0">
                <a:latin typeface="Huawei Sans" panose="020C0503030203020204" pitchFamily="34" charset="0"/>
              </a:rPr>
              <a:t>Update</a:t>
            </a:r>
            <a:endParaRPr kumimoji="1" lang="zh-CN" altLang="en-US" dirty="0">
              <a:latin typeface="Huawei Sans" panose="020C0503030203020204" pitchFamily="34" charset="0"/>
            </a:endParaRPr>
          </a:p>
        </p:txBody>
      </p:sp>
      <p:sp>
        <p:nvSpPr>
          <p:cNvPr id="35" name="文本占位符 34"/>
          <p:cNvSpPr>
            <a:spLocks noGrp="1"/>
          </p:cNvSpPr>
          <p:nvPr>
            <p:ph type="body" sz="quarter" idx="25"/>
          </p:nvPr>
        </p:nvSpPr>
        <p:spPr/>
        <p:txBody>
          <a:bodyPr wrap="square">
            <a:noAutofit/>
          </a:bodyPr>
          <a:lstStyle/>
          <a:p>
            <a:pPr fontAlgn="ctr"/>
            <a:endParaRPr lang="zh-CN" altLang="en-US">
              <a:latin typeface="Huawei Sans" panose="020C0503030203020204" pitchFamily="34" charset="0"/>
            </a:endParaRPr>
          </a:p>
        </p:txBody>
      </p:sp>
      <p:sp>
        <p:nvSpPr>
          <p:cNvPr id="36" name="文本占位符 35"/>
          <p:cNvSpPr>
            <a:spLocks noGrp="1"/>
          </p:cNvSpPr>
          <p:nvPr>
            <p:ph type="body" sz="quarter" idx="26"/>
          </p:nvPr>
        </p:nvSpPr>
        <p:spPr/>
        <p:txBody>
          <a:bodyPr wrap="square">
            <a:noAutofit/>
          </a:bodyPr>
          <a:lstStyle/>
          <a:p>
            <a:endParaRPr lang="zh-CN" altLang="en-US">
              <a:latin typeface="Huawei Sans" panose="020C0503030203020204" pitchFamily="34" charset="0"/>
            </a:endParaRPr>
          </a:p>
        </p:txBody>
      </p:sp>
      <p:sp>
        <p:nvSpPr>
          <p:cNvPr id="37" name="文本占位符 36"/>
          <p:cNvSpPr>
            <a:spLocks noGrp="1"/>
          </p:cNvSpPr>
          <p:nvPr>
            <p:ph type="body" sz="quarter" idx="27"/>
          </p:nvPr>
        </p:nvSpPr>
        <p:spPr/>
        <p:txBody>
          <a:bodyPr wrap="square">
            <a:noAutofit/>
          </a:bodyPr>
          <a:lstStyle/>
          <a:p>
            <a:pPr fontAlgn="ctr"/>
            <a:endParaRPr lang="zh-CN" altLang="en-US">
              <a:latin typeface="Huawei Sans" panose="020C0503030203020204" pitchFamily="34" charset="0"/>
            </a:endParaRPr>
          </a:p>
        </p:txBody>
      </p:sp>
      <p:sp>
        <p:nvSpPr>
          <p:cNvPr id="38" name="文本占位符 37"/>
          <p:cNvSpPr>
            <a:spLocks noGrp="1"/>
          </p:cNvSpPr>
          <p:nvPr>
            <p:ph type="body" sz="quarter" idx="28"/>
          </p:nvPr>
        </p:nvSpPr>
        <p:spPr/>
        <p:txBody>
          <a:bodyPr wrap="square">
            <a:noAutofit/>
          </a:bodyPr>
          <a:lstStyle/>
          <a:p>
            <a:pPr marL="0" lvl="0" indent="0" defTabSz="914400">
              <a:lnSpc>
                <a:spcPct val="140000"/>
              </a:lnSpc>
              <a:spcBef>
                <a:spcPct val="30000"/>
              </a:spcBef>
              <a:spcAft>
                <a:spcPct val="0"/>
              </a:spcAft>
              <a:buClr>
                <a:srgbClr val="808080"/>
              </a:buClr>
              <a:buSzPct val="60000"/>
            </a:pPr>
            <a:r>
              <a:rPr kumimoji="1" lang="en-US" altLang="zh-CN" dirty="0">
                <a:latin typeface="Huawei Sans" panose="020C0503030203020204" pitchFamily="34" charset="0"/>
              </a:rPr>
              <a:t>Update</a:t>
            </a:r>
            <a:endParaRPr kumimoji="1" lang="zh-CN" altLang="en-US" dirty="0">
              <a:latin typeface="Huawei Sans" panose="020C0503030203020204" pitchFamily="34" charset="0"/>
            </a:endParaRPr>
          </a:p>
        </p:txBody>
      </p:sp>
      <p:sp>
        <p:nvSpPr>
          <p:cNvPr id="39" name="文本占位符 38"/>
          <p:cNvSpPr>
            <a:spLocks noGrp="1"/>
          </p:cNvSpPr>
          <p:nvPr>
            <p:ph type="body" sz="quarter" idx="29"/>
          </p:nvPr>
        </p:nvSpPr>
        <p:spPr/>
        <p:txBody>
          <a:bodyPr wrap="square">
            <a:noAutofit/>
          </a:bodyPr>
          <a:lstStyle/>
          <a:p>
            <a:pPr fontAlgn="ctr"/>
            <a:endParaRPr lang="zh-CN" altLang="en-US">
              <a:latin typeface="Huawei Sans" panose="020C0503030203020204" pitchFamily="34" charset="0"/>
            </a:endParaRPr>
          </a:p>
        </p:txBody>
      </p:sp>
      <p:sp>
        <p:nvSpPr>
          <p:cNvPr id="40" name="文本占位符 39"/>
          <p:cNvSpPr>
            <a:spLocks noGrp="1"/>
          </p:cNvSpPr>
          <p:nvPr>
            <p:ph type="body" sz="quarter" idx="30"/>
          </p:nvPr>
        </p:nvSpPr>
        <p:spPr/>
        <p:txBody>
          <a:bodyPr wrap="square">
            <a:noAutofit/>
          </a:bodyPr>
          <a:lstStyle/>
          <a:p>
            <a:endParaRPr lang="zh-CN" altLang="en-US">
              <a:latin typeface="Huawei Sans" panose="020C0503030203020204" pitchFamily="34" charset="0"/>
            </a:endParaRPr>
          </a:p>
        </p:txBody>
      </p:sp>
      <p:sp>
        <p:nvSpPr>
          <p:cNvPr id="41" name="文本占位符 40"/>
          <p:cNvSpPr>
            <a:spLocks noGrp="1"/>
          </p:cNvSpPr>
          <p:nvPr>
            <p:ph type="body" sz="quarter" idx="31"/>
          </p:nvPr>
        </p:nvSpPr>
        <p:spPr/>
        <p:txBody>
          <a:bodyPr wrap="square">
            <a:noAutofit/>
          </a:bodyPr>
          <a:lstStyle/>
          <a:p>
            <a:pPr fontAlgn="ctr"/>
            <a:endParaRPr lang="zh-CN" altLang="en-US">
              <a:latin typeface="Huawei Sans" panose="020C0503030203020204" pitchFamily="34" charset="0"/>
            </a:endParaRPr>
          </a:p>
        </p:txBody>
      </p:sp>
      <p:sp>
        <p:nvSpPr>
          <p:cNvPr id="42" name="文本占位符 41"/>
          <p:cNvSpPr>
            <a:spLocks noGrp="1"/>
          </p:cNvSpPr>
          <p:nvPr>
            <p:ph type="body" sz="quarter" idx="32"/>
          </p:nvPr>
        </p:nvSpPr>
        <p:spPr/>
        <p:txBody>
          <a:bodyPr wrap="square">
            <a:noAutofit/>
          </a:bodyPr>
          <a:lstStyle/>
          <a:p>
            <a:pPr marL="0" lvl="0" indent="0" defTabSz="914400">
              <a:lnSpc>
                <a:spcPct val="140000"/>
              </a:lnSpc>
              <a:spcBef>
                <a:spcPct val="30000"/>
              </a:spcBef>
              <a:spcAft>
                <a:spcPct val="0"/>
              </a:spcAft>
              <a:buClr>
                <a:srgbClr val="808080"/>
              </a:buClr>
              <a:buSzPct val="60000"/>
            </a:pPr>
            <a:r>
              <a:rPr kumimoji="1" lang="en-US" altLang="zh-CN" dirty="0">
                <a:latin typeface="Huawei Sans" panose="020C0503030203020204" pitchFamily="34" charset="0"/>
              </a:rPr>
              <a:t>Update</a:t>
            </a:r>
            <a:endParaRPr kumimoji="1" lang="zh-CN" altLang="en-US" dirty="0">
              <a:latin typeface="Huawei Sans" panose="020C0503030203020204" pitchFamily="34" charset="0"/>
            </a:endParaRPr>
          </a:p>
        </p:txBody>
      </p:sp>
      <p:sp>
        <p:nvSpPr>
          <p:cNvPr id="43" name="文本占位符 42"/>
          <p:cNvSpPr>
            <a:spLocks noGrp="1"/>
          </p:cNvSpPr>
          <p:nvPr>
            <p:ph type="body" sz="quarter" idx="33"/>
          </p:nvPr>
        </p:nvSpPr>
        <p:spPr/>
        <p:txBody>
          <a:bodyPr wrap="square">
            <a:noAutofit/>
          </a:bodyPr>
          <a:lstStyle/>
          <a:p>
            <a:pPr fontAlgn="ctr"/>
            <a:endParaRPr lang="zh-CN" altLang="en-US">
              <a:latin typeface="Huawei Sans" panose="020C0503030203020204" pitchFamily="34" charset="0"/>
            </a:endParaRPr>
          </a:p>
        </p:txBody>
      </p:sp>
      <p:sp>
        <p:nvSpPr>
          <p:cNvPr id="44" name="文本占位符 43"/>
          <p:cNvSpPr>
            <a:spLocks noGrp="1"/>
          </p:cNvSpPr>
          <p:nvPr>
            <p:ph type="body" sz="quarter" idx="34"/>
          </p:nvPr>
        </p:nvSpPr>
        <p:spPr/>
        <p:txBody>
          <a:bodyPr wrap="square">
            <a:noAutofit/>
          </a:bodyPr>
          <a:lstStyle/>
          <a:p>
            <a:endParaRPr lang="zh-CN" altLang="en-US">
              <a:latin typeface="Huawei Sans" panose="020C0503030203020204" pitchFamily="34" charset="0"/>
            </a:endParaRPr>
          </a:p>
        </p:txBody>
      </p:sp>
      <p:sp>
        <p:nvSpPr>
          <p:cNvPr id="45" name="文本占位符 44"/>
          <p:cNvSpPr>
            <a:spLocks noGrp="1"/>
          </p:cNvSpPr>
          <p:nvPr>
            <p:ph type="body" sz="quarter" idx="35"/>
          </p:nvPr>
        </p:nvSpPr>
        <p:spPr/>
        <p:txBody>
          <a:bodyPr wrap="square">
            <a:noAutofit/>
          </a:bodyPr>
          <a:lstStyle/>
          <a:p>
            <a:pPr fontAlgn="ctr"/>
            <a:endParaRPr lang="zh-CN" altLang="en-US">
              <a:latin typeface="Huawei Sans" panose="020C0503030203020204" pitchFamily="34" charset="0"/>
            </a:endParaRPr>
          </a:p>
        </p:txBody>
      </p:sp>
      <p:sp>
        <p:nvSpPr>
          <p:cNvPr id="46" name="文本占位符 45"/>
          <p:cNvSpPr>
            <a:spLocks noGrp="1"/>
          </p:cNvSpPr>
          <p:nvPr>
            <p:ph type="body" sz="quarter" idx="36"/>
          </p:nvPr>
        </p:nvSpPr>
        <p:spPr/>
        <p:txBody>
          <a:bodyPr wrap="square">
            <a:noAutofit/>
          </a:bodyPr>
          <a:lstStyle/>
          <a:p>
            <a:pPr marL="0" lvl="0" indent="0" defTabSz="914400">
              <a:lnSpc>
                <a:spcPct val="140000"/>
              </a:lnSpc>
              <a:spcBef>
                <a:spcPct val="30000"/>
              </a:spcBef>
              <a:spcAft>
                <a:spcPct val="0"/>
              </a:spcAft>
              <a:buClr>
                <a:srgbClr val="808080"/>
              </a:buClr>
              <a:buSzPct val="60000"/>
            </a:pPr>
            <a:r>
              <a:rPr kumimoji="1" lang="en-US" altLang="zh-CN" dirty="0">
                <a:latin typeface="Huawei Sans" panose="020C0503030203020204" pitchFamily="34" charset="0"/>
              </a:rPr>
              <a:t>Update</a:t>
            </a:r>
            <a:endParaRPr kumimoji="1" lang="zh-CN" altLang="en-US" dirty="0">
              <a:latin typeface="Huawei Sans" panose="020C0503030203020204" pitchFamily="34" charset="0"/>
            </a:endParaRPr>
          </a:p>
        </p:txBody>
      </p:sp>
      <p:sp>
        <p:nvSpPr>
          <p:cNvPr id="47" name="文本占位符 46"/>
          <p:cNvSpPr>
            <a:spLocks noGrp="1"/>
          </p:cNvSpPr>
          <p:nvPr>
            <p:ph type="body" sz="quarter" idx="37"/>
          </p:nvPr>
        </p:nvSpPr>
        <p:spPr/>
        <p:txBody>
          <a:bodyPr wrap="square">
            <a:noAutofit/>
          </a:bodyPr>
          <a:lstStyle/>
          <a:p>
            <a:pPr fontAlgn="ctr"/>
            <a:endParaRPr lang="zh-CN" altLang="en-US">
              <a:latin typeface="Huawei Sans" panose="020C0503030203020204" pitchFamily="34" charset="0"/>
            </a:endParaRPr>
          </a:p>
        </p:txBody>
      </p:sp>
      <p:sp>
        <p:nvSpPr>
          <p:cNvPr id="48" name="文本占位符 47"/>
          <p:cNvSpPr>
            <a:spLocks noGrp="1"/>
          </p:cNvSpPr>
          <p:nvPr>
            <p:ph type="body" sz="quarter" idx="38"/>
          </p:nvPr>
        </p:nvSpPr>
        <p:spPr/>
        <p:txBody>
          <a:bodyPr wrap="square">
            <a:noAutofit/>
          </a:bodyPr>
          <a:lstStyle/>
          <a:p>
            <a:endParaRPr lang="zh-CN" altLang="en-US">
              <a:latin typeface="Huawei Sans" panose="020C0503030203020204" pitchFamily="34" charset="0"/>
            </a:endParaRPr>
          </a:p>
        </p:txBody>
      </p:sp>
      <p:sp>
        <p:nvSpPr>
          <p:cNvPr id="49" name="文本占位符 48"/>
          <p:cNvSpPr>
            <a:spLocks noGrp="1"/>
          </p:cNvSpPr>
          <p:nvPr>
            <p:ph type="body" sz="quarter" idx="39"/>
          </p:nvPr>
        </p:nvSpPr>
        <p:spPr/>
        <p:txBody>
          <a:bodyPr wrap="square">
            <a:noAutofit/>
          </a:bodyPr>
          <a:lstStyle/>
          <a:p>
            <a:pPr fontAlgn="ctr"/>
            <a:endParaRPr lang="zh-CN" altLang="en-US">
              <a:latin typeface="Huawei Sans" panose="020C0503030203020204" pitchFamily="34" charset="0"/>
            </a:endParaRPr>
          </a:p>
        </p:txBody>
      </p:sp>
      <p:sp>
        <p:nvSpPr>
          <p:cNvPr id="50" name="文本占位符 49"/>
          <p:cNvSpPr>
            <a:spLocks noGrp="1"/>
          </p:cNvSpPr>
          <p:nvPr>
            <p:ph type="body" sz="quarter" idx="40"/>
          </p:nvPr>
        </p:nvSpPr>
        <p:spPr/>
        <p:txBody>
          <a:bodyPr wrap="square">
            <a:noAutofit/>
          </a:bodyPr>
          <a:lstStyle/>
          <a:p>
            <a:pPr marL="0" lvl="0" indent="0" defTabSz="914400">
              <a:lnSpc>
                <a:spcPct val="140000"/>
              </a:lnSpc>
              <a:spcBef>
                <a:spcPct val="30000"/>
              </a:spcBef>
              <a:spcAft>
                <a:spcPct val="0"/>
              </a:spcAft>
              <a:buClr>
                <a:srgbClr val="808080"/>
              </a:buClr>
              <a:buSzPct val="60000"/>
            </a:pPr>
            <a:r>
              <a:rPr kumimoji="1" lang="en-US" altLang="zh-CN" dirty="0">
                <a:latin typeface="Huawei Sans" panose="020C0503030203020204" pitchFamily="34" charset="0"/>
              </a:rPr>
              <a:t>Update</a:t>
            </a:r>
            <a:endParaRPr kumimoji="1" lang="zh-CN" altLang="en-US" dirty="0">
              <a:latin typeface="Huawei Sans" panose="020C0503030203020204" pitchFamily="34" charset="0"/>
            </a:endParaRPr>
          </a:p>
        </p:txBody>
      </p:sp>
      <p:sp>
        <p:nvSpPr>
          <p:cNvPr id="51" name="文本占位符 15"/>
          <p:cNvSpPr>
            <a:spLocks noGrp="1"/>
          </p:cNvSpPr>
          <p:nvPr>
            <p:ph type="body" sz="quarter" idx="19"/>
          </p:nvPr>
        </p:nvSpPr>
        <p:spPr>
          <a:xfrm>
            <a:off x="6237788" y="1825692"/>
            <a:ext cx="2878986" cy="504887"/>
          </a:xfrm>
        </p:spPr>
        <p:txBody>
          <a:bodyPr wrap="square">
            <a:noAutofit/>
          </a:bodyPr>
          <a:lstStyle/>
          <a:p>
            <a:pPr fontAlgn="ctr"/>
            <a:endParaRPr lang="zh-CN" altLang="en-US" dirty="0">
              <a:latin typeface="Huawei Sans" panose="020C0503030203020204" pitchFamily="34" charset="0"/>
            </a:endParaRPr>
          </a:p>
        </p:txBody>
      </p:sp>
      <p:sp>
        <p:nvSpPr>
          <p:cNvPr id="52" name="文本占位符 16"/>
          <p:cNvSpPr>
            <a:spLocks noGrp="1"/>
          </p:cNvSpPr>
          <p:nvPr>
            <p:ph type="body" sz="quarter" idx="20"/>
          </p:nvPr>
        </p:nvSpPr>
        <p:spPr>
          <a:xfrm>
            <a:off x="9116775" y="1825692"/>
            <a:ext cx="2351079" cy="504887"/>
          </a:xfrm>
        </p:spPr>
        <p:txBody>
          <a:bodyPr wrap="square">
            <a:noAutofit/>
          </a:bodyPr>
          <a:lstStyle/>
          <a:p>
            <a:pPr fontAlgn="ctr"/>
            <a:endParaRPr lang="zh-CN" altLang="en-US" dirty="0">
              <a:latin typeface="Huawei Sans" panose="020C0503030203020204" pitchFamily="34" charset="0"/>
            </a:endParaRPr>
          </a:p>
        </p:txBody>
      </p:sp>
    </p:spTree>
    <p:extLst>
      <p:ext uri="{BB962C8B-B14F-4D97-AF65-F5344CB8AC3E}">
        <p14:creationId xmlns:p14="http://schemas.microsoft.com/office/powerpoint/2010/main" val="38983989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0"/>
          </p:nvPr>
        </p:nvSpPr>
        <p:spPr/>
        <p:txBody>
          <a:bodyPr/>
          <a:lstStyle/>
          <a:p>
            <a:r>
              <a:rPr lang="en-US" smtClean="0"/>
              <a:t>The OSI protocol stack is complex, and the TCP and IP protocols are widely used in the industry. Therefore, the TCP/IP reference model becomes the mainstream reference model of the Internet.</a:t>
            </a:r>
          </a:p>
          <a:p>
            <a:endParaRPr lang="zh-CN" altLang="en-US" dirty="0"/>
          </a:p>
        </p:txBody>
      </p:sp>
      <p:sp>
        <p:nvSpPr>
          <p:cNvPr id="15362" name="标题 9"/>
          <p:cNvSpPr>
            <a:spLocks noGrp="1"/>
          </p:cNvSpPr>
          <p:nvPr>
            <p:ph type="title"/>
          </p:nvPr>
        </p:nvSpPr>
        <p:spPr/>
        <p:txBody>
          <a:bodyPr/>
          <a:lstStyle/>
          <a:p>
            <a:r>
              <a:rPr lang="en-US" smtClean="0"/>
              <a:t>TCP/IP Reference Model</a:t>
            </a:r>
            <a:endParaRPr lang="en-US" dirty="0"/>
          </a:p>
        </p:txBody>
      </p:sp>
      <p:graphicFrame>
        <p:nvGraphicFramePr>
          <p:cNvPr id="26" name="表格 35"/>
          <p:cNvGraphicFramePr>
            <a:graphicFrameLocks noGrp="1"/>
          </p:cNvGraphicFramePr>
          <p:nvPr>
            <p:extLst/>
          </p:nvPr>
        </p:nvGraphicFramePr>
        <p:xfrm>
          <a:off x="1696472" y="3010829"/>
          <a:ext cx="2016224" cy="2858949"/>
        </p:xfrm>
        <a:graphic>
          <a:graphicData uri="http://schemas.openxmlformats.org/drawingml/2006/table">
            <a:tbl>
              <a:tblPr>
                <a:effectLst>
                  <a:outerShdw blurRad="50800" dist="38100" dir="2700000" sx="1000" sy="1000" algn="tl" rotWithShape="0">
                    <a:prstClr val="black"/>
                  </a:outerShdw>
                </a:effectLst>
                <a:tableStyleId>{5C22544A-7EE6-4342-B048-85BDC9FD1C3A}</a:tableStyleId>
              </a:tblPr>
              <a:tblGrid>
                <a:gridCol w="2016224">
                  <a:extLst>
                    <a:ext uri="{9D8B030D-6E8A-4147-A177-3AD203B41FA5}">
                      <a16:colId xmlns:a16="http://schemas.microsoft.com/office/drawing/2014/main" xmlns="" val="20000"/>
                    </a:ext>
                  </a:extLst>
                </a:gridCol>
              </a:tblGrid>
              <a:tr h="1225264">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Application </a:t>
                      </a:r>
                      <a:r>
                        <a:rPr lang="en-US" sz="1600" b="0" baseline="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Layer</a:t>
                      </a:r>
                      <a:endParaRPr 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a16="http://schemas.microsoft.com/office/drawing/2014/main" xmlns="" val="10000"/>
                  </a:ext>
                </a:extLst>
              </a:tr>
              <a:tr h="408421">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600" b="0" baseline="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Host-to-Host Layer</a:t>
                      </a:r>
                      <a:endParaRPr 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1"/>
                  </a:ext>
                </a:extLst>
              </a:tr>
              <a:tr h="408421">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Internet </a:t>
                      </a:r>
                      <a:r>
                        <a:rPr lang="en-US" sz="1600" b="0" baseline="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Layer</a:t>
                      </a:r>
                      <a:endParaRPr 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2"/>
                  </a:ext>
                </a:extLst>
              </a:tr>
              <a:tr h="816843">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Network </a:t>
                      </a:r>
                      <a:r>
                        <a:rPr lang="en-US" sz="1600" b="0" baseline="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Access Layer</a:t>
                      </a:r>
                      <a:endParaRPr 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3"/>
                  </a:ext>
                </a:extLst>
              </a:tr>
            </a:tbl>
          </a:graphicData>
        </a:graphic>
      </p:graphicFrame>
      <p:graphicFrame>
        <p:nvGraphicFramePr>
          <p:cNvPr id="27" name="表格 35"/>
          <p:cNvGraphicFramePr>
            <a:graphicFrameLocks noGrp="1"/>
          </p:cNvGraphicFramePr>
          <p:nvPr>
            <p:extLst/>
          </p:nvPr>
        </p:nvGraphicFramePr>
        <p:xfrm>
          <a:off x="5001935" y="3010829"/>
          <a:ext cx="2016224" cy="2858947"/>
        </p:xfrm>
        <a:graphic>
          <a:graphicData uri="http://schemas.openxmlformats.org/drawingml/2006/table">
            <a:tbl>
              <a:tblPr>
                <a:effectLst>
                  <a:outerShdw blurRad="50800" dist="38100" dir="2700000" sx="1000" sy="1000" algn="tl" rotWithShape="0">
                    <a:prstClr val="black"/>
                  </a:outerShdw>
                </a:effectLst>
                <a:tableStyleId>{5C22544A-7EE6-4342-B048-85BDC9FD1C3A}</a:tableStyleId>
              </a:tblPr>
              <a:tblGrid>
                <a:gridCol w="2016224">
                  <a:extLst>
                    <a:ext uri="{9D8B030D-6E8A-4147-A177-3AD203B41FA5}">
                      <a16:colId xmlns:a16="http://schemas.microsoft.com/office/drawing/2014/main" xmlns="" val="20000"/>
                    </a:ext>
                  </a:extLst>
                </a:gridCol>
              </a:tblGrid>
              <a:tr h="408421">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Application </a:t>
                      </a:r>
                      <a:r>
                        <a:rPr lang="en-US" sz="1600" b="0" baseline="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Layer</a:t>
                      </a:r>
                      <a:endParaRPr 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a16="http://schemas.microsoft.com/office/drawing/2014/main" xmlns="" val="10000"/>
                  </a:ext>
                </a:extLst>
              </a:tr>
              <a:tr h="408421">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600" b="0" baseline="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Presentation Layer</a:t>
                      </a:r>
                      <a:endParaRPr 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a16="http://schemas.microsoft.com/office/drawing/2014/main" xmlns="" val="10001"/>
                  </a:ext>
                </a:extLst>
              </a:tr>
              <a:tr h="408421">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Session </a:t>
                      </a:r>
                      <a:r>
                        <a:rPr lang="en-US" sz="1600" b="0" baseline="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Layer</a:t>
                      </a:r>
                      <a:endParaRPr 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a16="http://schemas.microsoft.com/office/drawing/2014/main" xmlns="" val="10002"/>
                  </a:ext>
                </a:extLst>
              </a:tr>
              <a:tr h="408421">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Transport </a:t>
                      </a:r>
                      <a:r>
                        <a:rPr lang="en-US" sz="1600" b="0" baseline="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Layer</a:t>
                      </a:r>
                      <a:endParaRPr 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408421">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Network </a:t>
                      </a:r>
                      <a:r>
                        <a:rPr lang="en-US" sz="1600" b="0" baseline="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Layer</a:t>
                      </a:r>
                      <a:endParaRPr 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r h="408421">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Data L</a:t>
                      </a:r>
                      <a:r>
                        <a:rPr lang="en-US" sz="1600" b="0" baseline="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ink Layer</a:t>
                      </a:r>
                      <a:endParaRPr 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5"/>
                  </a:ext>
                </a:extLst>
              </a:tr>
              <a:tr h="408421">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Physical Layer</a:t>
                      </a: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6"/>
                  </a:ext>
                </a:extLst>
              </a:tr>
            </a:tbl>
          </a:graphicData>
        </a:graphic>
      </p:graphicFrame>
      <p:grpSp>
        <p:nvGrpSpPr>
          <p:cNvPr id="28" name="Group 23"/>
          <p:cNvGrpSpPr/>
          <p:nvPr/>
        </p:nvGrpSpPr>
        <p:grpSpPr>
          <a:xfrm flipH="1">
            <a:off x="3986218" y="3297580"/>
            <a:ext cx="831545" cy="2412945"/>
            <a:chOff x="5740706" y="1763391"/>
            <a:chExt cx="536535" cy="3102754"/>
          </a:xfrm>
        </p:grpSpPr>
        <p:cxnSp>
          <p:nvCxnSpPr>
            <p:cNvPr id="29" name="直接箭头连接符 8"/>
            <p:cNvCxnSpPr/>
            <p:nvPr/>
          </p:nvCxnSpPr>
          <p:spPr bwMode="auto">
            <a:xfrm>
              <a:off x="5740706" y="2280517"/>
              <a:ext cx="536535" cy="0"/>
            </a:xfrm>
            <a:prstGeom prst="straightConnector1">
              <a:avLst/>
            </a:prstGeom>
            <a:noFill/>
            <a:ln w="31750" cap="flat" cmpd="sng" algn="ctr">
              <a:solidFill>
                <a:srgbClr val="00B0F0"/>
              </a:solidFill>
              <a:prstDash val="sysDot"/>
              <a:round/>
              <a:headEnd type="none" w="med" len="med"/>
              <a:tailEnd type="triangle" w="med" len="lg"/>
            </a:ln>
            <a:effectLst/>
          </p:spPr>
        </p:cxnSp>
        <p:cxnSp>
          <p:nvCxnSpPr>
            <p:cNvPr id="30" name="直接箭头连接符 9"/>
            <p:cNvCxnSpPr/>
            <p:nvPr/>
          </p:nvCxnSpPr>
          <p:spPr bwMode="auto">
            <a:xfrm>
              <a:off x="5740706" y="3314769"/>
              <a:ext cx="536535" cy="0"/>
            </a:xfrm>
            <a:prstGeom prst="straightConnector1">
              <a:avLst/>
            </a:prstGeom>
            <a:noFill/>
            <a:ln w="31750" cap="flat" cmpd="sng" algn="ctr">
              <a:solidFill>
                <a:srgbClr val="00B0F0"/>
              </a:solidFill>
              <a:prstDash val="sysDot"/>
              <a:round/>
              <a:headEnd type="none" w="med" len="med"/>
              <a:tailEnd type="triangle" w="med" len="lg"/>
            </a:ln>
            <a:effectLst/>
          </p:spPr>
        </p:cxnSp>
        <p:cxnSp>
          <p:nvCxnSpPr>
            <p:cNvPr id="31" name="直接箭头连接符 10"/>
            <p:cNvCxnSpPr/>
            <p:nvPr/>
          </p:nvCxnSpPr>
          <p:spPr bwMode="auto">
            <a:xfrm>
              <a:off x="5740706" y="3831895"/>
              <a:ext cx="536535" cy="0"/>
            </a:xfrm>
            <a:prstGeom prst="straightConnector1">
              <a:avLst/>
            </a:prstGeom>
            <a:noFill/>
            <a:ln w="31750" cap="flat" cmpd="sng" algn="ctr">
              <a:solidFill>
                <a:srgbClr val="00B0F0"/>
              </a:solidFill>
              <a:prstDash val="sysDot"/>
              <a:round/>
              <a:headEnd type="none" w="med" len="med"/>
              <a:tailEnd type="triangle" w="med" len="lg"/>
            </a:ln>
            <a:effectLst/>
          </p:spPr>
        </p:cxnSp>
        <p:cxnSp>
          <p:nvCxnSpPr>
            <p:cNvPr id="32" name="直接箭头连接符 11"/>
            <p:cNvCxnSpPr/>
            <p:nvPr/>
          </p:nvCxnSpPr>
          <p:spPr bwMode="auto">
            <a:xfrm>
              <a:off x="5740706" y="4349021"/>
              <a:ext cx="536535" cy="0"/>
            </a:xfrm>
            <a:prstGeom prst="straightConnector1">
              <a:avLst/>
            </a:prstGeom>
            <a:noFill/>
            <a:ln w="31750" cap="flat" cmpd="sng" algn="ctr">
              <a:solidFill>
                <a:srgbClr val="00B0F0"/>
              </a:solidFill>
              <a:prstDash val="sysDot"/>
              <a:round/>
              <a:headEnd type="none" w="med" len="med"/>
              <a:tailEnd type="triangle" w="med" len="lg"/>
            </a:ln>
            <a:effectLst/>
          </p:spPr>
        </p:cxnSp>
        <p:cxnSp>
          <p:nvCxnSpPr>
            <p:cNvPr id="33" name="直接箭头连接符 8"/>
            <p:cNvCxnSpPr/>
            <p:nvPr/>
          </p:nvCxnSpPr>
          <p:spPr bwMode="auto">
            <a:xfrm>
              <a:off x="5740706" y="1763391"/>
              <a:ext cx="536535" cy="0"/>
            </a:xfrm>
            <a:prstGeom prst="straightConnector1">
              <a:avLst/>
            </a:prstGeom>
            <a:noFill/>
            <a:ln w="31750" cap="flat" cmpd="sng" algn="ctr">
              <a:solidFill>
                <a:srgbClr val="00B0F0"/>
              </a:solidFill>
              <a:prstDash val="sysDot"/>
              <a:round/>
              <a:headEnd type="none" w="med" len="med"/>
              <a:tailEnd type="triangle" w="med" len="lg"/>
            </a:ln>
            <a:effectLst/>
          </p:spPr>
        </p:cxnSp>
        <p:cxnSp>
          <p:nvCxnSpPr>
            <p:cNvPr id="34" name="直接箭头连接符 8"/>
            <p:cNvCxnSpPr/>
            <p:nvPr/>
          </p:nvCxnSpPr>
          <p:spPr bwMode="auto">
            <a:xfrm>
              <a:off x="5740706" y="2797643"/>
              <a:ext cx="536535" cy="0"/>
            </a:xfrm>
            <a:prstGeom prst="straightConnector1">
              <a:avLst/>
            </a:prstGeom>
            <a:noFill/>
            <a:ln w="31750" cap="flat" cmpd="sng" algn="ctr">
              <a:solidFill>
                <a:srgbClr val="00B0F0"/>
              </a:solidFill>
              <a:prstDash val="sysDot"/>
              <a:round/>
              <a:headEnd type="none" w="med" len="med"/>
              <a:tailEnd type="triangle" w="med" len="lg"/>
            </a:ln>
            <a:effectLst/>
          </p:spPr>
        </p:cxnSp>
        <p:cxnSp>
          <p:nvCxnSpPr>
            <p:cNvPr id="35" name="直接箭头连接符 11"/>
            <p:cNvCxnSpPr/>
            <p:nvPr/>
          </p:nvCxnSpPr>
          <p:spPr bwMode="auto">
            <a:xfrm>
              <a:off x="5740706" y="4866145"/>
              <a:ext cx="536535" cy="0"/>
            </a:xfrm>
            <a:prstGeom prst="straightConnector1">
              <a:avLst/>
            </a:prstGeom>
            <a:noFill/>
            <a:ln w="31750" cap="flat" cmpd="sng" algn="ctr">
              <a:solidFill>
                <a:srgbClr val="00B0F0"/>
              </a:solidFill>
              <a:prstDash val="sysDot"/>
              <a:round/>
              <a:headEnd type="none" w="med" len="med"/>
              <a:tailEnd type="triangle" w="med" len="lg"/>
            </a:ln>
            <a:effectLst/>
          </p:spPr>
        </p:cxnSp>
      </p:grpSp>
      <p:grpSp>
        <p:nvGrpSpPr>
          <p:cNvPr id="36" name="Group 1"/>
          <p:cNvGrpSpPr/>
          <p:nvPr/>
        </p:nvGrpSpPr>
        <p:grpSpPr>
          <a:xfrm>
            <a:off x="7202331" y="3297580"/>
            <a:ext cx="831545" cy="2412945"/>
            <a:chOff x="5740706" y="1763391"/>
            <a:chExt cx="536535" cy="3102754"/>
          </a:xfrm>
        </p:grpSpPr>
        <p:cxnSp>
          <p:nvCxnSpPr>
            <p:cNvPr id="37" name="直接箭头连接符 8"/>
            <p:cNvCxnSpPr/>
            <p:nvPr/>
          </p:nvCxnSpPr>
          <p:spPr bwMode="auto">
            <a:xfrm>
              <a:off x="5740706" y="2280517"/>
              <a:ext cx="536535" cy="0"/>
            </a:xfrm>
            <a:prstGeom prst="straightConnector1">
              <a:avLst/>
            </a:prstGeom>
            <a:noFill/>
            <a:ln w="31750" cap="flat" cmpd="sng" algn="ctr">
              <a:solidFill>
                <a:srgbClr val="00B0F0"/>
              </a:solidFill>
              <a:prstDash val="sysDot"/>
              <a:round/>
              <a:headEnd type="none" w="med" len="med"/>
              <a:tailEnd type="triangle" w="med" len="lg"/>
            </a:ln>
            <a:effectLst/>
          </p:spPr>
        </p:cxnSp>
        <p:cxnSp>
          <p:nvCxnSpPr>
            <p:cNvPr id="38" name="直接箭头连接符 9"/>
            <p:cNvCxnSpPr/>
            <p:nvPr/>
          </p:nvCxnSpPr>
          <p:spPr bwMode="auto">
            <a:xfrm>
              <a:off x="5740706" y="3314769"/>
              <a:ext cx="536535" cy="0"/>
            </a:xfrm>
            <a:prstGeom prst="straightConnector1">
              <a:avLst/>
            </a:prstGeom>
            <a:noFill/>
            <a:ln w="31750" cap="flat" cmpd="sng" algn="ctr">
              <a:solidFill>
                <a:srgbClr val="00B0F0"/>
              </a:solidFill>
              <a:prstDash val="sysDot"/>
              <a:round/>
              <a:headEnd type="none" w="med" len="med"/>
              <a:tailEnd type="triangle" w="med" len="lg"/>
            </a:ln>
            <a:effectLst/>
          </p:spPr>
        </p:cxnSp>
        <p:cxnSp>
          <p:nvCxnSpPr>
            <p:cNvPr id="39" name="直接箭头连接符 10"/>
            <p:cNvCxnSpPr/>
            <p:nvPr/>
          </p:nvCxnSpPr>
          <p:spPr bwMode="auto">
            <a:xfrm>
              <a:off x="5740706" y="3831895"/>
              <a:ext cx="536535" cy="0"/>
            </a:xfrm>
            <a:prstGeom prst="straightConnector1">
              <a:avLst/>
            </a:prstGeom>
            <a:noFill/>
            <a:ln w="31750" cap="flat" cmpd="sng" algn="ctr">
              <a:solidFill>
                <a:srgbClr val="00B0F0"/>
              </a:solidFill>
              <a:prstDash val="sysDot"/>
              <a:round/>
              <a:headEnd type="none" w="med" len="med"/>
              <a:tailEnd type="triangle" w="med" len="lg"/>
            </a:ln>
            <a:effectLst/>
          </p:spPr>
        </p:cxnSp>
        <p:cxnSp>
          <p:nvCxnSpPr>
            <p:cNvPr id="40" name="直接箭头连接符 11"/>
            <p:cNvCxnSpPr/>
            <p:nvPr/>
          </p:nvCxnSpPr>
          <p:spPr bwMode="auto">
            <a:xfrm>
              <a:off x="5740706" y="4349021"/>
              <a:ext cx="536535" cy="0"/>
            </a:xfrm>
            <a:prstGeom prst="straightConnector1">
              <a:avLst/>
            </a:prstGeom>
            <a:noFill/>
            <a:ln w="31750" cap="flat" cmpd="sng" algn="ctr">
              <a:solidFill>
                <a:srgbClr val="00B0F0"/>
              </a:solidFill>
              <a:prstDash val="sysDot"/>
              <a:round/>
              <a:headEnd type="none" w="med" len="med"/>
              <a:tailEnd type="triangle" w="med" len="lg"/>
            </a:ln>
            <a:effectLst/>
          </p:spPr>
        </p:cxnSp>
        <p:cxnSp>
          <p:nvCxnSpPr>
            <p:cNvPr id="41" name="直接箭头连接符 8"/>
            <p:cNvCxnSpPr/>
            <p:nvPr/>
          </p:nvCxnSpPr>
          <p:spPr bwMode="auto">
            <a:xfrm>
              <a:off x="5740706" y="1763391"/>
              <a:ext cx="536535" cy="0"/>
            </a:xfrm>
            <a:prstGeom prst="straightConnector1">
              <a:avLst/>
            </a:prstGeom>
            <a:noFill/>
            <a:ln w="31750" cap="flat" cmpd="sng" algn="ctr">
              <a:solidFill>
                <a:srgbClr val="00B0F0"/>
              </a:solidFill>
              <a:prstDash val="sysDot"/>
              <a:round/>
              <a:headEnd type="none" w="med" len="med"/>
              <a:tailEnd type="triangle" w="med" len="lg"/>
            </a:ln>
            <a:effectLst/>
          </p:spPr>
        </p:cxnSp>
        <p:cxnSp>
          <p:nvCxnSpPr>
            <p:cNvPr id="42" name="直接箭头连接符 8"/>
            <p:cNvCxnSpPr/>
            <p:nvPr/>
          </p:nvCxnSpPr>
          <p:spPr bwMode="auto">
            <a:xfrm>
              <a:off x="5740706" y="2797643"/>
              <a:ext cx="536535" cy="0"/>
            </a:xfrm>
            <a:prstGeom prst="straightConnector1">
              <a:avLst/>
            </a:prstGeom>
            <a:noFill/>
            <a:ln w="31750" cap="flat" cmpd="sng" algn="ctr">
              <a:solidFill>
                <a:srgbClr val="00B0F0"/>
              </a:solidFill>
              <a:prstDash val="sysDot"/>
              <a:round/>
              <a:headEnd type="none" w="med" len="med"/>
              <a:tailEnd type="triangle" w="med" len="lg"/>
            </a:ln>
            <a:effectLst/>
          </p:spPr>
        </p:cxnSp>
        <p:cxnSp>
          <p:nvCxnSpPr>
            <p:cNvPr id="43" name="直接箭头连接符 11"/>
            <p:cNvCxnSpPr/>
            <p:nvPr/>
          </p:nvCxnSpPr>
          <p:spPr bwMode="auto">
            <a:xfrm>
              <a:off x="5740706" y="4866145"/>
              <a:ext cx="536535" cy="0"/>
            </a:xfrm>
            <a:prstGeom prst="straightConnector1">
              <a:avLst/>
            </a:prstGeom>
            <a:noFill/>
            <a:ln w="31750" cap="flat" cmpd="sng" algn="ctr">
              <a:solidFill>
                <a:srgbClr val="00B0F0"/>
              </a:solidFill>
              <a:prstDash val="sysDot"/>
              <a:round/>
              <a:headEnd type="none" w="med" len="med"/>
              <a:tailEnd type="triangle" w="med" len="lg"/>
            </a:ln>
            <a:effectLst/>
          </p:spPr>
        </p:cxnSp>
      </p:grpSp>
      <p:graphicFrame>
        <p:nvGraphicFramePr>
          <p:cNvPr id="44" name="表格 35"/>
          <p:cNvGraphicFramePr>
            <a:graphicFrameLocks noGrp="1"/>
          </p:cNvGraphicFramePr>
          <p:nvPr>
            <p:extLst/>
          </p:nvPr>
        </p:nvGraphicFramePr>
        <p:xfrm>
          <a:off x="8307398" y="3010828"/>
          <a:ext cx="2016224" cy="2858948"/>
        </p:xfrm>
        <a:graphic>
          <a:graphicData uri="http://schemas.openxmlformats.org/drawingml/2006/table">
            <a:tbl>
              <a:tblPr>
                <a:effectLst>
                  <a:outerShdw blurRad="50800" dist="38100" dir="2700000" sx="1000" sy="1000" algn="tl" rotWithShape="0">
                    <a:prstClr val="black"/>
                  </a:outerShdw>
                </a:effectLst>
                <a:tableStyleId>{5C22544A-7EE6-4342-B048-85BDC9FD1C3A}</a:tableStyleId>
              </a:tblPr>
              <a:tblGrid>
                <a:gridCol w="2016224">
                  <a:extLst>
                    <a:ext uri="{9D8B030D-6E8A-4147-A177-3AD203B41FA5}">
                      <a16:colId xmlns:a16="http://schemas.microsoft.com/office/drawing/2014/main" xmlns="" val="20000"/>
                    </a:ext>
                  </a:extLst>
                </a:gridCol>
              </a:tblGrid>
              <a:tr h="1225264">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Application Layer</a:t>
                      </a: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a16="http://schemas.microsoft.com/office/drawing/2014/main" xmlns="" val="10000"/>
                  </a:ext>
                </a:extLst>
              </a:tr>
              <a:tr h="408421">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Transport Layer</a:t>
                      </a: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408421">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Network Layer</a:t>
                      </a: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408421">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Data Link Layer</a:t>
                      </a: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408421">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Physical Layer</a:t>
                      </a: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bl>
          </a:graphicData>
        </a:graphic>
      </p:graphicFrame>
      <p:sp>
        <p:nvSpPr>
          <p:cNvPr id="45" name="矩形 12"/>
          <p:cNvSpPr/>
          <p:nvPr/>
        </p:nvSpPr>
        <p:spPr>
          <a:xfrm>
            <a:off x="1400800" y="5888816"/>
            <a:ext cx="2626040" cy="369332"/>
          </a:xfrm>
          <a:prstGeom prst="rect">
            <a:avLst/>
          </a:prstGeom>
        </p:spPr>
        <p:txBody>
          <a:bodyPr wrap="square">
            <a:noAutofit/>
          </a:bodyPr>
          <a:lstStyle/>
          <a:p>
            <a:pPr fontAlgn="ctr"/>
            <a:r>
              <a:rPr lang="en-US" dirty="0">
                <a:latin typeface="Huawei Sans" panose="020C0503030203020204" pitchFamily="34" charset="0"/>
                <a:ea typeface="方正兰亭黑简体" panose="02000000000000000000" pitchFamily="2" charset="-122"/>
                <a:sym typeface="Huawei Sans" panose="020C0503030203020204" pitchFamily="34" charset="0"/>
              </a:rPr>
              <a:t>Standard TCP/IP model</a:t>
            </a:r>
          </a:p>
        </p:txBody>
      </p:sp>
      <p:sp>
        <p:nvSpPr>
          <p:cNvPr id="46" name="矩形 12"/>
          <p:cNvSpPr/>
          <p:nvPr/>
        </p:nvSpPr>
        <p:spPr>
          <a:xfrm>
            <a:off x="5353953" y="5900068"/>
            <a:ext cx="1285929" cy="369332"/>
          </a:xfrm>
          <a:prstGeom prst="rect">
            <a:avLst/>
          </a:prstGeom>
        </p:spPr>
        <p:txBody>
          <a:bodyPr wrap="square">
            <a:noAutofit/>
          </a:bodyPr>
          <a:lstStyle/>
          <a:p>
            <a:pPr fontAlgn="ctr"/>
            <a:r>
              <a:rPr lang="en-US" dirty="0">
                <a:latin typeface="Huawei Sans" panose="020C0503030203020204" pitchFamily="34" charset="0"/>
                <a:ea typeface="方正兰亭黑简体" panose="02000000000000000000" pitchFamily="2" charset="-122"/>
                <a:sym typeface="Huawei Sans" panose="020C0503030203020204" pitchFamily="34" charset="0"/>
              </a:rPr>
              <a:t>OSI model</a:t>
            </a:r>
          </a:p>
        </p:txBody>
      </p:sp>
      <p:sp>
        <p:nvSpPr>
          <p:cNvPr id="47" name="矩形 12"/>
          <p:cNvSpPr/>
          <p:nvPr/>
        </p:nvSpPr>
        <p:spPr>
          <a:xfrm>
            <a:off x="7884591" y="5900068"/>
            <a:ext cx="2938625" cy="369332"/>
          </a:xfrm>
          <a:prstGeom prst="rect">
            <a:avLst/>
          </a:prstGeom>
        </p:spPr>
        <p:txBody>
          <a:bodyPr wrap="square">
            <a:noAutofit/>
          </a:bodyPr>
          <a:lstStyle/>
          <a:p>
            <a:pPr fontAlgn="ctr"/>
            <a:r>
              <a:rPr lang="en-US"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Equivalent TCP/IP model</a:t>
            </a:r>
          </a:p>
        </p:txBody>
      </p:sp>
    </p:spTree>
    <p:extLst>
      <p:ext uri="{BB962C8B-B14F-4D97-AF65-F5344CB8AC3E}">
        <p14:creationId xmlns:p14="http://schemas.microsoft.com/office/powerpoint/2010/main" val="26423467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smtClean="0"/>
              <a:t>The TCP/IP protocol stack defines a series of standard protocols.</a:t>
            </a:r>
            <a:endParaRPr lang="en-US" dirty="0"/>
          </a:p>
        </p:txBody>
      </p:sp>
      <p:sp>
        <p:nvSpPr>
          <p:cNvPr id="17411" name="标题 5"/>
          <p:cNvSpPr>
            <a:spLocks noGrp="1"/>
          </p:cNvSpPr>
          <p:nvPr>
            <p:ph type="title"/>
          </p:nvPr>
        </p:nvSpPr>
        <p:spPr/>
        <p:txBody>
          <a:bodyPr/>
          <a:lstStyle/>
          <a:p>
            <a:r>
              <a:rPr lang="en-US" smtClean="0"/>
              <a:t>Common TCP/IP Protocols</a:t>
            </a:r>
            <a:endParaRPr lang="en-US" dirty="0"/>
          </a:p>
        </p:txBody>
      </p:sp>
      <p:graphicFrame>
        <p:nvGraphicFramePr>
          <p:cNvPr id="23" name="表格 35"/>
          <p:cNvGraphicFramePr>
            <a:graphicFrameLocks noGrp="1"/>
          </p:cNvGraphicFramePr>
          <p:nvPr>
            <p:extLst/>
          </p:nvPr>
        </p:nvGraphicFramePr>
        <p:xfrm>
          <a:off x="2137102" y="2154352"/>
          <a:ext cx="2016224" cy="2863850"/>
        </p:xfrm>
        <a:graphic>
          <a:graphicData uri="http://schemas.openxmlformats.org/drawingml/2006/table">
            <a:tbl>
              <a:tblPr>
                <a:effectLst>
                  <a:outerShdw blurRad="50800" dist="38100" dir="2700000" sx="1000" sy="1000" algn="tl" rotWithShape="0">
                    <a:prstClr val="black"/>
                  </a:outerShdw>
                </a:effectLst>
                <a:tableStyleId>{5C22544A-7EE6-4342-B048-85BDC9FD1C3A}</a:tableStyleId>
              </a:tblPr>
              <a:tblGrid>
                <a:gridCol w="2016224">
                  <a:extLst>
                    <a:ext uri="{9D8B030D-6E8A-4147-A177-3AD203B41FA5}">
                      <a16:colId xmlns:a16="http://schemas.microsoft.com/office/drawing/2014/main" xmlns="" val="20000"/>
                    </a:ext>
                  </a:extLst>
                </a:gridCol>
              </a:tblGrid>
              <a:tr h="705048">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Application </a:t>
                      </a:r>
                      <a:r>
                        <a:rPr lang="en-US" sz="1600" b="0" baseline="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Layer</a:t>
                      </a:r>
                      <a:endParaRPr 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a16="http://schemas.microsoft.com/office/drawing/2014/main" xmlns="" val="10000"/>
                  </a:ext>
                </a:extLst>
              </a:tr>
              <a:tr h="367476">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Transport </a:t>
                      </a:r>
                      <a:r>
                        <a:rPr lang="en-US" sz="1600" b="0" baseline="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Layer</a:t>
                      </a:r>
                      <a:endParaRPr 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707834">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Network </a:t>
                      </a:r>
                      <a:r>
                        <a:rPr lang="en-US" sz="1600" b="0" baseline="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Layer</a:t>
                      </a:r>
                      <a:endParaRPr 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a16="http://schemas.microsoft.com/office/drawing/2014/main" xmlns="" val="10002"/>
                  </a:ext>
                </a:extLst>
              </a:tr>
              <a:tr h="677930">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Data L</a:t>
                      </a:r>
                      <a:r>
                        <a:rPr lang="en-US" sz="1600" b="0" baseline="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ink Layer</a:t>
                      </a:r>
                      <a:endParaRPr 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405562">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Physical </a:t>
                      </a:r>
                      <a:r>
                        <a:rPr lang="en-US" sz="1600" b="0" baseline="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Layer</a:t>
                      </a:r>
                      <a:endParaRPr 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a16="http://schemas.microsoft.com/office/drawing/2014/main" xmlns="" val="10004"/>
                  </a:ext>
                </a:extLst>
              </a:tr>
            </a:tbl>
          </a:graphicData>
        </a:graphic>
      </p:graphicFrame>
      <p:graphicFrame>
        <p:nvGraphicFramePr>
          <p:cNvPr id="24" name="表格 6"/>
          <p:cNvGraphicFramePr>
            <a:graphicFrameLocks noGrp="1"/>
          </p:cNvGraphicFramePr>
          <p:nvPr>
            <p:extLst/>
          </p:nvPr>
        </p:nvGraphicFramePr>
        <p:xfrm>
          <a:off x="4153326" y="2156013"/>
          <a:ext cx="5184576" cy="707085"/>
        </p:xfrm>
        <a:graphic>
          <a:graphicData uri="http://schemas.openxmlformats.org/drawingml/2006/table">
            <a:tbl>
              <a:tblPr firstRow="1" bandRow="1">
                <a:tableStyleId>{7DF18680-E054-41AD-8BC1-D1AEF772440D}</a:tableStyleId>
              </a:tblPr>
              <a:tblGrid>
                <a:gridCol w="1296144">
                  <a:extLst>
                    <a:ext uri="{9D8B030D-6E8A-4147-A177-3AD203B41FA5}">
                      <a16:colId xmlns:a16="http://schemas.microsoft.com/office/drawing/2014/main" xmlns="" val="20000"/>
                    </a:ext>
                  </a:extLst>
                </a:gridCol>
                <a:gridCol w="1296144">
                  <a:extLst>
                    <a:ext uri="{9D8B030D-6E8A-4147-A177-3AD203B41FA5}">
                      <a16:colId xmlns:a16="http://schemas.microsoft.com/office/drawing/2014/main" xmlns="" val="20001"/>
                    </a:ext>
                  </a:extLst>
                </a:gridCol>
                <a:gridCol w="1296144">
                  <a:extLst>
                    <a:ext uri="{9D8B030D-6E8A-4147-A177-3AD203B41FA5}">
                      <a16:colId xmlns:a16="http://schemas.microsoft.com/office/drawing/2014/main" xmlns="" val="20002"/>
                    </a:ext>
                  </a:extLst>
                </a:gridCol>
                <a:gridCol w="1296144">
                  <a:extLst>
                    <a:ext uri="{9D8B030D-6E8A-4147-A177-3AD203B41FA5}">
                      <a16:colId xmlns:a16="http://schemas.microsoft.com/office/drawing/2014/main" xmlns="" val="20003"/>
                    </a:ext>
                  </a:extLst>
                </a:gridCol>
              </a:tblGrid>
              <a:tr h="371805">
                <a:tc>
                  <a:txBody>
                    <a:bodyPr/>
                    <a:lstStyle/>
                    <a:p>
                      <a:pPr algn="ctr" fontAlgn="ctr"/>
                      <a:r>
                        <a:rPr 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Telnet</a:t>
                      </a:r>
                    </a:p>
                  </a:txBody>
                  <a:tcP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F3FBFE"/>
                    </a:solidFill>
                  </a:tcPr>
                </a:tc>
                <a:tc>
                  <a:txBody>
                    <a:bodyPr/>
                    <a:lstStyle/>
                    <a:p>
                      <a:pPr algn="ctr" fontAlgn="ctr"/>
                      <a:r>
                        <a:rPr 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FTP</a:t>
                      </a:r>
                    </a:p>
                  </a:txBody>
                  <a:tcP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F3FBFE"/>
                    </a:solidFill>
                  </a:tcPr>
                </a:tc>
                <a:tc>
                  <a:txBody>
                    <a:bodyPr/>
                    <a:lstStyle/>
                    <a:p>
                      <a:pPr algn="ctr" fontAlgn="ctr"/>
                      <a:r>
                        <a:rPr 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TFTP</a:t>
                      </a:r>
                    </a:p>
                  </a:txBody>
                  <a:tcP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F3FBFE"/>
                    </a:solidFill>
                  </a:tcPr>
                </a:tc>
                <a:tc>
                  <a:txBody>
                    <a:bodyPr/>
                    <a:lstStyle/>
                    <a:p>
                      <a:pPr algn="ctr" fontAlgn="ctr"/>
                      <a:r>
                        <a:rPr 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SNMP</a:t>
                      </a:r>
                    </a:p>
                  </a:txBody>
                  <a:tcP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F3FBFE"/>
                    </a:solidFill>
                  </a:tcPr>
                </a:tc>
                <a:extLst>
                  <a:ext uri="{0D108BD9-81ED-4DB2-BD59-A6C34878D82A}">
                    <a16:rowId xmlns:a16="http://schemas.microsoft.com/office/drawing/2014/main" xmlns="" val="10000"/>
                  </a:ext>
                </a:extLst>
              </a:tr>
              <a:tr h="330591">
                <a:tc>
                  <a:txBody>
                    <a:bodyPr/>
                    <a:lstStyle/>
                    <a:p>
                      <a:pPr algn="ctr" fontAlgn="ctr"/>
                      <a:r>
                        <a:rPr 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HTTP</a:t>
                      </a:r>
                    </a:p>
                  </a:txBody>
                  <a:tcP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F3FBFE"/>
                    </a:solidFill>
                  </a:tcPr>
                </a:tc>
                <a:tc>
                  <a:txBody>
                    <a:bodyPr/>
                    <a:lstStyle/>
                    <a:p>
                      <a:pPr algn="ctr" fontAlgn="ctr"/>
                      <a:r>
                        <a:rPr 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SMTP</a:t>
                      </a:r>
                    </a:p>
                  </a:txBody>
                  <a:tcP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F3FBFE"/>
                    </a:solidFill>
                  </a:tcPr>
                </a:tc>
                <a:tc>
                  <a:txBody>
                    <a:bodyPr/>
                    <a:lstStyle/>
                    <a:p>
                      <a:pPr algn="ctr" fontAlgn="ctr"/>
                      <a:r>
                        <a:rPr 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DNS</a:t>
                      </a:r>
                    </a:p>
                  </a:txBody>
                  <a:tcP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F3FBFE"/>
                    </a:solidFill>
                  </a:tcPr>
                </a:tc>
                <a:tc>
                  <a:txBody>
                    <a:bodyPr/>
                    <a:lstStyle/>
                    <a:p>
                      <a:pPr algn="ctr" fontAlgn="ctr"/>
                      <a:r>
                        <a:rPr 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DHCP</a:t>
                      </a:r>
                    </a:p>
                  </a:txBody>
                  <a:tcP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F3FBFE"/>
                    </a:solidFill>
                  </a:tcPr>
                </a:tc>
                <a:extLst>
                  <a:ext uri="{0D108BD9-81ED-4DB2-BD59-A6C34878D82A}">
                    <a16:rowId xmlns:a16="http://schemas.microsoft.com/office/drawing/2014/main" xmlns="" val="10001"/>
                  </a:ext>
                </a:extLst>
              </a:tr>
            </a:tbl>
          </a:graphicData>
        </a:graphic>
      </p:graphicFrame>
      <p:graphicFrame>
        <p:nvGraphicFramePr>
          <p:cNvPr id="25" name="表格 7"/>
          <p:cNvGraphicFramePr>
            <a:graphicFrameLocks noGrp="1"/>
          </p:cNvGraphicFramePr>
          <p:nvPr>
            <p:extLst/>
          </p:nvPr>
        </p:nvGraphicFramePr>
        <p:xfrm>
          <a:off x="4153326" y="2860222"/>
          <a:ext cx="5184576" cy="362709"/>
        </p:xfrm>
        <a:graphic>
          <a:graphicData uri="http://schemas.openxmlformats.org/drawingml/2006/table">
            <a:tbl>
              <a:tblPr firstRow="1" bandRow="1">
                <a:tableStyleId>{7DF18680-E054-41AD-8BC1-D1AEF772440D}</a:tableStyleId>
              </a:tblPr>
              <a:tblGrid>
                <a:gridCol w="2592288">
                  <a:extLst>
                    <a:ext uri="{9D8B030D-6E8A-4147-A177-3AD203B41FA5}">
                      <a16:colId xmlns:a16="http://schemas.microsoft.com/office/drawing/2014/main" xmlns="" val="20000"/>
                    </a:ext>
                  </a:extLst>
                </a:gridCol>
                <a:gridCol w="2592288">
                  <a:extLst>
                    <a:ext uri="{9D8B030D-6E8A-4147-A177-3AD203B41FA5}">
                      <a16:colId xmlns:a16="http://schemas.microsoft.com/office/drawing/2014/main" xmlns="" val="20001"/>
                    </a:ext>
                  </a:extLst>
                </a:gridCol>
              </a:tblGrid>
              <a:tr h="362709">
                <a:tc>
                  <a:txBody>
                    <a:bodyPr/>
                    <a:lstStyle/>
                    <a:p>
                      <a:pPr algn="ctr" fontAlgn="ctr"/>
                      <a:r>
                        <a:rPr 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TCP</a:t>
                      </a:r>
                    </a:p>
                  </a:txBody>
                  <a:tcP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noFill/>
                  </a:tcPr>
                </a:tc>
                <a:tc>
                  <a:txBody>
                    <a:bodyPr/>
                    <a:lstStyle/>
                    <a:p>
                      <a:pPr algn="ctr" fontAlgn="ctr"/>
                      <a:r>
                        <a:rPr 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UDP</a:t>
                      </a:r>
                    </a:p>
                  </a:txBody>
                  <a:tcP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noFill/>
                  </a:tcPr>
                </a:tc>
                <a:extLst>
                  <a:ext uri="{0D108BD9-81ED-4DB2-BD59-A6C34878D82A}">
                    <a16:rowId xmlns:a16="http://schemas.microsoft.com/office/drawing/2014/main" xmlns="" val="10000"/>
                  </a:ext>
                </a:extLst>
              </a:tr>
            </a:tbl>
          </a:graphicData>
        </a:graphic>
      </p:graphicFrame>
      <p:graphicFrame>
        <p:nvGraphicFramePr>
          <p:cNvPr id="26" name="表格 8"/>
          <p:cNvGraphicFramePr>
            <a:graphicFrameLocks noGrp="1"/>
          </p:cNvGraphicFramePr>
          <p:nvPr>
            <p:extLst/>
          </p:nvPr>
        </p:nvGraphicFramePr>
        <p:xfrm>
          <a:off x="4153326" y="3230945"/>
          <a:ext cx="5184576" cy="706487"/>
        </p:xfrm>
        <a:graphic>
          <a:graphicData uri="http://schemas.openxmlformats.org/drawingml/2006/table">
            <a:tbl>
              <a:tblPr firstRow="1" bandRow="1">
                <a:tableStyleId>{7DF18680-E054-41AD-8BC1-D1AEF772440D}</a:tableStyleId>
              </a:tblPr>
              <a:tblGrid>
                <a:gridCol w="2592288">
                  <a:extLst>
                    <a:ext uri="{9D8B030D-6E8A-4147-A177-3AD203B41FA5}">
                      <a16:colId xmlns:a16="http://schemas.microsoft.com/office/drawing/2014/main" xmlns="" val="20000"/>
                    </a:ext>
                  </a:extLst>
                </a:gridCol>
                <a:gridCol w="2592288">
                  <a:extLst>
                    <a:ext uri="{9D8B030D-6E8A-4147-A177-3AD203B41FA5}">
                      <a16:colId xmlns:a16="http://schemas.microsoft.com/office/drawing/2014/main" xmlns="" val="20001"/>
                    </a:ext>
                  </a:extLst>
                </a:gridCol>
              </a:tblGrid>
              <a:tr h="371207">
                <a:tc>
                  <a:txBody>
                    <a:bodyPr/>
                    <a:lstStyle/>
                    <a:p>
                      <a:pPr algn="ctr" fontAlgn="ctr"/>
                      <a:r>
                        <a:rPr 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ICMP</a:t>
                      </a:r>
                    </a:p>
                  </a:txBody>
                  <a:tcP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F3FBFE"/>
                    </a:solidFill>
                  </a:tcPr>
                </a:tc>
                <a:tc>
                  <a:txBody>
                    <a:bodyPr/>
                    <a:lstStyle/>
                    <a:p>
                      <a:pPr algn="ctr" fontAlgn="ctr"/>
                      <a:r>
                        <a:rPr 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IGMP</a:t>
                      </a:r>
                    </a:p>
                  </a:txBody>
                  <a:tcP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F3FBFE"/>
                    </a:solidFill>
                  </a:tcPr>
                </a:tc>
                <a:extLst>
                  <a:ext uri="{0D108BD9-81ED-4DB2-BD59-A6C34878D82A}">
                    <a16:rowId xmlns:a16="http://schemas.microsoft.com/office/drawing/2014/main" xmlns="" val="10000"/>
                  </a:ext>
                </a:extLst>
              </a:tr>
              <a:tr h="216024">
                <a:tc gridSpan="2">
                  <a:txBody>
                    <a:bodyPr/>
                    <a:lstStyle/>
                    <a:p>
                      <a:pPr algn="ctr" fontAlgn="ctr"/>
                      <a:r>
                        <a:rPr 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IP</a:t>
                      </a:r>
                    </a:p>
                  </a:txBody>
                  <a:tcP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F3FBFE"/>
                    </a:solidFill>
                  </a:tcPr>
                </a:tc>
                <a:tc hMerge="1">
                  <a:txBody>
                    <a:bodyPr/>
                    <a:lstStyle/>
                    <a:p>
                      <a:endParaRPr lang="zh-CN" altLang="en-US">
                        <a:solidFill>
                          <a:schemeClr val="tx1"/>
                        </a:solidFill>
                      </a:endParaRPr>
                    </a:p>
                  </a:txBody>
                  <a:tcPr>
                    <a:solidFill>
                      <a:schemeClr val="bg1">
                        <a:lumMod val="85000"/>
                      </a:schemeClr>
                    </a:solidFill>
                  </a:tcPr>
                </a:tc>
                <a:extLst>
                  <a:ext uri="{0D108BD9-81ED-4DB2-BD59-A6C34878D82A}">
                    <a16:rowId xmlns:a16="http://schemas.microsoft.com/office/drawing/2014/main" xmlns="" val="10001"/>
                  </a:ext>
                </a:extLst>
              </a:tr>
            </a:tbl>
          </a:graphicData>
        </a:graphic>
      </p:graphicFrame>
      <p:graphicFrame>
        <p:nvGraphicFramePr>
          <p:cNvPr id="27" name="表格 9"/>
          <p:cNvGraphicFramePr>
            <a:graphicFrameLocks noGrp="1"/>
          </p:cNvGraphicFramePr>
          <p:nvPr>
            <p:extLst/>
          </p:nvPr>
        </p:nvGraphicFramePr>
        <p:xfrm>
          <a:off x="4153326" y="3937432"/>
          <a:ext cx="5184576" cy="670560"/>
        </p:xfrm>
        <a:graphic>
          <a:graphicData uri="http://schemas.openxmlformats.org/drawingml/2006/table">
            <a:tbl>
              <a:tblPr firstRow="1" bandRow="1">
                <a:tableStyleId>{7DF18680-E054-41AD-8BC1-D1AEF772440D}</a:tableStyleId>
              </a:tblPr>
              <a:tblGrid>
                <a:gridCol w="2592288">
                  <a:extLst>
                    <a:ext uri="{9D8B030D-6E8A-4147-A177-3AD203B41FA5}">
                      <a16:colId xmlns:a16="http://schemas.microsoft.com/office/drawing/2014/main" xmlns="" val="20000"/>
                    </a:ext>
                  </a:extLst>
                </a:gridCol>
                <a:gridCol w="2592288">
                  <a:extLst>
                    <a:ext uri="{9D8B030D-6E8A-4147-A177-3AD203B41FA5}">
                      <a16:colId xmlns:a16="http://schemas.microsoft.com/office/drawing/2014/main" xmlns="" val="20001"/>
                    </a:ext>
                  </a:extLst>
                </a:gridCol>
              </a:tblGrid>
              <a:tr h="0">
                <a:tc gridSpan="2">
                  <a:txBody>
                    <a:bodyPr/>
                    <a:lstStyle/>
                    <a:p>
                      <a:pPr algn="ctr" fontAlgn="ctr"/>
                      <a:r>
                        <a:rPr 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PPPoE</a:t>
                      </a: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noFill/>
                  </a:tcPr>
                </a:tc>
                <a:tc hMerge="1">
                  <a:txBody>
                    <a:bodyPr/>
                    <a:lstStyle/>
                    <a:p>
                      <a:pPr algn="l" rtl="0"/>
                      <a:endParaRPr lang="zh-CN" altLang="en-US">
                        <a:solidFill>
                          <a:schemeClr val="tx1"/>
                        </a:solidFill>
                      </a:endParaRPr>
                    </a:p>
                  </a:txBody>
                  <a:tcPr anchor="ctr">
                    <a:solidFill>
                      <a:schemeClr val="bg1">
                        <a:lumMod val="85000"/>
                      </a:schemeClr>
                    </a:solidFill>
                  </a:tcPr>
                </a:tc>
                <a:extLst>
                  <a:ext uri="{0D108BD9-81ED-4DB2-BD59-A6C34878D82A}">
                    <a16:rowId xmlns:a16="http://schemas.microsoft.com/office/drawing/2014/main" xmlns="" val="10000"/>
                  </a:ext>
                </a:extLst>
              </a:tr>
              <a:tr h="0">
                <a:tc>
                  <a:txBody>
                    <a:bodyPr/>
                    <a:lstStyle/>
                    <a:p>
                      <a:pPr algn="ctr" fontAlgn="ctr"/>
                      <a:r>
                        <a:rPr 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Ethernet</a:t>
                      </a: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noFill/>
                  </a:tcPr>
                </a:tc>
                <a:tc>
                  <a:txBody>
                    <a:bodyPr/>
                    <a:lstStyle/>
                    <a:p>
                      <a:pPr algn="ctr" fontAlgn="ctr"/>
                      <a:r>
                        <a:rPr 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PPP</a:t>
                      </a: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noFill/>
                  </a:tcPr>
                </a:tc>
                <a:extLst>
                  <a:ext uri="{0D108BD9-81ED-4DB2-BD59-A6C34878D82A}">
                    <a16:rowId xmlns:a16="http://schemas.microsoft.com/office/drawing/2014/main" xmlns="" val="10001"/>
                  </a:ext>
                </a:extLst>
              </a:tr>
            </a:tbl>
          </a:graphicData>
        </a:graphic>
      </p:graphicFrame>
      <p:graphicFrame>
        <p:nvGraphicFramePr>
          <p:cNvPr id="28" name="表格 7"/>
          <p:cNvGraphicFramePr>
            <a:graphicFrameLocks noGrp="1"/>
          </p:cNvGraphicFramePr>
          <p:nvPr>
            <p:extLst/>
          </p:nvPr>
        </p:nvGraphicFramePr>
        <p:xfrm>
          <a:off x="4153326" y="4610235"/>
          <a:ext cx="5184576" cy="407967"/>
        </p:xfrm>
        <a:graphic>
          <a:graphicData uri="http://schemas.openxmlformats.org/drawingml/2006/table">
            <a:tbl>
              <a:tblPr firstRow="1" bandRow="1">
                <a:tableStyleId>{7DF18680-E054-41AD-8BC1-D1AEF772440D}</a:tableStyleId>
              </a:tblPr>
              <a:tblGrid>
                <a:gridCol w="5184576">
                  <a:extLst>
                    <a:ext uri="{9D8B030D-6E8A-4147-A177-3AD203B41FA5}">
                      <a16:colId xmlns:a16="http://schemas.microsoft.com/office/drawing/2014/main" xmlns="" val="20000"/>
                    </a:ext>
                  </a:extLst>
                </a:gridCol>
              </a:tblGrid>
              <a:tr h="407967">
                <a:tc>
                  <a:txBody>
                    <a:bodyPr/>
                    <a:lstStyle/>
                    <a:p>
                      <a:pPr algn="ctr" fontAlgn="ctr"/>
                      <a:r>
                        <a:rPr 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p>
                  </a:txBody>
                  <a:tcPr anchor="b">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F3FBFE"/>
                    </a:solidFill>
                  </a:tcP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val="14321191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wrap="square">
            <a:noAutofit/>
          </a:bodyPr>
          <a:lstStyle/>
          <a:p>
            <a:endParaRPr lang="zh-CN" altLang="en-US" dirty="0">
              <a:latin typeface="Huawei Sans" panose="020C0503030203020204" pitchFamily="34" charset="0"/>
            </a:endParaRPr>
          </a:p>
        </p:txBody>
      </p:sp>
      <p:sp>
        <p:nvSpPr>
          <p:cNvPr id="2" name="标题 1"/>
          <p:cNvSpPr>
            <a:spLocks noGrp="1"/>
          </p:cNvSpPr>
          <p:nvPr>
            <p:ph type="title"/>
          </p:nvPr>
        </p:nvSpPr>
        <p:spPr/>
        <p:txBody>
          <a:bodyPr wrap="square">
            <a:noAutofit/>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2907536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sz="1800" dirty="0" smtClean="0"/>
              <a:t>Internet Engineering Task Force (IETF)</a:t>
            </a:r>
          </a:p>
          <a:p>
            <a:pPr lvl="1"/>
            <a:r>
              <a:rPr lang="en-US" sz="1600" dirty="0" smtClean="0"/>
              <a:t>IETF is a voluntary organization responsible for developing and promoting Internet protocols (especially protocols that constitute the TCP/IP protocol suite), and releasing new or replacing old protocol standards through RFCs.</a:t>
            </a:r>
          </a:p>
          <a:p>
            <a:r>
              <a:rPr lang="en-US" sz="1800" dirty="0" smtClean="0"/>
              <a:t>Institute of Electrical and Electronics Engineers (IEEE)</a:t>
            </a:r>
          </a:p>
          <a:p>
            <a:pPr lvl="1"/>
            <a:r>
              <a:rPr lang="en-US" sz="1600" dirty="0" smtClean="0"/>
              <a:t>IEEE has formulated about 30% of standards in the electronics, electrical, and computer science fields worldwide. Those standards include well-known IEEE802.3 (Ethernet) and IEEE802.11 (Wi-Fi).</a:t>
            </a:r>
          </a:p>
          <a:p>
            <a:r>
              <a:rPr lang="en-US" sz="1800" dirty="0" smtClean="0"/>
              <a:t>International Organization for Standardization (ISO)</a:t>
            </a:r>
          </a:p>
          <a:p>
            <a:pPr lvl="1"/>
            <a:r>
              <a:rPr lang="en-US" sz="1600" dirty="0" smtClean="0"/>
              <a:t>ISO is an international organization that plays an important role in the formulation of computer network standards, such as the OSI model defined in ISO/IEC 7498-1.</a:t>
            </a:r>
          </a:p>
          <a:p>
            <a:pPr lvl="1"/>
            <a:endParaRPr lang="zh-CN" altLang="en-US" sz="1600" dirty="0">
              <a:sym typeface="Huawei Sans" panose="020C0503030203020204" pitchFamily="34" charset="0"/>
            </a:endParaRPr>
          </a:p>
        </p:txBody>
      </p:sp>
      <p:sp>
        <p:nvSpPr>
          <p:cNvPr id="17411" name="标题 5"/>
          <p:cNvSpPr>
            <a:spLocks noGrp="1"/>
          </p:cNvSpPr>
          <p:nvPr>
            <p:ph type="title"/>
          </p:nvPr>
        </p:nvSpPr>
        <p:spPr/>
        <p:txBody>
          <a:bodyPr/>
          <a:lstStyle/>
          <a:p>
            <a:r>
              <a:rPr lang="en-US" sz="3200" dirty="0" smtClean="0"/>
              <a:t>Common Protocol Standardization Organizations</a:t>
            </a:r>
            <a:endParaRPr lang="en-US" sz="3200" dirty="0"/>
          </a:p>
        </p:txBody>
      </p:sp>
    </p:spTree>
    <p:extLst>
      <p:ext uri="{BB962C8B-B14F-4D97-AF65-F5344CB8AC3E}">
        <p14:creationId xmlns:p14="http://schemas.microsoft.com/office/powerpoint/2010/main" val="37724815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标题 5"/>
          <p:cNvSpPr>
            <a:spLocks noGrp="1"/>
          </p:cNvSpPr>
          <p:nvPr>
            <p:ph type="title"/>
          </p:nvPr>
        </p:nvSpPr>
        <p:spPr/>
        <p:txBody>
          <a:bodyPr/>
          <a:lstStyle/>
          <a:p>
            <a:r>
              <a:rPr lang="en-US" smtClean="0"/>
              <a:t>Application Layer</a:t>
            </a:r>
            <a:endParaRPr lang="en-US" dirty="0"/>
          </a:p>
        </p:txBody>
      </p:sp>
      <p:sp>
        <p:nvSpPr>
          <p:cNvPr id="2" name="文本框 1">
            <a:extLst>
              <a:ext uri="{FF2B5EF4-FFF2-40B4-BE49-F238E27FC236}">
                <a16:creationId xmlns="" xmlns:a16="http://schemas.microsoft.com/office/drawing/2014/main" id="{36A926CF-97D3-4EB8-8C54-2162E2ADFEA5}"/>
              </a:ext>
            </a:extLst>
          </p:cNvPr>
          <p:cNvSpPr txBox="1"/>
          <p:nvPr/>
        </p:nvSpPr>
        <p:spPr>
          <a:xfrm>
            <a:off x="446223" y="1233488"/>
            <a:ext cx="11299689" cy="1815882"/>
          </a:xfrm>
          <a:prstGeom prst="rect">
            <a:avLst/>
          </a:prstGeom>
          <a:noFill/>
        </p:spPr>
        <p:txBody>
          <a:bodyPr wrap="square" rtlCol="0">
            <a:noAutofit/>
          </a:bodyPr>
          <a:lstStyle/>
          <a:p>
            <a:pPr marL="285750" indent="-285750" fontAlgn="ctr">
              <a:lnSpc>
                <a:spcPct val="140000"/>
              </a:lnSpc>
              <a:buFont typeface="Arial" panose="020B0604020202020204" pitchFamily="34" charset="0"/>
              <a:buChar char="•"/>
            </a:pPr>
            <a:r>
              <a:rPr lang="en-US" dirty="0">
                <a:latin typeface="Huawei Sans" panose="020C0503030203020204" pitchFamily="34" charset="0"/>
              </a:rPr>
              <a:t>The application layer provides interfaces for application software so that applications can use network services. The application layer protocol designates transport layer protocols and </a:t>
            </a:r>
            <a:r>
              <a:rPr lang="en-US" dirty="0" smtClean="0">
                <a:latin typeface="Huawei Sans" panose="020C0503030203020204" pitchFamily="34" charset="0"/>
              </a:rPr>
              <a:t>ports.</a:t>
            </a:r>
            <a:endParaRPr lang="en-US" dirty="0">
              <a:latin typeface="Huawei Sans" panose="020C0503030203020204" pitchFamily="34" charset="0"/>
            </a:endParaRPr>
          </a:p>
          <a:p>
            <a:pPr marL="285750" indent="-285750" fontAlgn="ctr">
              <a:lnSpc>
                <a:spcPct val="140000"/>
              </a:lnSpc>
              <a:buFont typeface="Arial" panose="020B0604020202020204" pitchFamily="34" charset="0"/>
              <a:buChar char="•"/>
            </a:pPr>
            <a:r>
              <a:rPr lang="en-US" dirty="0">
                <a:latin typeface="Huawei Sans" panose="020C0503030203020204" pitchFamily="34" charset="0"/>
              </a:rPr>
              <a:t>PDUs transmitted at the network layer are called data.</a:t>
            </a:r>
          </a:p>
        </p:txBody>
      </p:sp>
      <p:graphicFrame>
        <p:nvGraphicFramePr>
          <p:cNvPr id="13" name="表格 35"/>
          <p:cNvGraphicFramePr>
            <a:graphicFrameLocks noGrp="1"/>
          </p:cNvGraphicFramePr>
          <p:nvPr>
            <p:extLst/>
          </p:nvPr>
        </p:nvGraphicFramePr>
        <p:xfrm>
          <a:off x="1738603" y="3083841"/>
          <a:ext cx="1486577" cy="3032004"/>
        </p:xfrm>
        <a:graphic>
          <a:graphicData uri="http://schemas.openxmlformats.org/drawingml/2006/table">
            <a:tbl>
              <a:tblPr>
                <a:effectLst>
                  <a:outerShdw blurRad="50800" dist="38100" dir="2700000" sx="1000" sy="1000" algn="tl" rotWithShape="0">
                    <a:prstClr val="black"/>
                  </a:outerShdw>
                </a:effectLst>
                <a:tableStyleId>{5C22544A-7EE6-4342-B048-85BDC9FD1C3A}</a:tableStyleId>
              </a:tblPr>
              <a:tblGrid>
                <a:gridCol w="1486577">
                  <a:extLst>
                    <a:ext uri="{9D8B030D-6E8A-4147-A177-3AD203B41FA5}">
                      <a16:colId xmlns:a16="http://schemas.microsoft.com/office/drawing/2014/main" xmlns="" val="20000"/>
                    </a:ext>
                  </a:extLst>
                </a:gridCol>
              </a:tblGrid>
              <a:tr h="692277">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6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Application Layer</a:t>
                      </a:r>
                    </a:p>
                    <a:p>
                      <a:pPr marL="0" marR="0" indent="0" algn="ctr" defTabSz="914400" rtl="0" eaLnBrk="1" fontAlgn="ctr" latinLnBrk="0" hangingPunct="1">
                        <a:lnSpc>
                          <a:spcPct val="100000"/>
                        </a:lnSpc>
                        <a:spcBef>
                          <a:spcPts val="0"/>
                        </a:spcBef>
                        <a:spcAft>
                          <a:spcPts val="0"/>
                        </a:spcAft>
                        <a:buClrTx/>
                        <a:buSzTx/>
                        <a:buFontTx/>
                        <a:buNone/>
                        <a:tabLst/>
                        <a:defRPr/>
                      </a:pPr>
                      <a:r>
                        <a:rPr lang="en-US" sz="16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(Data)</a:t>
                      </a: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a16="http://schemas.microsoft.com/office/drawing/2014/main" xmlns="" val="10000"/>
                  </a:ext>
                </a:extLst>
              </a:tr>
              <a:tr h="552261">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4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Transport Layer</a:t>
                      </a: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1"/>
                  </a:ext>
                </a:extLst>
              </a:tr>
              <a:tr h="552261">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4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Network Layer</a:t>
                      </a: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2"/>
                  </a:ext>
                </a:extLst>
              </a:tr>
              <a:tr h="552261">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4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Data Link Layer</a:t>
                      </a: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3"/>
                  </a:ext>
                </a:extLst>
              </a:tr>
              <a:tr h="552261">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4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Physical Layer</a:t>
                      </a: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4"/>
                  </a:ext>
                </a:extLst>
              </a:tr>
            </a:tbl>
          </a:graphicData>
        </a:graphic>
      </p:graphicFrame>
      <p:sp>
        <p:nvSpPr>
          <p:cNvPr id="20" name="Right Arrow 157"/>
          <p:cNvSpPr/>
          <p:nvPr/>
        </p:nvSpPr>
        <p:spPr>
          <a:xfrm>
            <a:off x="3305620" y="3336330"/>
            <a:ext cx="647343"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2700">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1" name="矩形 3"/>
          <p:cNvSpPr/>
          <p:nvPr/>
        </p:nvSpPr>
        <p:spPr>
          <a:xfrm>
            <a:off x="4033404" y="3059864"/>
            <a:ext cx="6430763" cy="3055981"/>
          </a:xfrm>
          <a:prstGeom prst="rect">
            <a:avLst/>
          </a:prstGeom>
          <a:solidFill>
            <a:srgbClr val="F3FBFE"/>
          </a:solidFill>
          <a:ln w="12700">
            <a:solidFill>
              <a:srgbClr val="99DFF9"/>
            </a:solidFill>
          </a:ln>
        </p:spPr>
        <p:txBody>
          <a:bodyPr wrap="square">
            <a:noAutofit/>
          </a:bodyPr>
          <a:lstStyle/>
          <a:p>
            <a:pPr marL="285750" indent="-285750" fontAlgn="ctr">
              <a:lnSpc>
                <a:spcPct val="120000"/>
              </a:lnSpc>
              <a:buFont typeface="Arial" pitchFamily="34" charset="0"/>
              <a:buChar char="•"/>
            </a:pPr>
            <a:r>
              <a:rPr lang="en-US" sz="1400" dirty="0">
                <a:latin typeface="Huawei Sans" panose="020C0503030203020204" pitchFamily="34" charset="0"/>
                <a:ea typeface="方正兰亭黑简体" panose="02000000000000000000" pitchFamily="2" charset="-122"/>
                <a:sym typeface="Huawei Sans" panose="020C0503030203020204" pitchFamily="34" charset="0"/>
              </a:rPr>
              <a:t>HTTP 80 (TCP)</a:t>
            </a:r>
            <a:br>
              <a:rPr lang="en-US" sz="1400" dirty="0">
                <a:latin typeface="Huawei Sans" panose="020C0503030203020204" pitchFamily="34" charset="0"/>
                <a:ea typeface="方正兰亭黑简体" panose="02000000000000000000" pitchFamily="2" charset="-122"/>
                <a:sym typeface="Huawei Sans" panose="020C0503030203020204" pitchFamily="34" charset="0"/>
              </a:rPr>
            </a:br>
            <a:r>
              <a:rPr lang="en-US" sz="1400" dirty="0">
                <a:latin typeface="Huawei Sans" panose="020C0503030203020204" pitchFamily="34" charset="0"/>
                <a:ea typeface="方正兰亭黑简体" panose="02000000000000000000" pitchFamily="2" charset="-122"/>
                <a:sym typeface="Huawei Sans" panose="020C0503030203020204" pitchFamily="34" charset="0"/>
              </a:rPr>
              <a:t>Hypertext transfer protocol, which provides web browsing services.</a:t>
            </a:r>
          </a:p>
          <a:p>
            <a:pPr marL="285750" indent="-285750" fontAlgn="ctr">
              <a:lnSpc>
                <a:spcPct val="120000"/>
              </a:lnSpc>
              <a:buFont typeface="Arial" pitchFamily="34" charset="0"/>
              <a:buChar char="•"/>
            </a:pPr>
            <a:r>
              <a:rPr lang="en-US" sz="1400" dirty="0">
                <a:latin typeface="Huawei Sans" panose="020C0503030203020204" pitchFamily="34" charset="0"/>
                <a:ea typeface="方正兰亭黑简体" panose="02000000000000000000" pitchFamily="2" charset="-122"/>
                <a:sym typeface="Huawei Sans" panose="020C0503030203020204" pitchFamily="34" charset="0"/>
              </a:rPr>
              <a:t>Telnet 23 (TCP)</a:t>
            </a:r>
            <a:br>
              <a:rPr lang="en-US" sz="1400" dirty="0">
                <a:latin typeface="Huawei Sans" panose="020C0503030203020204" pitchFamily="34" charset="0"/>
                <a:ea typeface="方正兰亭黑简体" panose="02000000000000000000" pitchFamily="2" charset="-122"/>
                <a:sym typeface="Huawei Sans" panose="020C0503030203020204" pitchFamily="34" charset="0"/>
              </a:rPr>
            </a:br>
            <a:r>
              <a:rPr lang="en-US" sz="1400" dirty="0">
                <a:latin typeface="Huawei Sans" panose="020C0503030203020204" pitchFamily="34" charset="0"/>
                <a:ea typeface="方正兰亭黑简体" panose="02000000000000000000" pitchFamily="2" charset="-122"/>
                <a:sym typeface="Huawei Sans" panose="020C0503030203020204" pitchFamily="34" charset="0"/>
              </a:rPr>
              <a:t>Remote login protocol, which provides remote management services.</a:t>
            </a:r>
          </a:p>
          <a:p>
            <a:pPr marL="285750" indent="-285750" fontAlgn="ctr">
              <a:lnSpc>
                <a:spcPct val="120000"/>
              </a:lnSpc>
              <a:buFont typeface="Arial" pitchFamily="34" charset="0"/>
              <a:buChar char="•"/>
            </a:pPr>
            <a:r>
              <a:rPr lang="en-US" sz="1400" dirty="0">
                <a:latin typeface="Huawei Sans" panose="020C0503030203020204" pitchFamily="34" charset="0"/>
                <a:ea typeface="方正兰亭黑简体" panose="02000000000000000000" pitchFamily="2" charset="-122"/>
                <a:sym typeface="Huawei Sans" panose="020C0503030203020204" pitchFamily="34" charset="0"/>
              </a:rPr>
              <a:t>FTP 20 and 21 (TCP)</a:t>
            </a:r>
            <a:br>
              <a:rPr lang="en-US" sz="1400" dirty="0">
                <a:latin typeface="Huawei Sans" panose="020C0503030203020204" pitchFamily="34" charset="0"/>
                <a:ea typeface="方正兰亭黑简体" panose="02000000000000000000" pitchFamily="2" charset="-122"/>
                <a:sym typeface="Huawei Sans" panose="020C0503030203020204" pitchFamily="34" charset="0"/>
              </a:rPr>
            </a:br>
            <a:r>
              <a:rPr lang="en-US" sz="1400" dirty="0">
                <a:latin typeface="Huawei Sans" panose="020C0503030203020204" pitchFamily="34" charset="0"/>
                <a:ea typeface="方正兰亭黑简体" panose="02000000000000000000" pitchFamily="2" charset="-122"/>
                <a:sym typeface="Huawei Sans" panose="020C0503030203020204" pitchFamily="34" charset="0"/>
              </a:rPr>
              <a:t>File transfer protocol, which provides Internet file resource sharing services.</a:t>
            </a:r>
          </a:p>
          <a:p>
            <a:pPr marL="285750" indent="-285750" fontAlgn="ctr">
              <a:lnSpc>
                <a:spcPct val="120000"/>
              </a:lnSpc>
              <a:buFont typeface="Arial" pitchFamily="34" charset="0"/>
              <a:buChar char="•"/>
            </a:pPr>
            <a:r>
              <a:rPr lang="en-US" sz="1400" dirty="0">
                <a:latin typeface="Huawei Sans" panose="020C0503030203020204" pitchFamily="34" charset="0"/>
                <a:ea typeface="方正兰亭黑简体" panose="02000000000000000000" pitchFamily="2" charset="-122"/>
                <a:sym typeface="Huawei Sans" panose="020C0503030203020204" pitchFamily="34" charset="0"/>
              </a:rPr>
              <a:t>SMTP 25 (TCP)</a:t>
            </a:r>
            <a:br>
              <a:rPr lang="en-US" sz="1400" dirty="0">
                <a:latin typeface="Huawei Sans" panose="020C0503030203020204" pitchFamily="34" charset="0"/>
                <a:ea typeface="方正兰亭黑简体" panose="02000000000000000000" pitchFamily="2" charset="-122"/>
                <a:sym typeface="Huawei Sans" panose="020C0503030203020204" pitchFamily="34" charset="0"/>
              </a:rPr>
            </a:br>
            <a:r>
              <a:rPr lang="en-US" sz="1400" dirty="0">
                <a:latin typeface="Huawei Sans" panose="020C0503030203020204" pitchFamily="34" charset="0"/>
                <a:ea typeface="方正兰亭黑简体" panose="02000000000000000000" pitchFamily="2" charset="-122"/>
                <a:sym typeface="Huawei Sans" panose="020C0503030203020204" pitchFamily="34" charset="0"/>
              </a:rPr>
              <a:t>Simple mail transfer protocol, which provides Internet email services.</a:t>
            </a:r>
          </a:p>
          <a:p>
            <a:pPr marL="285750" indent="-285750" algn="l" fontAlgn="ctr">
              <a:lnSpc>
                <a:spcPct val="120000"/>
              </a:lnSpc>
              <a:buFont typeface="Arial" pitchFamily="34" charset="0"/>
              <a:buChar char="•"/>
            </a:pPr>
            <a:r>
              <a:rPr lang="en-US" sz="1400" dirty="0">
                <a:latin typeface="Huawei Sans" panose="020C0503030203020204" pitchFamily="34" charset="0"/>
                <a:ea typeface="方正兰亭黑简体" panose="02000000000000000000" pitchFamily="2" charset="-122"/>
                <a:sym typeface="Huawei Sans" panose="020C0503030203020204" pitchFamily="34" charset="0"/>
              </a:rPr>
              <a:t>TFTP 69 (UDP)</a:t>
            </a:r>
            <a:br>
              <a:rPr lang="en-US" sz="1400" dirty="0">
                <a:latin typeface="Huawei Sans" panose="020C0503030203020204" pitchFamily="34" charset="0"/>
                <a:ea typeface="方正兰亭黑简体" panose="02000000000000000000" pitchFamily="2" charset="-122"/>
                <a:sym typeface="Huawei Sans" panose="020C0503030203020204" pitchFamily="34" charset="0"/>
              </a:rPr>
            </a:br>
            <a:r>
              <a:rPr lang="en-US" sz="1400" dirty="0">
                <a:latin typeface="Huawei Sans" panose="020C0503030203020204" pitchFamily="34" charset="0"/>
                <a:ea typeface="方正兰亭黑简体" panose="02000000000000000000" pitchFamily="2" charset="-122"/>
                <a:sym typeface="Huawei Sans" panose="020C0503030203020204" pitchFamily="34" charset="0"/>
              </a:rPr>
              <a:t>Simple file transfer protocol, which provides simple file transfer services.</a:t>
            </a:r>
          </a:p>
        </p:txBody>
      </p:sp>
      <p:grpSp>
        <p:nvGrpSpPr>
          <p:cNvPr id="17" name="组合 16"/>
          <p:cNvGrpSpPr/>
          <p:nvPr/>
        </p:nvGrpSpPr>
        <p:grpSpPr>
          <a:xfrm>
            <a:off x="7780797" y="54126"/>
            <a:ext cx="4206612" cy="442800"/>
            <a:chOff x="7780797" y="54126"/>
            <a:chExt cx="4206612" cy="442800"/>
          </a:xfrm>
        </p:grpSpPr>
        <p:sp>
          <p:nvSpPr>
            <p:cNvPr id="22" name="五边形 21"/>
            <p:cNvSpPr/>
            <p:nvPr/>
          </p:nvSpPr>
          <p:spPr bwMode="auto">
            <a:xfrm>
              <a:off x="7780797" y="54126"/>
              <a:ext cx="846397" cy="442800"/>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spAutoFit/>
            </a:bodyPr>
            <a:lstStyle/>
            <a:p>
              <a:pPr algn="ctr"/>
              <a:r>
                <a:rPr lang="en-US" sz="100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Application Layer</a:t>
              </a:r>
            </a:p>
          </p:txBody>
        </p:sp>
        <p:sp>
          <p:nvSpPr>
            <p:cNvPr id="23" name="燕尾形 22"/>
            <p:cNvSpPr/>
            <p:nvPr/>
          </p:nvSpPr>
          <p:spPr bwMode="auto">
            <a:xfrm>
              <a:off x="8440928" y="54126"/>
              <a:ext cx="1073799" cy="4428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spAutoFit/>
            </a:bodyPr>
            <a:lstStyle/>
            <a:p>
              <a:pPr algn="ctr"/>
              <a:r>
                <a:rPr lang="en-US" sz="1000" dirty="0">
                  <a:latin typeface="Huawei Sans" panose="020C0503030203020204" pitchFamily="34" charset="0"/>
                  <a:ea typeface="方正兰亭黑简体" panose="02000000000000000000" pitchFamily="2" charset="-122"/>
                  <a:sym typeface="Huawei Sans" panose="020C0503030203020204" pitchFamily="34" charset="0"/>
                </a:rPr>
                <a:t>Transport Layer</a:t>
              </a:r>
            </a:p>
          </p:txBody>
        </p:sp>
        <p:sp>
          <p:nvSpPr>
            <p:cNvPr id="24" name="燕尾形 23"/>
            <p:cNvSpPr/>
            <p:nvPr/>
          </p:nvSpPr>
          <p:spPr bwMode="auto">
            <a:xfrm>
              <a:off x="9328461" y="54126"/>
              <a:ext cx="977704" cy="4428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spAutoFit/>
            </a:bodyPr>
            <a:lstStyle/>
            <a:p>
              <a:pPr algn="ctr">
                <a:spcBef>
                  <a:spcPts val="0"/>
                </a:spcBef>
              </a:pPr>
              <a:r>
                <a:rPr lang="en-US" sz="1000" dirty="0">
                  <a:latin typeface="Huawei Sans" panose="020C0503030203020204" pitchFamily="34" charset="0"/>
                  <a:ea typeface="方正兰亭黑简体" panose="02000000000000000000" pitchFamily="2" charset="-122"/>
                  <a:sym typeface="Huawei Sans" panose="020C0503030203020204" pitchFamily="34" charset="0"/>
                </a:rPr>
                <a:t>Network Layer</a:t>
              </a:r>
            </a:p>
          </p:txBody>
        </p:sp>
        <p:sp>
          <p:nvSpPr>
            <p:cNvPr id="25" name="燕尾形 24"/>
            <p:cNvSpPr/>
            <p:nvPr/>
          </p:nvSpPr>
          <p:spPr bwMode="auto">
            <a:xfrm>
              <a:off x="10119899" y="54126"/>
              <a:ext cx="1128324" cy="4428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spAutoFit/>
            </a:bodyPr>
            <a:lstStyle/>
            <a:p>
              <a:pPr algn="ctr">
                <a:spcBef>
                  <a:spcPts val="0"/>
                </a:spcBef>
                <a:defRPr/>
              </a:pPr>
              <a:r>
                <a:rPr lang="en-US" sz="1000" dirty="0">
                  <a:latin typeface="Huawei Sans" panose="020C0503030203020204" pitchFamily="34" charset="0"/>
                  <a:ea typeface="方正兰亭黑简体" panose="02000000000000000000" pitchFamily="2" charset="-122"/>
                  <a:sym typeface="Huawei Sans" panose="020C0503030203020204" pitchFamily="34" charset="0"/>
                </a:rPr>
                <a:t>Data Link Layer</a:t>
              </a:r>
            </a:p>
          </p:txBody>
        </p:sp>
        <p:sp>
          <p:nvSpPr>
            <p:cNvPr id="26" name="燕尾形 25"/>
            <p:cNvSpPr/>
            <p:nvPr/>
          </p:nvSpPr>
          <p:spPr bwMode="auto">
            <a:xfrm>
              <a:off x="11061958" y="54126"/>
              <a:ext cx="925451" cy="4428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spAutoFit/>
            </a:bodyPr>
            <a:lstStyle/>
            <a:p>
              <a:pPr algn="ctr">
                <a:spcBef>
                  <a:spcPts val="0"/>
                </a:spcBef>
                <a:defRPr/>
              </a:pPr>
              <a:r>
                <a:rPr lang="en-US" sz="1000" dirty="0">
                  <a:latin typeface="Huawei Sans" panose="020C0503030203020204" pitchFamily="34" charset="0"/>
                  <a:ea typeface="方正兰亭黑简体" panose="02000000000000000000" pitchFamily="2" charset="-122"/>
                  <a:sym typeface="Huawei Sans" panose="020C0503030203020204" pitchFamily="34" charset="0"/>
                </a:rPr>
                <a:t>Physical Layer</a:t>
              </a:r>
            </a:p>
          </p:txBody>
        </p:sp>
      </p:grpSp>
    </p:spTree>
    <p:extLst>
      <p:ext uri="{BB962C8B-B14F-4D97-AF65-F5344CB8AC3E}">
        <p14:creationId xmlns:p14="http://schemas.microsoft.com/office/powerpoint/2010/main" val="29629906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 name="直接连接符 34"/>
          <p:cNvCxnSpPr>
            <a:stCxn id="5" idx="3"/>
            <a:endCxn id="6" idx="1"/>
          </p:cNvCxnSpPr>
          <p:nvPr/>
        </p:nvCxnSpPr>
        <p:spPr bwMode="auto">
          <a:xfrm>
            <a:off x="3520004" y="3482064"/>
            <a:ext cx="5178801"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4" name="文本占位符 3"/>
          <p:cNvSpPr>
            <a:spLocks noGrp="1"/>
          </p:cNvSpPr>
          <p:nvPr>
            <p:ph type="body" sz="quarter" idx="10"/>
          </p:nvPr>
        </p:nvSpPr>
        <p:spPr/>
        <p:txBody>
          <a:bodyPr/>
          <a:lstStyle/>
          <a:p>
            <a:r>
              <a:rPr lang="en-US" sz="2000" dirty="0" smtClean="0">
                <a:sym typeface="Huawei Sans" panose="020C0503030203020204" pitchFamily="34" charset="0"/>
              </a:rPr>
              <a:t>The File Transfer Protocol (FTP) transfers files from one host to another to implement file download and upload. This protocol adopts the client/server (C/S) structure.</a:t>
            </a:r>
          </a:p>
          <a:p>
            <a:endParaRPr lang="zh-CN" altLang="en-US" sz="2000" dirty="0">
              <a:sym typeface="Huawei Sans" panose="020C0503030203020204" pitchFamily="34" charset="0"/>
            </a:endParaRPr>
          </a:p>
        </p:txBody>
      </p:sp>
      <p:sp>
        <p:nvSpPr>
          <p:cNvPr id="3" name="标题 2"/>
          <p:cNvSpPr>
            <a:spLocks noGrp="1"/>
          </p:cNvSpPr>
          <p:nvPr>
            <p:ph type="title"/>
          </p:nvPr>
        </p:nvSpPr>
        <p:spPr/>
        <p:txBody>
          <a:bodyPr/>
          <a:lstStyle/>
          <a:p>
            <a:r>
              <a:rPr lang="en-US" smtClean="0"/>
              <a:t>Common Application Layer Protocols - FTP</a:t>
            </a:r>
            <a:endParaRPr lang="en-US" dirty="0"/>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61467" y="3212064"/>
            <a:ext cx="658537" cy="540000"/>
          </a:xfrm>
          <a:prstGeom prst="rect">
            <a:avLst/>
          </a:prstGeom>
        </p:spPr>
      </p:pic>
      <p:pic>
        <p:nvPicPr>
          <p:cNvPr id="6" name="图片 5" descr="FTP服务器-蓝.png"/>
          <p:cNvPicPr>
            <a:picLocks noChangeAspect="1"/>
          </p:cNvPicPr>
          <p:nvPr/>
        </p:nvPicPr>
        <p:blipFill>
          <a:blip r:embed="rId4" cstate="print"/>
          <a:stretch>
            <a:fillRect/>
          </a:stretch>
        </p:blipFill>
        <p:spPr>
          <a:xfrm>
            <a:off x="8698805" y="3215568"/>
            <a:ext cx="660000" cy="540000"/>
          </a:xfrm>
          <a:prstGeom prst="rect">
            <a:avLst/>
          </a:prstGeom>
        </p:spPr>
      </p:pic>
      <p:cxnSp>
        <p:nvCxnSpPr>
          <p:cNvPr id="9" name="直接箭头连接符 8"/>
          <p:cNvCxnSpPr/>
          <p:nvPr/>
        </p:nvCxnSpPr>
        <p:spPr>
          <a:xfrm>
            <a:off x="4183107" y="2901659"/>
            <a:ext cx="4038600" cy="0"/>
          </a:xfrm>
          <a:prstGeom prst="straightConnector1">
            <a:avLst/>
          </a:prstGeom>
          <a:ln w="31750">
            <a:solidFill>
              <a:srgbClr val="1AABE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2560594" y="2805614"/>
            <a:ext cx="1207382" cy="369332"/>
          </a:xfrm>
          <a:prstGeom prst="rect">
            <a:avLst/>
          </a:prstGeom>
          <a:noFill/>
        </p:spPr>
        <p:txBody>
          <a:bodyPr wrap="square" rtlCol="0">
            <a:noAutofit/>
          </a:bodyPr>
          <a:lstStyle/>
          <a:p>
            <a:pPr fontAlgn="ctr"/>
            <a:r>
              <a:rPr lang="en-US" dirty="0">
                <a:latin typeface="Huawei Sans" panose="020C0503030203020204" pitchFamily="34" charset="0"/>
                <a:ea typeface="方正兰亭黑简体" panose="02000000000000000000" pitchFamily="2" charset="-122"/>
                <a:sym typeface="Huawei Sans" panose="020C0503030203020204" pitchFamily="34" charset="0"/>
              </a:rPr>
              <a:t>FTP client</a:t>
            </a:r>
          </a:p>
        </p:txBody>
      </p:sp>
      <p:sp>
        <p:nvSpPr>
          <p:cNvPr id="13" name="文本框 12"/>
          <p:cNvSpPr txBox="1"/>
          <p:nvPr/>
        </p:nvSpPr>
        <p:spPr>
          <a:xfrm>
            <a:off x="8398664" y="2839918"/>
            <a:ext cx="1260281" cy="369332"/>
          </a:xfrm>
          <a:prstGeom prst="rect">
            <a:avLst/>
          </a:prstGeom>
          <a:noFill/>
        </p:spPr>
        <p:txBody>
          <a:bodyPr wrap="square" rtlCol="0">
            <a:noAutofit/>
          </a:bodyPr>
          <a:lstStyle/>
          <a:p>
            <a:pPr fontAlgn="ctr"/>
            <a:r>
              <a:rPr lang="en-US" dirty="0">
                <a:latin typeface="Huawei Sans" panose="020C0503030203020204" pitchFamily="34" charset="0"/>
                <a:ea typeface="方正兰亭黑简体" panose="02000000000000000000" pitchFamily="2" charset="-122"/>
                <a:sym typeface="Huawei Sans" panose="020C0503030203020204" pitchFamily="34" charset="0"/>
              </a:rPr>
              <a:t>FTP server</a:t>
            </a:r>
          </a:p>
        </p:txBody>
      </p:sp>
      <p:sp>
        <p:nvSpPr>
          <p:cNvPr id="14" name="文本框 13"/>
          <p:cNvSpPr txBox="1"/>
          <p:nvPr/>
        </p:nvSpPr>
        <p:spPr>
          <a:xfrm>
            <a:off x="6228038" y="4166105"/>
            <a:ext cx="3978144" cy="1461101"/>
          </a:xfrm>
          <a:prstGeom prst="rect">
            <a:avLst/>
          </a:prstGeom>
          <a:solidFill>
            <a:srgbClr val="F3FBFE"/>
          </a:solidFill>
          <a:ln>
            <a:solidFill>
              <a:srgbClr val="99DFF9"/>
            </a:solidFill>
          </a:ln>
        </p:spPr>
        <p:txBody>
          <a:bodyPr wrap="square" rtlCol="0">
            <a:noAutofit/>
          </a:bodyPr>
          <a:lstStyle>
            <a:defPPr>
              <a:defRPr lang="en-US"/>
            </a:defPPr>
            <a:lvl1pPr algn="just">
              <a:lnSpc>
                <a:spcPts val="3000"/>
              </a:lnSpc>
              <a:spcAft>
                <a:spcPts val="600"/>
              </a:spcAft>
              <a:defRPr sz="1400">
                <a:latin typeface="Huawei Sans" panose="020C0503030203020204" pitchFamily="34" charset="0"/>
                <a:ea typeface="方正兰亭黑简体" panose="02000000000000000000" pitchFamily="2" charset="-122"/>
              </a:defRPr>
            </a:lvl1pPr>
          </a:lstStyle>
          <a:p>
            <a:pPr fontAlgn="ctr">
              <a:lnSpc>
                <a:spcPct val="120000"/>
              </a:lnSpc>
              <a:spcAft>
                <a:spcPts val="0"/>
              </a:spcAft>
            </a:pPr>
            <a:r>
              <a:rPr lang="en-US" dirty="0">
                <a:latin typeface="Huawei Sans" panose="020C0503030203020204" pitchFamily="34" charset="0"/>
              </a:rPr>
              <a:t>FTP server: a device that runs the FTP service. It provides the access and operation functions for remote clients, allowing users to access the FTP server through the FTP client program and access files on the server.</a:t>
            </a:r>
          </a:p>
        </p:txBody>
      </p:sp>
      <p:sp>
        <p:nvSpPr>
          <p:cNvPr id="15" name="文本框 14"/>
          <p:cNvSpPr txBox="1"/>
          <p:nvPr/>
        </p:nvSpPr>
        <p:spPr>
          <a:xfrm>
            <a:off x="1503290" y="4178951"/>
            <a:ext cx="4192140" cy="1451849"/>
          </a:xfrm>
          <a:prstGeom prst="rect">
            <a:avLst/>
          </a:prstGeom>
          <a:solidFill>
            <a:srgbClr val="F3FBFE"/>
          </a:solidFill>
          <a:ln>
            <a:solidFill>
              <a:srgbClr val="99DFF9"/>
            </a:solidFill>
          </a:ln>
        </p:spPr>
        <p:txBody>
          <a:bodyPr wrap="square" rtlCol="0">
            <a:noAutofit/>
          </a:bodyPr>
          <a:lstStyle>
            <a:defPPr>
              <a:defRPr lang="en-US"/>
            </a:defPPr>
            <a:lvl1pPr algn="just">
              <a:lnSpc>
                <a:spcPts val="3000"/>
              </a:lnSpc>
              <a:spcAft>
                <a:spcPts val="600"/>
              </a:spcAft>
              <a:defRPr sz="1400">
                <a:latin typeface="Huawei Sans" panose="020C0503030203020204" pitchFamily="34" charset="0"/>
                <a:ea typeface="方正兰亭黑简体" panose="02000000000000000000" pitchFamily="2" charset="-122"/>
              </a:defRPr>
            </a:lvl1pPr>
          </a:lstStyle>
          <a:p>
            <a:pPr fontAlgn="ctr">
              <a:lnSpc>
                <a:spcPct val="120000"/>
              </a:lnSpc>
              <a:spcAft>
                <a:spcPts val="0"/>
              </a:spcAft>
            </a:pPr>
            <a:r>
              <a:rPr lang="en-US" dirty="0">
                <a:latin typeface="Huawei Sans" panose="020C0503030203020204" pitchFamily="34" charset="0"/>
              </a:rPr>
              <a:t>FTP client: provides commands for local users to operate files on a remote server. A user can install an FTP client program on a PC and set up a connection with an FTP server to operate files on the server.</a:t>
            </a:r>
          </a:p>
        </p:txBody>
      </p:sp>
      <p:grpSp>
        <p:nvGrpSpPr>
          <p:cNvPr id="8" name="组合 7"/>
          <p:cNvGrpSpPr>
            <a:grpSpLocks noChangeAspect="1"/>
          </p:cNvGrpSpPr>
          <p:nvPr/>
        </p:nvGrpSpPr>
        <p:grpSpPr>
          <a:xfrm>
            <a:off x="5165748" y="2523305"/>
            <a:ext cx="2147838" cy="288000"/>
            <a:chOff x="9762525" y="3472996"/>
            <a:chExt cx="3265236" cy="437830"/>
          </a:xfrm>
        </p:grpSpPr>
        <p:sp>
          <p:nvSpPr>
            <p:cNvPr id="27" name="log-file-format_28811"/>
            <p:cNvSpPr>
              <a:spLocks noChangeAspect="1"/>
            </p:cNvSpPr>
            <p:nvPr/>
          </p:nvSpPr>
          <p:spPr bwMode="auto">
            <a:xfrm>
              <a:off x="12124179" y="3480696"/>
              <a:ext cx="381488" cy="430130"/>
            </a:xfrm>
            <a:custGeom>
              <a:avLst/>
              <a:gdLst>
                <a:gd name="connsiteX0" fmla="*/ 72606 w 539049"/>
                <a:gd name="connsiteY0" fmla="*/ 462631 h 607780"/>
                <a:gd name="connsiteX1" fmla="*/ 72606 w 539049"/>
                <a:gd name="connsiteY1" fmla="*/ 577437 h 607780"/>
                <a:gd name="connsiteX2" fmla="*/ 466443 w 539049"/>
                <a:gd name="connsiteY2" fmla="*/ 577437 h 607780"/>
                <a:gd name="connsiteX3" fmla="*/ 466443 w 539049"/>
                <a:gd name="connsiteY3" fmla="*/ 462631 h 607780"/>
                <a:gd name="connsiteX4" fmla="*/ 240317 w 539049"/>
                <a:gd name="connsiteY4" fmla="*/ 283532 h 607780"/>
                <a:gd name="connsiteX5" fmla="*/ 279368 w 539049"/>
                <a:gd name="connsiteY5" fmla="*/ 337481 h 607780"/>
                <a:gd name="connsiteX6" fmla="*/ 240483 w 539049"/>
                <a:gd name="connsiteY6" fmla="*/ 392344 h 607780"/>
                <a:gd name="connsiteX7" fmla="*/ 201182 w 539049"/>
                <a:gd name="connsiteY7" fmla="*/ 338478 h 607780"/>
                <a:gd name="connsiteX8" fmla="*/ 240317 w 539049"/>
                <a:gd name="connsiteY8" fmla="*/ 283532 h 607780"/>
                <a:gd name="connsiteX9" fmla="*/ 56370 w 539049"/>
                <a:gd name="connsiteY9" fmla="*/ 257211 h 607780"/>
                <a:gd name="connsiteX10" fmla="*/ 56370 w 539049"/>
                <a:gd name="connsiteY10" fmla="*/ 418737 h 607780"/>
                <a:gd name="connsiteX11" fmla="*/ 157452 w 539049"/>
                <a:gd name="connsiteY11" fmla="*/ 418737 h 607780"/>
                <a:gd name="connsiteX12" fmla="*/ 157452 w 539049"/>
                <a:gd name="connsiteY12" fmla="*/ 388061 h 607780"/>
                <a:gd name="connsiteX13" fmla="*/ 93089 w 539049"/>
                <a:gd name="connsiteY13" fmla="*/ 388061 h 607780"/>
                <a:gd name="connsiteX14" fmla="*/ 93089 w 539049"/>
                <a:gd name="connsiteY14" fmla="*/ 257211 h 607780"/>
                <a:gd name="connsiteX15" fmla="*/ 427059 w 539049"/>
                <a:gd name="connsiteY15" fmla="*/ 255549 h 607780"/>
                <a:gd name="connsiteX16" fmla="*/ 334637 w 539049"/>
                <a:gd name="connsiteY16" fmla="*/ 339928 h 607780"/>
                <a:gd name="connsiteX17" fmla="*/ 357451 w 539049"/>
                <a:gd name="connsiteY17" fmla="*/ 398619 h 607780"/>
                <a:gd name="connsiteX18" fmla="*/ 423146 w 539049"/>
                <a:gd name="connsiteY18" fmla="*/ 420400 h 607780"/>
                <a:gd name="connsiteX19" fmla="*/ 477184 w 539049"/>
                <a:gd name="connsiteY19" fmla="*/ 411338 h 607780"/>
                <a:gd name="connsiteX20" fmla="*/ 477184 w 539049"/>
                <a:gd name="connsiteY20" fmla="*/ 326294 h 607780"/>
                <a:gd name="connsiteX21" fmla="*/ 416984 w 539049"/>
                <a:gd name="connsiteY21" fmla="*/ 326294 h 607780"/>
                <a:gd name="connsiteX22" fmla="*/ 416984 w 539049"/>
                <a:gd name="connsiteY22" fmla="*/ 354809 h 607780"/>
                <a:gd name="connsiteX23" fmla="*/ 441880 w 539049"/>
                <a:gd name="connsiteY23" fmla="*/ 354809 h 607780"/>
                <a:gd name="connsiteX24" fmla="*/ 441880 w 539049"/>
                <a:gd name="connsiteY24" fmla="*/ 388560 h 607780"/>
                <a:gd name="connsiteX25" fmla="*/ 423895 w 539049"/>
                <a:gd name="connsiteY25" fmla="*/ 390971 h 607780"/>
                <a:gd name="connsiteX26" fmla="*/ 373021 w 539049"/>
                <a:gd name="connsiteY26" fmla="*/ 338016 h 607780"/>
                <a:gd name="connsiteX27" fmla="*/ 426560 w 539049"/>
                <a:gd name="connsiteY27" fmla="*/ 285726 h 607780"/>
                <a:gd name="connsiteX28" fmla="*/ 464195 w 539049"/>
                <a:gd name="connsiteY28" fmla="*/ 292709 h 607780"/>
                <a:gd name="connsiteX29" fmla="*/ 471938 w 539049"/>
                <a:gd name="connsiteY29" fmla="*/ 263446 h 607780"/>
                <a:gd name="connsiteX30" fmla="*/ 427059 w 539049"/>
                <a:gd name="connsiteY30" fmla="*/ 255549 h 607780"/>
                <a:gd name="connsiteX31" fmla="*/ 241215 w 539049"/>
                <a:gd name="connsiteY31" fmla="*/ 254634 h 607780"/>
                <a:gd name="connsiteX32" fmla="*/ 162531 w 539049"/>
                <a:gd name="connsiteY32" fmla="*/ 339180 h 607780"/>
                <a:gd name="connsiteX33" fmla="*/ 238550 w 539049"/>
                <a:gd name="connsiteY33" fmla="*/ 421397 h 607780"/>
                <a:gd name="connsiteX34" fmla="*/ 318067 w 539049"/>
                <a:gd name="connsiteY34" fmla="*/ 336353 h 607780"/>
                <a:gd name="connsiteX35" fmla="*/ 241215 w 539049"/>
                <a:gd name="connsiteY35" fmla="*/ 254634 h 607780"/>
                <a:gd name="connsiteX36" fmla="*/ 72606 w 539049"/>
                <a:gd name="connsiteY36" fmla="*/ 23859 h 607780"/>
                <a:gd name="connsiteX37" fmla="*/ 72606 w 539049"/>
                <a:gd name="connsiteY37" fmla="*/ 217391 h 607780"/>
                <a:gd name="connsiteX38" fmla="*/ 466443 w 539049"/>
                <a:gd name="connsiteY38" fmla="*/ 217391 h 607780"/>
                <a:gd name="connsiteX39" fmla="*/ 466443 w 539049"/>
                <a:gd name="connsiteY39" fmla="*/ 157702 h 607780"/>
                <a:gd name="connsiteX40" fmla="*/ 361031 w 539049"/>
                <a:gd name="connsiteY40" fmla="*/ 157702 h 607780"/>
                <a:gd name="connsiteX41" fmla="*/ 349125 w 539049"/>
                <a:gd name="connsiteY41" fmla="*/ 145731 h 607780"/>
                <a:gd name="connsiteX42" fmla="*/ 349125 w 539049"/>
                <a:gd name="connsiteY42" fmla="*/ 23859 h 607780"/>
                <a:gd name="connsiteX43" fmla="*/ 72606 w 539049"/>
                <a:gd name="connsiteY43" fmla="*/ 0 h 607780"/>
                <a:gd name="connsiteX44" fmla="*/ 361031 w 539049"/>
                <a:gd name="connsiteY44" fmla="*/ 0 h 607780"/>
                <a:gd name="connsiteX45" fmla="*/ 363779 w 539049"/>
                <a:gd name="connsiteY45" fmla="*/ 333 h 607780"/>
                <a:gd name="connsiteX46" fmla="*/ 364445 w 539049"/>
                <a:gd name="connsiteY46" fmla="*/ 582 h 607780"/>
                <a:gd name="connsiteX47" fmla="*/ 366776 w 539049"/>
                <a:gd name="connsiteY47" fmla="*/ 1580 h 607780"/>
                <a:gd name="connsiteX48" fmla="*/ 367526 w 539049"/>
                <a:gd name="connsiteY48" fmla="*/ 1995 h 607780"/>
                <a:gd name="connsiteX49" fmla="*/ 369941 w 539049"/>
                <a:gd name="connsiteY49" fmla="*/ 3990 h 607780"/>
                <a:gd name="connsiteX50" fmla="*/ 370024 w 539049"/>
                <a:gd name="connsiteY50" fmla="*/ 4073 h 607780"/>
                <a:gd name="connsiteX51" fmla="*/ 487426 w 539049"/>
                <a:gd name="connsiteY51" fmla="*/ 137916 h 607780"/>
                <a:gd name="connsiteX52" fmla="*/ 490257 w 539049"/>
                <a:gd name="connsiteY52" fmla="*/ 145648 h 607780"/>
                <a:gd name="connsiteX53" fmla="*/ 490340 w 539049"/>
                <a:gd name="connsiteY53" fmla="*/ 146978 h 607780"/>
                <a:gd name="connsiteX54" fmla="*/ 490340 w 539049"/>
                <a:gd name="connsiteY54" fmla="*/ 217391 h 607780"/>
                <a:gd name="connsiteX55" fmla="*/ 504994 w 539049"/>
                <a:gd name="connsiteY55" fmla="*/ 217391 h 607780"/>
                <a:gd name="connsiteX56" fmla="*/ 539049 w 539049"/>
                <a:gd name="connsiteY56" fmla="*/ 251475 h 607780"/>
                <a:gd name="connsiteX57" fmla="*/ 539049 w 539049"/>
                <a:gd name="connsiteY57" fmla="*/ 428547 h 607780"/>
                <a:gd name="connsiteX58" fmla="*/ 504994 w 539049"/>
                <a:gd name="connsiteY58" fmla="*/ 462631 h 607780"/>
                <a:gd name="connsiteX59" fmla="*/ 490340 w 539049"/>
                <a:gd name="connsiteY59" fmla="*/ 462631 h 607780"/>
                <a:gd name="connsiteX60" fmla="*/ 490340 w 539049"/>
                <a:gd name="connsiteY60" fmla="*/ 583921 h 607780"/>
                <a:gd name="connsiteX61" fmla="*/ 466443 w 539049"/>
                <a:gd name="connsiteY61" fmla="*/ 607780 h 607780"/>
                <a:gd name="connsiteX62" fmla="*/ 72606 w 539049"/>
                <a:gd name="connsiteY62" fmla="*/ 607780 h 607780"/>
                <a:gd name="connsiteX63" fmla="*/ 48709 w 539049"/>
                <a:gd name="connsiteY63" fmla="*/ 583921 h 607780"/>
                <a:gd name="connsiteX64" fmla="*/ 48709 w 539049"/>
                <a:gd name="connsiteY64" fmla="*/ 462631 h 607780"/>
                <a:gd name="connsiteX65" fmla="*/ 34138 w 539049"/>
                <a:gd name="connsiteY65" fmla="*/ 462631 h 607780"/>
                <a:gd name="connsiteX66" fmla="*/ 0 w 539049"/>
                <a:gd name="connsiteY66" fmla="*/ 428547 h 607780"/>
                <a:gd name="connsiteX67" fmla="*/ 0 w 539049"/>
                <a:gd name="connsiteY67" fmla="*/ 251475 h 607780"/>
                <a:gd name="connsiteX68" fmla="*/ 34138 w 539049"/>
                <a:gd name="connsiteY68" fmla="*/ 217391 h 607780"/>
                <a:gd name="connsiteX69" fmla="*/ 48709 w 539049"/>
                <a:gd name="connsiteY69" fmla="*/ 217391 h 607780"/>
                <a:gd name="connsiteX70" fmla="*/ 48709 w 539049"/>
                <a:gd name="connsiteY70" fmla="*/ 23859 h 607780"/>
                <a:gd name="connsiteX71" fmla="*/ 72606 w 539049"/>
                <a:gd name="connsiteY71" fmla="*/ 0 h 607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39049" h="607780">
                  <a:moveTo>
                    <a:pt x="72606" y="462631"/>
                  </a:moveTo>
                  <a:lnTo>
                    <a:pt x="72606" y="577437"/>
                  </a:lnTo>
                  <a:lnTo>
                    <a:pt x="466443" y="577437"/>
                  </a:lnTo>
                  <a:lnTo>
                    <a:pt x="466443" y="462631"/>
                  </a:lnTo>
                  <a:close/>
                  <a:moveTo>
                    <a:pt x="240317" y="283532"/>
                  </a:moveTo>
                  <a:cubicBezTo>
                    <a:pt x="265463" y="283532"/>
                    <a:pt x="279368" y="308470"/>
                    <a:pt x="279368" y="337481"/>
                  </a:cubicBezTo>
                  <a:cubicBezTo>
                    <a:pt x="279368" y="368902"/>
                    <a:pt x="265213" y="392344"/>
                    <a:pt x="240483" y="392344"/>
                  </a:cubicBezTo>
                  <a:cubicBezTo>
                    <a:pt x="216086" y="392344"/>
                    <a:pt x="201182" y="370066"/>
                    <a:pt x="201182" y="338478"/>
                  </a:cubicBezTo>
                  <a:cubicBezTo>
                    <a:pt x="201182" y="307057"/>
                    <a:pt x="215587" y="283532"/>
                    <a:pt x="240317" y="283532"/>
                  </a:cubicBezTo>
                  <a:close/>
                  <a:moveTo>
                    <a:pt x="56370" y="257211"/>
                  </a:moveTo>
                  <a:lnTo>
                    <a:pt x="56370" y="418737"/>
                  </a:lnTo>
                  <a:lnTo>
                    <a:pt x="157452" y="418737"/>
                  </a:lnTo>
                  <a:lnTo>
                    <a:pt x="157452" y="388061"/>
                  </a:lnTo>
                  <a:lnTo>
                    <a:pt x="93089" y="388061"/>
                  </a:lnTo>
                  <a:lnTo>
                    <a:pt x="93089" y="257211"/>
                  </a:lnTo>
                  <a:close/>
                  <a:moveTo>
                    <a:pt x="427059" y="255549"/>
                  </a:moveTo>
                  <a:cubicBezTo>
                    <a:pt x="374020" y="255549"/>
                    <a:pt x="334886" y="286224"/>
                    <a:pt x="334637" y="339928"/>
                  </a:cubicBezTo>
                  <a:cubicBezTo>
                    <a:pt x="334387" y="363621"/>
                    <a:pt x="342547" y="384736"/>
                    <a:pt x="357451" y="398619"/>
                  </a:cubicBezTo>
                  <a:cubicBezTo>
                    <a:pt x="372272" y="413001"/>
                    <a:pt x="393671" y="420400"/>
                    <a:pt x="423146" y="420400"/>
                  </a:cubicBezTo>
                  <a:cubicBezTo>
                    <a:pt x="444545" y="420400"/>
                    <a:pt x="465943" y="415163"/>
                    <a:pt x="477184" y="411338"/>
                  </a:cubicBezTo>
                  <a:lnTo>
                    <a:pt x="477184" y="326294"/>
                  </a:lnTo>
                  <a:lnTo>
                    <a:pt x="416984" y="326294"/>
                  </a:lnTo>
                  <a:lnTo>
                    <a:pt x="416984" y="354809"/>
                  </a:lnTo>
                  <a:lnTo>
                    <a:pt x="441880" y="354809"/>
                  </a:lnTo>
                  <a:lnTo>
                    <a:pt x="441880" y="388560"/>
                  </a:lnTo>
                  <a:cubicBezTo>
                    <a:pt x="439049" y="389973"/>
                    <a:pt x="432305" y="390971"/>
                    <a:pt x="423895" y="390971"/>
                  </a:cubicBezTo>
                  <a:cubicBezTo>
                    <a:pt x="393920" y="390971"/>
                    <a:pt x="373021" y="371269"/>
                    <a:pt x="373021" y="338016"/>
                  </a:cubicBezTo>
                  <a:cubicBezTo>
                    <a:pt x="373021" y="303017"/>
                    <a:pt x="396085" y="285726"/>
                    <a:pt x="426560" y="285726"/>
                  </a:cubicBezTo>
                  <a:cubicBezTo>
                    <a:pt x="444295" y="285726"/>
                    <a:pt x="455369" y="288885"/>
                    <a:pt x="464195" y="292709"/>
                  </a:cubicBezTo>
                  <a:lnTo>
                    <a:pt x="471938" y="263446"/>
                  </a:lnTo>
                  <a:cubicBezTo>
                    <a:pt x="463945" y="259622"/>
                    <a:pt x="447875" y="255549"/>
                    <a:pt x="427059" y="255549"/>
                  </a:cubicBezTo>
                  <a:close/>
                  <a:moveTo>
                    <a:pt x="241215" y="254634"/>
                  </a:moveTo>
                  <a:cubicBezTo>
                    <a:pt x="193505" y="254634"/>
                    <a:pt x="162531" y="290797"/>
                    <a:pt x="162531" y="339180"/>
                  </a:cubicBezTo>
                  <a:cubicBezTo>
                    <a:pt x="162531" y="385235"/>
                    <a:pt x="190591" y="421397"/>
                    <a:pt x="238550" y="421397"/>
                  </a:cubicBezTo>
                  <a:cubicBezTo>
                    <a:pt x="285844" y="421397"/>
                    <a:pt x="318067" y="389308"/>
                    <a:pt x="318067" y="336353"/>
                  </a:cubicBezTo>
                  <a:cubicBezTo>
                    <a:pt x="318067" y="291794"/>
                    <a:pt x="290923" y="254634"/>
                    <a:pt x="241215" y="254634"/>
                  </a:cubicBezTo>
                  <a:close/>
                  <a:moveTo>
                    <a:pt x="72606" y="23859"/>
                  </a:moveTo>
                  <a:lnTo>
                    <a:pt x="72606" y="217391"/>
                  </a:lnTo>
                  <a:lnTo>
                    <a:pt x="466443" y="217391"/>
                  </a:lnTo>
                  <a:lnTo>
                    <a:pt x="466443" y="157702"/>
                  </a:lnTo>
                  <a:lnTo>
                    <a:pt x="361031" y="157702"/>
                  </a:lnTo>
                  <a:cubicBezTo>
                    <a:pt x="354453" y="157702"/>
                    <a:pt x="349125" y="152381"/>
                    <a:pt x="349125" y="145731"/>
                  </a:cubicBezTo>
                  <a:lnTo>
                    <a:pt x="349125" y="23859"/>
                  </a:lnTo>
                  <a:close/>
                  <a:moveTo>
                    <a:pt x="72606" y="0"/>
                  </a:moveTo>
                  <a:lnTo>
                    <a:pt x="361031" y="0"/>
                  </a:lnTo>
                  <a:cubicBezTo>
                    <a:pt x="361947" y="0"/>
                    <a:pt x="362863" y="166"/>
                    <a:pt x="363779" y="333"/>
                  </a:cubicBezTo>
                  <a:cubicBezTo>
                    <a:pt x="364029" y="416"/>
                    <a:pt x="364195" y="499"/>
                    <a:pt x="364445" y="582"/>
                  </a:cubicBezTo>
                  <a:cubicBezTo>
                    <a:pt x="365278" y="831"/>
                    <a:pt x="366027" y="1164"/>
                    <a:pt x="366776" y="1580"/>
                  </a:cubicBezTo>
                  <a:cubicBezTo>
                    <a:pt x="367026" y="1663"/>
                    <a:pt x="367276" y="1829"/>
                    <a:pt x="367526" y="1995"/>
                  </a:cubicBezTo>
                  <a:cubicBezTo>
                    <a:pt x="368442" y="2577"/>
                    <a:pt x="369274" y="3242"/>
                    <a:pt x="369941" y="3990"/>
                  </a:cubicBezTo>
                  <a:cubicBezTo>
                    <a:pt x="369941" y="3990"/>
                    <a:pt x="370024" y="4073"/>
                    <a:pt x="370024" y="4073"/>
                  </a:cubicBezTo>
                  <a:lnTo>
                    <a:pt x="487426" y="137916"/>
                  </a:lnTo>
                  <a:cubicBezTo>
                    <a:pt x="489341" y="140078"/>
                    <a:pt x="490173" y="142821"/>
                    <a:pt x="490257" y="145648"/>
                  </a:cubicBezTo>
                  <a:cubicBezTo>
                    <a:pt x="490257" y="146063"/>
                    <a:pt x="490340" y="146562"/>
                    <a:pt x="490340" y="146978"/>
                  </a:cubicBezTo>
                  <a:lnTo>
                    <a:pt x="490340" y="217391"/>
                  </a:lnTo>
                  <a:lnTo>
                    <a:pt x="504994" y="217391"/>
                  </a:lnTo>
                  <a:cubicBezTo>
                    <a:pt x="523812" y="217391"/>
                    <a:pt x="539049" y="232604"/>
                    <a:pt x="539049" y="251475"/>
                  </a:cubicBezTo>
                  <a:lnTo>
                    <a:pt x="539049" y="428547"/>
                  </a:lnTo>
                  <a:cubicBezTo>
                    <a:pt x="539049" y="447418"/>
                    <a:pt x="523812" y="462631"/>
                    <a:pt x="504994" y="462631"/>
                  </a:cubicBezTo>
                  <a:lnTo>
                    <a:pt x="490340" y="462631"/>
                  </a:lnTo>
                  <a:lnTo>
                    <a:pt x="490340" y="583921"/>
                  </a:lnTo>
                  <a:cubicBezTo>
                    <a:pt x="490340" y="597056"/>
                    <a:pt x="479599" y="607780"/>
                    <a:pt x="466443" y="607780"/>
                  </a:cubicBezTo>
                  <a:lnTo>
                    <a:pt x="72606" y="607780"/>
                  </a:lnTo>
                  <a:cubicBezTo>
                    <a:pt x="59450" y="607780"/>
                    <a:pt x="48709" y="597056"/>
                    <a:pt x="48709" y="583921"/>
                  </a:cubicBezTo>
                  <a:lnTo>
                    <a:pt x="48709" y="462631"/>
                  </a:lnTo>
                  <a:lnTo>
                    <a:pt x="34138" y="462631"/>
                  </a:lnTo>
                  <a:cubicBezTo>
                    <a:pt x="15321" y="462631"/>
                    <a:pt x="0" y="447418"/>
                    <a:pt x="0" y="428547"/>
                  </a:cubicBezTo>
                  <a:lnTo>
                    <a:pt x="0" y="251475"/>
                  </a:lnTo>
                  <a:cubicBezTo>
                    <a:pt x="0" y="232604"/>
                    <a:pt x="15321" y="217391"/>
                    <a:pt x="34138" y="217391"/>
                  </a:cubicBezTo>
                  <a:lnTo>
                    <a:pt x="48709" y="217391"/>
                  </a:lnTo>
                  <a:lnTo>
                    <a:pt x="48709" y="23859"/>
                  </a:lnTo>
                  <a:cubicBezTo>
                    <a:pt x="48709" y="10724"/>
                    <a:pt x="59450" y="0"/>
                    <a:pt x="72606" y="0"/>
                  </a:cubicBezTo>
                  <a:close/>
                </a:path>
              </a:pathLst>
            </a:custGeom>
            <a:solidFill>
              <a:schemeClr val="accent1"/>
            </a:solidFill>
            <a:ln>
              <a:noFill/>
            </a:ln>
          </p:spPr>
        </p:sp>
        <p:sp>
          <p:nvSpPr>
            <p:cNvPr id="30" name="cfg-file-format-symbol_29563"/>
            <p:cNvSpPr>
              <a:spLocks noChangeAspect="1"/>
            </p:cNvSpPr>
            <p:nvPr/>
          </p:nvSpPr>
          <p:spPr bwMode="auto">
            <a:xfrm>
              <a:off x="12646229" y="3480657"/>
              <a:ext cx="381532" cy="430169"/>
            </a:xfrm>
            <a:custGeom>
              <a:avLst/>
              <a:gdLst>
                <a:gd name="T0" fmla="*/ 5916 w 6504"/>
                <a:gd name="T1" fmla="*/ 2627 h 7344"/>
                <a:gd name="T2" fmla="*/ 5914 w 6504"/>
                <a:gd name="T3" fmla="*/ 1760 h 7344"/>
                <a:gd name="T4" fmla="*/ 4464 w 6504"/>
                <a:gd name="T5" fmla="*/ 49 h 7344"/>
                <a:gd name="T6" fmla="*/ 4435 w 6504"/>
                <a:gd name="T7" fmla="*/ 24 h 7344"/>
                <a:gd name="T8" fmla="*/ 4397 w 6504"/>
                <a:gd name="T9" fmla="*/ 7 h 7344"/>
                <a:gd name="T10" fmla="*/ 4356 w 6504"/>
                <a:gd name="T11" fmla="*/ 0 h 7344"/>
                <a:gd name="T12" fmla="*/ 588 w 6504"/>
                <a:gd name="T13" fmla="*/ 288 h 7344"/>
                <a:gd name="T14" fmla="*/ 412 w 6504"/>
                <a:gd name="T15" fmla="*/ 2627 h 7344"/>
                <a:gd name="T16" fmla="*/ 0 w 6504"/>
                <a:gd name="T17" fmla="*/ 5179 h 7344"/>
                <a:gd name="T18" fmla="*/ 588 w 6504"/>
                <a:gd name="T19" fmla="*/ 5591 h 7344"/>
                <a:gd name="T20" fmla="*/ 876 w 6504"/>
                <a:gd name="T21" fmla="*/ 7344 h 7344"/>
                <a:gd name="T22" fmla="*/ 5916 w 6504"/>
                <a:gd name="T23" fmla="*/ 7056 h 7344"/>
                <a:gd name="T24" fmla="*/ 6092 w 6504"/>
                <a:gd name="T25" fmla="*/ 5591 h 7344"/>
                <a:gd name="T26" fmla="*/ 6504 w 6504"/>
                <a:gd name="T27" fmla="*/ 3039 h 7344"/>
                <a:gd name="T28" fmla="*/ 876 w 6504"/>
                <a:gd name="T29" fmla="*/ 288 h 7344"/>
                <a:gd name="T30" fmla="*/ 4212 w 6504"/>
                <a:gd name="T31" fmla="*/ 1762 h 7344"/>
                <a:gd name="T32" fmla="*/ 5628 w 6504"/>
                <a:gd name="T33" fmla="*/ 1906 h 7344"/>
                <a:gd name="T34" fmla="*/ 876 w 6504"/>
                <a:gd name="T35" fmla="*/ 2627 h 7344"/>
                <a:gd name="T36" fmla="*/ 3687 w 6504"/>
                <a:gd name="T37" fmla="*/ 3897 h 7344"/>
                <a:gd name="T38" fmla="*/ 2960 w 6504"/>
                <a:gd name="T39" fmla="*/ 4269 h 7344"/>
                <a:gd name="T40" fmla="*/ 2501 w 6504"/>
                <a:gd name="T41" fmla="*/ 5083 h 7344"/>
                <a:gd name="T42" fmla="*/ 3738 w 6504"/>
                <a:gd name="T43" fmla="*/ 3059 h 7344"/>
                <a:gd name="T44" fmla="*/ 2960 w 6504"/>
                <a:gd name="T45" fmla="*/ 3435 h 7344"/>
                <a:gd name="T46" fmla="*/ 3687 w 6504"/>
                <a:gd name="T47" fmla="*/ 3897 h 7344"/>
                <a:gd name="T48" fmla="*/ 1726 w 6504"/>
                <a:gd name="T49" fmla="*/ 3026 h 7344"/>
                <a:gd name="T50" fmla="*/ 2132 w 6504"/>
                <a:gd name="T51" fmla="*/ 3480 h 7344"/>
                <a:gd name="T52" fmla="*/ 1102 w 6504"/>
                <a:gd name="T53" fmla="*/ 4074 h 7344"/>
                <a:gd name="T54" fmla="*/ 2132 w 6504"/>
                <a:gd name="T55" fmla="*/ 4669 h 7344"/>
                <a:gd name="T56" fmla="*/ 1681 w 6504"/>
                <a:gd name="T57" fmla="*/ 5113 h 7344"/>
                <a:gd name="T58" fmla="*/ 5628 w 6504"/>
                <a:gd name="T59" fmla="*/ 6978 h 7344"/>
                <a:gd name="T60" fmla="*/ 876 w 6504"/>
                <a:gd name="T61" fmla="*/ 5591 h 7344"/>
                <a:gd name="T62" fmla="*/ 5628 w 6504"/>
                <a:gd name="T63" fmla="*/ 6978 h 7344"/>
                <a:gd name="T64" fmla="*/ 5098 w 6504"/>
                <a:gd name="T65" fmla="*/ 5104 h 7344"/>
                <a:gd name="T66" fmla="*/ 3991 w 6504"/>
                <a:gd name="T67" fmla="*/ 4095 h 7344"/>
                <a:gd name="T68" fmla="*/ 5708 w 6504"/>
                <a:gd name="T69" fmla="*/ 3137 h 7344"/>
                <a:gd name="T70" fmla="*/ 5140 w 6504"/>
                <a:gd name="T71" fmla="*/ 3416 h 7344"/>
                <a:gd name="T72" fmla="*/ 5108 w 6504"/>
                <a:gd name="T73" fmla="*/ 4734 h 7344"/>
                <a:gd name="T74" fmla="*/ 5333 w 6504"/>
                <a:gd name="T75" fmla="*/ 4281 h 7344"/>
                <a:gd name="T76" fmla="*/ 5021 w 6504"/>
                <a:gd name="T77" fmla="*/ 3924 h 7344"/>
                <a:gd name="T78" fmla="*/ 5774 w 6504"/>
                <a:gd name="T79" fmla="*/ 4990 h 7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504" h="7344">
                  <a:moveTo>
                    <a:pt x="6092" y="2627"/>
                  </a:moveTo>
                  <a:lnTo>
                    <a:pt x="5916" y="2627"/>
                  </a:lnTo>
                  <a:lnTo>
                    <a:pt x="5916" y="1776"/>
                  </a:lnTo>
                  <a:cubicBezTo>
                    <a:pt x="5916" y="1771"/>
                    <a:pt x="5915" y="1765"/>
                    <a:pt x="5914" y="1760"/>
                  </a:cubicBezTo>
                  <a:cubicBezTo>
                    <a:pt x="5914" y="1726"/>
                    <a:pt x="5903" y="1693"/>
                    <a:pt x="5880" y="1667"/>
                  </a:cubicBezTo>
                  <a:lnTo>
                    <a:pt x="4464" y="49"/>
                  </a:lnTo>
                  <a:cubicBezTo>
                    <a:pt x="4464" y="49"/>
                    <a:pt x="4463" y="49"/>
                    <a:pt x="4463" y="48"/>
                  </a:cubicBezTo>
                  <a:cubicBezTo>
                    <a:pt x="4455" y="39"/>
                    <a:pt x="4445" y="31"/>
                    <a:pt x="4435" y="24"/>
                  </a:cubicBezTo>
                  <a:cubicBezTo>
                    <a:pt x="4431" y="22"/>
                    <a:pt x="4428" y="20"/>
                    <a:pt x="4425" y="19"/>
                  </a:cubicBezTo>
                  <a:cubicBezTo>
                    <a:pt x="4416" y="14"/>
                    <a:pt x="4407" y="10"/>
                    <a:pt x="4397" y="7"/>
                  </a:cubicBezTo>
                  <a:cubicBezTo>
                    <a:pt x="4394" y="6"/>
                    <a:pt x="4392" y="5"/>
                    <a:pt x="4389" y="4"/>
                  </a:cubicBezTo>
                  <a:cubicBezTo>
                    <a:pt x="4378" y="2"/>
                    <a:pt x="4367" y="0"/>
                    <a:pt x="4356" y="0"/>
                  </a:cubicBezTo>
                  <a:lnTo>
                    <a:pt x="876" y="0"/>
                  </a:lnTo>
                  <a:cubicBezTo>
                    <a:pt x="717" y="0"/>
                    <a:pt x="588" y="129"/>
                    <a:pt x="588" y="288"/>
                  </a:cubicBezTo>
                  <a:lnTo>
                    <a:pt x="588" y="2627"/>
                  </a:lnTo>
                  <a:lnTo>
                    <a:pt x="412" y="2627"/>
                  </a:lnTo>
                  <a:cubicBezTo>
                    <a:pt x="184" y="2627"/>
                    <a:pt x="0" y="2811"/>
                    <a:pt x="0" y="3038"/>
                  </a:cubicBezTo>
                  <a:lnTo>
                    <a:pt x="0" y="5179"/>
                  </a:lnTo>
                  <a:cubicBezTo>
                    <a:pt x="0" y="5406"/>
                    <a:pt x="184" y="5591"/>
                    <a:pt x="412" y="5591"/>
                  </a:cubicBezTo>
                  <a:lnTo>
                    <a:pt x="588" y="5591"/>
                  </a:lnTo>
                  <a:lnTo>
                    <a:pt x="588" y="7056"/>
                  </a:lnTo>
                  <a:cubicBezTo>
                    <a:pt x="588" y="7215"/>
                    <a:pt x="717" y="7344"/>
                    <a:pt x="876" y="7344"/>
                  </a:cubicBezTo>
                  <a:lnTo>
                    <a:pt x="5628" y="7344"/>
                  </a:lnTo>
                  <a:cubicBezTo>
                    <a:pt x="5787" y="7344"/>
                    <a:pt x="5916" y="7215"/>
                    <a:pt x="5916" y="7056"/>
                  </a:cubicBezTo>
                  <a:lnTo>
                    <a:pt x="5916" y="5591"/>
                  </a:lnTo>
                  <a:lnTo>
                    <a:pt x="6092" y="5591"/>
                  </a:lnTo>
                  <a:cubicBezTo>
                    <a:pt x="6320" y="5591"/>
                    <a:pt x="6504" y="5406"/>
                    <a:pt x="6504" y="5179"/>
                  </a:cubicBezTo>
                  <a:lnTo>
                    <a:pt x="6504" y="3039"/>
                  </a:lnTo>
                  <a:cubicBezTo>
                    <a:pt x="6504" y="2811"/>
                    <a:pt x="6320" y="2627"/>
                    <a:pt x="6092" y="2627"/>
                  </a:cubicBezTo>
                  <a:close/>
                  <a:moveTo>
                    <a:pt x="876" y="288"/>
                  </a:moveTo>
                  <a:lnTo>
                    <a:pt x="4212" y="288"/>
                  </a:lnTo>
                  <a:lnTo>
                    <a:pt x="4212" y="1762"/>
                  </a:lnTo>
                  <a:cubicBezTo>
                    <a:pt x="4212" y="1841"/>
                    <a:pt x="4276" y="1906"/>
                    <a:pt x="4356" y="1906"/>
                  </a:cubicBezTo>
                  <a:lnTo>
                    <a:pt x="5628" y="1906"/>
                  </a:lnTo>
                  <a:lnTo>
                    <a:pt x="5628" y="2627"/>
                  </a:lnTo>
                  <a:lnTo>
                    <a:pt x="876" y="2627"/>
                  </a:lnTo>
                  <a:lnTo>
                    <a:pt x="876" y="288"/>
                  </a:lnTo>
                  <a:close/>
                  <a:moveTo>
                    <a:pt x="3687" y="3897"/>
                  </a:moveTo>
                  <a:lnTo>
                    <a:pt x="3687" y="4269"/>
                  </a:lnTo>
                  <a:lnTo>
                    <a:pt x="2960" y="4269"/>
                  </a:lnTo>
                  <a:lnTo>
                    <a:pt x="2960" y="5083"/>
                  </a:lnTo>
                  <a:lnTo>
                    <a:pt x="2501" y="5083"/>
                  </a:lnTo>
                  <a:lnTo>
                    <a:pt x="2501" y="3059"/>
                  </a:lnTo>
                  <a:lnTo>
                    <a:pt x="3738" y="3059"/>
                  </a:lnTo>
                  <a:lnTo>
                    <a:pt x="3738" y="3435"/>
                  </a:lnTo>
                  <a:lnTo>
                    <a:pt x="2960" y="3435"/>
                  </a:lnTo>
                  <a:lnTo>
                    <a:pt x="2960" y="3897"/>
                  </a:lnTo>
                  <a:lnTo>
                    <a:pt x="3687" y="3897"/>
                  </a:lnTo>
                  <a:close/>
                  <a:moveTo>
                    <a:pt x="621" y="4101"/>
                  </a:moveTo>
                  <a:cubicBezTo>
                    <a:pt x="621" y="3410"/>
                    <a:pt x="1114" y="3026"/>
                    <a:pt x="1726" y="3026"/>
                  </a:cubicBezTo>
                  <a:cubicBezTo>
                    <a:pt x="1964" y="3026"/>
                    <a:pt x="2144" y="3074"/>
                    <a:pt x="2225" y="3116"/>
                  </a:cubicBezTo>
                  <a:lnTo>
                    <a:pt x="2132" y="3480"/>
                  </a:lnTo>
                  <a:cubicBezTo>
                    <a:pt x="2039" y="3440"/>
                    <a:pt x="1910" y="3404"/>
                    <a:pt x="1747" y="3404"/>
                  </a:cubicBezTo>
                  <a:cubicBezTo>
                    <a:pt x="1384" y="3404"/>
                    <a:pt x="1102" y="3624"/>
                    <a:pt x="1102" y="4074"/>
                  </a:cubicBezTo>
                  <a:cubicBezTo>
                    <a:pt x="1102" y="4479"/>
                    <a:pt x="1342" y="4735"/>
                    <a:pt x="1750" y="4735"/>
                  </a:cubicBezTo>
                  <a:cubicBezTo>
                    <a:pt x="1888" y="4735"/>
                    <a:pt x="2042" y="4705"/>
                    <a:pt x="2132" y="4669"/>
                  </a:cubicBezTo>
                  <a:lnTo>
                    <a:pt x="2201" y="5026"/>
                  </a:lnTo>
                  <a:cubicBezTo>
                    <a:pt x="2117" y="5068"/>
                    <a:pt x="1928" y="5113"/>
                    <a:pt x="1681" y="5113"/>
                  </a:cubicBezTo>
                  <a:cubicBezTo>
                    <a:pt x="982" y="5113"/>
                    <a:pt x="621" y="4678"/>
                    <a:pt x="621" y="4101"/>
                  </a:cubicBezTo>
                  <a:close/>
                  <a:moveTo>
                    <a:pt x="5628" y="6978"/>
                  </a:moveTo>
                  <a:lnTo>
                    <a:pt x="876" y="6978"/>
                  </a:lnTo>
                  <a:lnTo>
                    <a:pt x="876" y="5591"/>
                  </a:lnTo>
                  <a:lnTo>
                    <a:pt x="5628" y="5591"/>
                  </a:lnTo>
                  <a:lnTo>
                    <a:pt x="5628" y="6978"/>
                  </a:lnTo>
                  <a:close/>
                  <a:moveTo>
                    <a:pt x="5774" y="4990"/>
                  </a:moveTo>
                  <a:cubicBezTo>
                    <a:pt x="5633" y="5038"/>
                    <a:pt x="5366" y="5104"/>
                    <a:pt x="5098" y="5104"/>
                  </a:cubicBezTo>
                  <a:cubicBezTo>
                    <a:pt x="4729" y="5104"/>
                    <a:pt x="4462" y="5011"/>
                    <a:pt x="4276" y="4831"/>
                  </a:cubicBezTo>
                  <a:cubicBezTo>
                    <a:pt x="4090" y="4656"/>
                    <a:pt x="3988" y="4392"/>
                    <a:pt x="3991" y="4095"/>
                  </a:cubicBezTo>
                  <a:cubicBezTo>
                    <a:pt x="3994" y="3422"/>
                    <a:pt x="4483" y="3038"/>
                    <a:pt x="5147" y="3038"/>
                  </a:cubicBezTo>
                  <a:cubicBezTo>
                    <a:pt x="5408" y="3038"/>
                    <a:pt x="5609" y="3089"/>
                    <a:pt x="5708" y="3137"/>
                  </a:cubicBezTo>
                  <a:lnTo>
                    <a:pt x="5612" y="3503"/>
                  </a:lnTo>
                  <a:cubicBezTo>
                    <a:pt x="5501" y="3455"/>
                    <a:pt x="5363" y="3416"/>
                    <a:pt x="5140" y="3416"/>
                  </a:cubicBezTo>
                  <a:cubicBezTo>
                    <a:pt x="4759" y="3416"/>
                    <a:pt x="4471" y="3633"/>
                    <a:pt x="4471" y="4071"/>
                  </a:cubicBezTo>
                  <a:cubicBezTo>
                    <a:pt x="4471" y="4488"/>
                    <a:pt x="4732" y="4734"/>
                    <a:pt x="5108" y="4734"/>
                  </a:cubicBezTo>
                  <a:cubicBezTo>
                    <a:pt x="5213" y="4734"/>
                    <a:pt x="5297" y="4723"/>
                    <a:pt x="5333" y="4705"/>
                  </a:cubicBezTo>
                  <a:lnTo>
                    <a:pt x="5333" y="4281"/>
                  </a:lnTo>
                  <a:lnTo>
                    <a:pt x="5021" y="4281"/>
                  </a:lnTo>
                  <a:lnTo>
                    <a:pt x="5021" y="3924"/>
                  </a:lnTo>
                  <a:lnTo>
                    <a:pt x="5774" y="3924"/>
                  </a:lnTo>
                  <a:lnTo>
                    <a:pt x="5774" y="4990"/>
                  </a:lnTo>
                  <a:lnTo>
                    <a:pt x="5774" y="4990"/>
                  </a:lnTo>
                  <a:close/>
                </a:path>
              </a:pathLst>
            </a:custGeom>
            <a:solidFill>
              <a:schemeClr val="accent1"/>
            </a:solidFill>
            <a:ln>
              <a:noFill/>
            </a:ln>
          </p:spPr>
        </p:sp>
        <p:sp>
          <p:nvSpPr>
            <p:cNvPr id="31" name="txt-document-interface-symbol-for-text-files_36152"/>
            <p:cNvSpPr>
              <a:spLocks noChangeAspect="1"/>
            </p:cNvSpPr>
            <p:nvPr/>
          </p:nvSpPr>
          <p:spPr bwMode="auto">
            <a:xfrm>
              <a:off x="11602129" y="3480696"/>
              <a:ext cx="381488" cy="430130"/>
            </a:xfrm>
            <a:custGeom>
              <a:avLst/>
              <a:gdLst>
                <a:gd name="T0" fmla="*/ 5889 w 6474"/>
                <a:gd name="T1" fmla="*/ 2615 h 7311"/>
                <a:gd name="T2" fmla="*/ 5888 w 6474"/>
                <a:gd name="T3" fmla="*/ 1752 h 7311"/>
                <a:gd name="T4" fmla="*/ 4444 w 6474"/>
                <a:gd name="T5" fmla="*/ 49 h 7311"/>
                <a:gd name="T6" fmla="*/ 4414 w 6474"/>
                <a:gd name="T7" fmla="*/ 24 h 7311"/>
                <a:gd name="T8" fmla="*/ 4377 w 6474"/>
                <a:gd name="T9" fmla="*/ 7 h 7311"/>
                <a:gd name="T10" fmla="*/ 4336 w 6474"/>
                <a:gd name="T11" fmla="*/ 0 h 7311"/>
                <a:gd name="T12" fmla="*/ 585 w 6474"/>
                <a:gd name="T13" fmla="*/ 287 h 7311"/>
                <a:gd name="T14" fmla="*/ 410 w 6474"/>
                <a:gd name="T15" fmla="*/ 2615 h 7311"/>
                <a:gd name="T16" fmla="*/ 0 w 6474"/>
                <a:gd name="T17" fmla="*/ 5155 h 7311"/>
                <a:gd name="T18" fmla="*/ 585 w 6474"/>
                <a:gd name="T19" fmla="*/ 5565 h 7311"/>
                <a:gd name="T20" fmla="*/ 872 w 6474"/>
                <a:gd name="T21" fmla="*/ 7311 h 7311"/>
                <a:gd name="T22" fmla="*/ 5889 w 6474"/>
                <a:gd name="T23" fmla="*/ 7024 h 7311"/>
                <a:gd name="T24" fmla="*/ 6065 w 6474"/>
                <a:gd name="T25" fmla="*/ 5565 h 7311"/>
                <a:gd name="T26" fmla="*/ 6474 w 6474"/>
                <a:gd name="T27" fmla="*/ 3025 h 7311"/>
                <a:gd name="T28" fmla="*/ 872 w 6474"/>
                <a:gd name="T29" fmla="*/ 287 h 7311"/>
                <a:gd name="T30" fmla="*/ 4193 w 6474"/>
                <a:gd name="T31" fmla="*/ 1753 h 7311"/>
                <a:gd name="T32" fmla="*/ 5602 w 6474"/>
                <a:gd name="T33" fmla="*/ 1897 h 7311"/>
                <a:gd name="T34" fmla="*/ 872 w 6474"/>
                <a:gd name="T35" fmla="*/ 2615 h 7311"/>
                <a:gd name="T36" fmla="*/ 2286 w 6474"/>
                <a:gd name="T37" fmla="*/ 3001 h 7311"/>
                <a:gd name="T38" fmla="*/ 3029 w 6474"/>
                <a:gd name="T39" fmla="*/ 3391 h 7311"/>
                <a:gd name="T40" fmla="*/ 3198 w 6474"/>
                <a:gd name="T41" fmla="*/ 3747 h 7311"/>
                <a:gd name="T42" fmla="*/ 3525 w 6474"/>
                <a:gd name="T43" fmla="*/ 3001 h 7311"/>
                <a:gd name="T44" fmla="*/ 3474 w 6474"/>
                <a:gd name="T45" fmla="*/ 4045 h 7311"/>
                <a:gd name="T46" fmla="*/ 3550 w 6474"/>
                <a:gd name="T47" fmla="*/ 5141 h 7311"/>
                <a:gd name="T48" fmla="*/ 3166 w 6474"/>
                <a:gd name="T49" fmla="*/ 4369 h 7311"/>
                <a:gd name="T50" fmla="*/ 2994 w 6474"/>
                <a:gd name="T51" fmla="*/ 4754 h 7311"/>
                <a:gd name="T52" fmla="*/ 2264 w 6474"/>
                <a:gd name="T53" fmla="*/ 5141 h 7311"/>
                <a:gd name="T54" fmla="*/ 2286 w 6474"/>
                <a:gd name="T55" fmla="*/ 3001 h 7311"/>
                <a:gd name="T56" fmla="*/ 463 w 6474"/>
                <a:gd name="T57" fmla="*/ 3001 h 7311"/>
                <a:gd name="T58" fmla="*/ 2108 w 6474"/>
                <a:gd name="T59" fmla="*/ 3407 h 7311"/>
                <a:gd name="T60" fmla="*/ 1524 w 6474"/>
                <a:gd name="T61" fmla="*/ 5141 h 7311"/>
                <a:gd name="T62" fmla="*/ 1038 w 6474"/>
                <a:gd name="T63" fmla="*/ 3407 h 7311"/>
                <a:gd name="T64" fmla="*/ 5602 w 6474"/>
                <a:gd name="T65" fmla="*/ 6946 h 7311"/>
                <a:gd name="T66" fmla="*/ 872 w 6474"/>
                <a:gd name="T67" fmla="*/ 5565 h 7311"/>
                <a:gd name="T68" fmla="*/ 5602 w 6474"/>
                <a:gd name="T69" fmla="*/ 6946 h 7311"/>
                <a:gd name="T70" fmla="*/ 5288 w 6474"/>
                <a:gd name="T71" fmla="*/ 3407 h 7311"/>
                <a:gd name="T72" fmla="*/ 4802 w 6474"/>
                <a:gd name="T73" fmla="*/ 5141 h 7311"/>
                <a:gd name="T74" fmla="*/ 4227 w 6474"/>
                <a:gd name="T75" fmla="*/ 3407 h 7311"/>
                <a:gd name="T76" fmla="*/ 5872 w 6474"/>
                <a:gd name="T77" fmla="*/ 3001 h 7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474" h="7311">
                  <a:moveTo>
                    <a:pt x="6065" y="2615"/>
                  </a:moveTo>
                  <a:lnTo>
                    <a:pt x="5889" y="2615"/>
                  </a:lnTo>
                  <a:lnTo>
                    <a:pt x="5889" y="1768"/>
                  </a:lnTo>
                  <a:cubicBezTo>
                    <a:pt x="5889" y="1763"/>
                    <a:pt x="5888" y="1757"/>
                    <a:pt x="5888" y="1752"/>
                  </a:cubicBezTo>
                  <a:cubicBezTo>
                    <a:pt x="5887" y="1718"/>
                    <a:pt x="5877" y="1685"/>
                    <a:pt x="5854" y="1659"/>
                  </a:cubicBezTo>
                  <a:lnTo>
                    <a:pt x="4444" y="49"/>
                  </a:lnTo>
                  <a:cubicBezTo>
                    <a:pt x="4444" y="49"/>
                    <a:pt x="4443" y="48"/>
                    <a:pt x="4443" y="48"/>
                  </a:cubicBezTo>
                  <a:cubicBezTo>
                    <a:pt x="4435" y="39"/>
                    <a:pt x="4425" y="31"/>
                    <a:pt x="4414" y="24"/>
                  </a:cubicBezTo>
                  <a:cubicBezTo>
                    <a:pt x="4411" y="22"/>
                    <a:pt x="4408" y="20"/>
                    <a:pt x="4405" y="19"/>
                  </a:cubicBezTo>
                  <a:cubicBezTo>
                    <a:pt x="4396" y="14"/>
                    <a:pt x="4387" y="10"/>
                    <a:pt x="4377" y="7"/>
                  </a:cubicBezTo>
                  <a:cubicBezTo>
                    <a:pt x="4374" y="6"/>
                    <a:pt x="4372" y="5"/>
                    <a:pt x="4369" y="4"/>
                  </a:cubicBezTo>
                  <a:cubicBezTo>
                    <a:pt x="4358" y="2"/>
                    <a:pt x="4347" y="0"/>
                    <a:pt x="4336" y="0"/>
                  </a:cubicBezTo>
                  <a:lnTo>
                    <a:pt x="872" y="0"/>
                  </a:lnTo>
                  <a:cubicBezTo>
                    <a:pt x="714" y="0"/>
                    <a:pt x="585" y="129"/>
                    <a:pt x="585" y="287"/>
                  </a:cubicBezTo>
                  <a:lnTo>
                    <a:pt x="585" y="2615"/>
                  </a:lnTo>
                  <a:lnTo>
                    <a:pt x="410" y="2615"/>
                  </a:lnTo>
                  <a:cubicBezTo>
                    <a:pt x="184" y="2615"/>
                    <a:pt x="0" y="2798"/>
                    <a:pt x="0" y="3025"/>
                  </a:cubicBezTo>
                  <a:lnTo>
                    <a:pt x="0" y="5155"/>
                  </a:lnTo>
                  <a:cubicBezTo>
                    <a:pt x="0" y="5382"/>
                    <a:pt x="184" y="5565"/>
                    <a:pt x="410" y="5565"/>
                  </a:cubicBezTo>
                  <a:lnTo>
                    <a:pt x="585" y="5565"/>
                  </a:lnTo>
                  <a:lnTo>
                    <a:pt x="585" y="7024"/>
                  </a:lnTo>
                  <a:cubicBezTo>
                    <a:pt x="585" y="7182"/>
                    <a:pt x="714" y="7311"/>
                    <a:pt x="872" y="7311"/>
                  </a:cubicBezTo>
                  <a:lnTo>
                    <a:pt x="5602" y="7311"/>
                  </a:lnTo>
                  <a:cubicBezTo>
                    <a:pt x="5760" y="7311"/>
                    <a:pt x="5889" y="7182"/>
                    <a:pt x="5889" y="7024"/>
                  </a:cubicBezTo>
                  <a:lnTo>
                    <a:pt x="5889" y="5565"/>
                  </a:lnTo>
                  <a:lnTo>
                    <a:pt x="6065" y="5565"/>
                  </a:lnTo>
                  <a:cubicBezTo>
                    <a:pt x="6291" y="5565"/>
                    <a:pt x="6474" y="5382"/>
                    <a:pt x="6474" y="5155"/>
                  </a:cubicBezTo>
                  <a:lnTo>
                    <a:pt x="6474" y="3025"/>
                  </a:lnTo>
                  <a:cubicBezTo>
                    <a:pt x="6474" y="2798"/>
                    <a:pt x="6291" y="2615"/>
                    <a:pt x="6065" y="2615"/>
                  </a:cubicBezTo>
                  <a:close/>
                  <a:moveTo>
                    <a:pt x="872" y="287"/>
                  </a:moveTo>
                  <a:lnTo>
                    <a:pt x="4193" y="287"/>
                  </a:lnTo>
                  <a:lnTo>
                    <a:pt x="4193" y="1753"/>
                  </a:lnTo>
                  <a:cubicBezTo>
                    <a:pt x="4193" y="1833"/>
                    <a:pt x="4257" y="1897"/>
                    <a:pt x="4336" y="1897"/>
                  </a:cubicBezTo>
                  <a:lnTo>
                    <a:pt x="5602" y="1897"/>
                  </a:lnTo>
                  <a:lnTo>
                    <a:pt x="5602" y="2615"/>
                  </a:lnTo>
                  <a:lnTo>
                    <a:pt x="872" y="2615"/>
                  </a:lnTo>
                  <a:lnTo>
                    <a:pt x="872" y="287"/>
                  </a:lnTo>
                  <a:close/>
                  <a:moveTo>
                    <a:pt x="2286" y="3001"/>
                  </a:moveTo>
                  <a:lnTo>
                    <a:pt x="2842" y="3001"/>
                  </a:lnTo>
                  <a:lnTo>
                    <a:pt x="3029" y="3391"/>
                  </a:lnTo>
                  <a:cubicBezTo>
                    <a:pt x="3093" y="3521"/>
                    <a:pt x="3141" y="3626"/>
                    <a:pt x="3191" y="3747"/>
                  </a:cubicBezTo>
                  <a:lnTo>
                    <a:pt x="3198" y="3747"/>
                  </a:lnTo>
                  <a:cubicBezTo>
                    <a:pt x="3248" y="3610"/>
                    <a:pt x="3290" y="3515"/>
                    <a:pt x="3344" y="3391"/>
                  </a:cubicBezTo>
                  <a:lnTo>
                    <a:pt x="3525" y="3001"/>
                  </a:lnTo>
                  <a:lnTo>
                    <a:pt x="4078" y="3001"/>
                  </a:lnTo>
                  <a:lnTo>
                    <a:pt x="3474" y="4045"/>
                  </a:lnTo>
                  <a:lnTo>
                    <a:pt x="4109" y="5141"/>
                  </a:lnTo>
                  <a:lnTo>
                    <a:pt x="3550" y="5141"/>
                  </a:lnTo>
                  <a:lnTo>
                    <a:pt x="3357" y="4754"/>
                  </a:lnTo>
                  <a:cubicBezTo>
                    <a:pt x="3277" y="4604"/>
                    <a:pt x="3226" y="4493"/>
                    <a:pt x="3166" y="4369"/>
                  </a:cubicBezTo>
                  <a:lnTo>
                    <a:pt x="3160" y="4369"/>
                  </a:lnTo>
                  <a:cubicBezTo>
                    <a:pt x="3115" y="4493"/>
                    <a:pt x="3061" y="4604"/>
                    <a:pt x="2994" y="4754"/>
                  </a:cubicBezTo>
                  <a:lnTo>
                    <a:pt x="2817" y="5141"/>
                  </a:lnTo>
                  <a:lnTo>
                    <a:pt x="2264" y="5141"/>
                  </a:lnTo>
                  <a:lnTo>
                    <a:pt x="2883" y="4058"/>
                  </a:lnTo>
                  <a:lnTo>
                    <a:pt x="2286" y="3001"/>
                  </a:lnTo>
                  <a:close/>
                  <a:moveTo>
                    <a:pt x="463" y="3407"/>
                  </a:moveTo>
                  <a:lnTo>
                    <a:pt x="463" y="3001"/>
                  </a:lnTo>
                  <a:lnTo>
                    <a:pt x="2108" y="3001"/>
                  </a:lnTo>
                  <a:lnTo>
                    <a:pt x="2108" y="3407"/>
                  </a:lnTo>
                  <a:lnTo>
                    <a:pt x="1524" y="3407"/>
                  </a:lnTo>
                  <a:lnTo>
                    <a:pt x="1524" y="5141"/>
                  </a:lnTo>
                  <a:lnTo>
                    <a:pt x="1038" y="5141"/>
                  </a:lnTo>
                  <a:lnTo>
                    <a:pt x="1038" y="3407"/>
                  </a:lnTo>
                  <a:lnTo>
                    <a:pt x="463" y="3407"/>
                  </a:lnTo>
                  <a:close/>
                  <a:moveTo>
                    <a:pt x="5602" y="6946"/>
                  </a:moveTo>
                  <a:lnTo>
                    <a:pt x="872" y="6946"/>
                  </a:lnTo>
                  <a:lnTo>
                    <a:pt x="872" y="5565"/>
                  </a:lnTo>
                  <a:lnTo>
                    <a:pt x="5602" y="5565"/>
                  </a:lnTo>
                  <a:lnTo>
                    <a:pt x="5602" y="6946"/>
                  </a:lnTo>
                  <a:close/>
                  <a:moveTo>
                    <a:pt x="5872" y="3407"/>
                  </a:moveTo>
                  <a:lnTo>
                    <a:pt x="5288" y="3407"/>
                  </a:lnTo>
                  <a:lnTo>
                    <a:pt x="5288" y="5141"/>
                  </a:lnTo>
                  <a:lnTo>
                    <a:pt x="4802" y="5141"/>
                  </a:lnTo>
                  <a:lnTo>
                    <a:pt x="4802" y="3407"/>
                  </a:lnTo>
                  <a:lnTo>
                    <a:pt x="4227" y="3407"/>
                  </a:lnTo>
                  <a:lnTo>
                    <a:pt x="4227" y="3001"/>
                  </a:lnTo>
                  <a:lnTo>
                    <a:pt x="5872" y="3001"/>
                  </a:lnTo>
                  <a:lnTo>
                    <a:pt x="5872" y="3407"/>
                  </a:lnTo>
                  <a:close/>
                </a:path>
              </a:pathLst>
            </a:custGeom>
            <a:solidFill>
              <a:schemeClr val="accent1"/>
            </a:solidFill>
            <a:ln>
              <a:noFill/>
            </a:ln>
          </p:spPr>
          <p:txBody>
            <a:bodyPr wrap="square">
              <a:noAutofit/>
            </a:bodyPr>
            <a:lstStyle/>
            <a:p>
              <a:pPr fontAlgn="ctr"/>
              <a:endParaRPr lang="zh-CN" altLang="en-US">
                <a:latin typeface="Huawei Sans" panose="020C0503030203020204" pitchFamily="34" charset="0"/>
              </a:endParaRPr>
            </a:p>
          </p:txBody>
        </p:sp>
        <p:sp>
          <p:nvSpPr>
            <p:cNvPr id="32" name="exe-file-format-variant_29482"/>
            <p:cNvSpPr>
              <a:spLocks noChangeAspect="1"/>
            </p:cNvSpPr>
            <p:nvPr/>
          </p:nvSpPr>
          <p:spPr bwMode="auto">
            <a:xfrm>
              <a:off x="9762525" y="3472996"/>
              <a:ext cx="381497" cy="430130"/>
            </a:xfrm>
            <a:custGeom>
              <a:avLst/>
              <a:gdLst>
                <a:gd name="T0" fmla="*/ 5916 w 6504"/>
                <a:gd name="T1" fmla="*/ 2627 h 7344"/>
                <a:gd name="T2" fmla="*/ 5914 w 6504"/>
                <a:gd name="T3" fmla="*/ 1760 h 7344"/>
                <a:gd name="T4" fmla="*/ 4464 w 6504"/>
                <a:gd name="T5" fmla="*/ 49 h 7344"/>
                <a:gd name="T6" fmla="*/ 4435 w 6504"/>
                <a:gd name="T7" fmla="*/ 24 h 7344"/>
                <a:gd name="T8" fmla="*/ 4397 w 6504"/>
                <a:gd name="T9" fmla="*/ 7 h 7344"/>
                <a:gd name="T10" fmla="*/ 4356 w 6504"/>
                <a:gd name="T11" fmla="*/ 0 h 7344"/>
                <a:gd name="T12" fmla="*/ 588 w 6504"/>
                <a:gd name="T13" fmla="*/ 288 h 7344"/>
                <a:gd name="T14" fmla="*/ 412 w 6504"/>
                <a:gd name="T15" fmla="*/ 2627 h 7344"/>
                <a:gd name="T16" fmla="*/ 0 w 6504"/>
                <a:gd name="T17" fmla="*/ 5179 h 7344"/>
                <a:gd name="T18" fmla="*/ 588 w 6504"/>
                <a:gd name="T19" fmla="*/ 5591 h 7344"/>
                <a:gd name="T20" fmla="*/ 876 w 6504"/>
                <a:gd name="T21" fmla="*/ 7344 h 7344"/>
                <a:gd name="T22" fmla="*/ 5916 w 6504"/>
                <a:gd name="T23" fmla="*/ 7056 h 7344"/>
                <a:gd name="T24" fmla="*/ 6092 w 6504"/>
                <a:gd name="T25" fmla="*/ 5591 h 7344"/>
                <a:gd name="T26" fmla="*/ 6504 w 6504"/>
                <a:gd name="T27" fmla="*/ 3039 h 7344"/>
                <a:gd name="T28" fmla="*/ 876 w 6504"/>
                <a:gd name="T29" fmla="*/ 288 h 7344"/>
                <a:gd name="T30" fmla="*/ 4212 w 6504"/>
                <a:gd name="T31" fmla="*/ 1761 h 7344"/>
                <a:gd name="T32" fmla="*/ 5628 w 6504"/>
                <a:gd name="T33" fmla="*/ 1905 h 7344"/>
                <a:gd name="T34" fmla="*/ 876 w 6504"/>
                <a:gd name="T35" fmla="*/ 2627 h 7344"/>
                <a:gd name="T36" fmla="*/ 2271 w 6504"/>
                <a:gd name="T37" fmla="*/ 3042 h 7344"/>
                <a:gd name="T38" fmla="*/ 3018 w 6504"/>
                <a:gd name="T39" fmla="*/ 3434 h 7344"/>
                <a:gd name="T40" fmla="*/ 3187 w 6504"/>
                <a:gd name="T41" fmla="*/ 3792 h 7344"/>
                <a:gd name="T42" fmla="*/ 3515 w 6504"/>
                <a:gd name="T43" fmla="*/ 3042 h 7344"/>
                <a:gd name="T44" fmla="*/ 3464 w 6504"/>
                <a:gd name="T45" fmla="*/ 4092 h 7344"/>
                <a:gd name="T46" fmla="*/ 3541 w 6504"/>
                <a:gd name="T47" fmla="*/ 5192 h 7344"/>
                <a:gd name="T48" fmla="*/ 3155 w 6504"/>
                <a:gd name="T49" fmla="*/ 4417 h 7344"/>
                <a:gd name="T50" fmla="*/ 2983 w 6504"/>
                <a:gd name="T51" fmla="*/ 4803 h 7344"/>
                <a:gd name="T52" fmla="*/ 2249 w 6504"/>
                <a:gd name="T53" fmla="*/ 5192 h 7344"/>
                <a:gd name="T54" fmla="*/ 2271 w 6504"/>
                <a:gd name="T55" fmla="*/ 3042 h 7344"/>
                <a:gd name="T56" fmla="*/ 704 w 6504"/>
                <a:gd name="T57" fmla="*/ 3042 h 7344"/>
                <a:gd name="T58" fmla="*/ 2032 w 6504"/>
                <a:gd name="T59" fmla="*/ 3441 h 7344"/>
                <a:gd name="T60" fmla="*/ 1192 w 6504"/>
                <a:gd name="T61" fmla="*/ 3888 h 7344"/>
                <a:gd name="T62" fmla="*/ 1984 w 6504"/>
                <a:gd name="T63" fmla="*/ 4283 h 7344"/>
                <a:gd name="T64" fmla="*/ 1192 w 6504"/>
                <a:gd name="T65" fmla="*/ 4794 h 7344"/>
                <a:gd name="T66" fmla="*/ 2076 w 6504"/>
                <a:gd name="T67" fmla="*/ 5193 h 7344"/>
                <a:gd name="T68" fmla="*/ 704 w 6504"/>
                <a:gd name="T69" fmla="*/ 5192 h 7344"/>
                <a:gd name="T70" fmla="*/ 876 w 6504"/>
                <a:gd name="T71" fmla="*/ 6978 h 7344"/>
                <a:gd name="T72" fmla="*/ 5628 w 6504"/>
                <a:gd name="T73" fmla="*/ 5591 h 7344"/>
                <a:gd name="T74" fmla="*/ 5736 w 6504"/>
                <a:gd name="T75" fmla="*/ 5192 h 7344"/>
                <a:gd name="T76" fmla="*/ 4364 w 6504"/>
                <a:gd name="T77" fmla="*/ 3042 h 7344"/>
                <a:gd name="T78" fmla="*/ 5692 w 6504"/>
                <a:gd name="T79" fmla="*/ 3441 h 7344"/>
                <a:gd name="T80" fmla="*/ 4852 w 6504"/>
                <a:gd name="T81" fmla="*/ 3888 h 7344"/>
                <a:gd name="T82" fmla="*/ 5644 w 6504"/>
                <a:gd name="T83" fmla="*/ 4283 h 7344"/>
                <a:gd name="T84" fmla="*/ 4852 w 6504"/>
                <a:gd name="T85" fmla="*/ 4794 h 7344"/>
                <a:gd name="T86" fmla="*/ 5736 w 6504"/>
                <a:gd name="T87" fmla="*/ 5192 h 7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504" h="7344">
                  <a:moveTo>
                    <a:pt x="6092" y="2627"/>
                  </a:moveTo>
                  <a:lnTo>
                    <a:pt x="5916" y="2627"/>
                  </a:lnTo>
                  <a:lnTo>
                    <a:pt x="5916" y="1776"/>
                  </a:lnTo>
                  <a:cubicBezTo>
                    <a:pt x="5916" y="1771"/>
                    <a:pt x="5915" y="1765"/>
                    <a:pt x="5914" y="1760"/>
                  </a:cubicBezTo>
                  <a:cubicBezTo>
                    <a:pt x="5914" y="1726"/>
                    <a:pt x="5903" y="1693"/>
                    <a:pt x="5880" y="1667"/>
                  </a:cubicBezTo>
                  <a:lnTo>
                    <a:pt x="4464" y="49"/>
                  </a:lnTo>
                  <a:cubicBezTo>
                    <a:pt x="4464" y="49"/>
                    <a:pt x="4463" y="49"/>
                    <a:pt x="4463" y="48"/>
                  </a:cubicBezTo>
                  <a:cubicBezTo>
                    <a:pt x="4455" y="39"/>
                    <a:pt x="4445" y="31"/>
                    <a:pt x="4435" y="24"/>
                  </a:cubicBezTo>
                  <a:cubicBezTo>
                    <a:pt x="4431" y="22"/>
                    <a:pt x="4428" y="20"/>
                    <a:pt x="4425" y="19"/>
                  </a:cubicBezTo>
                  <a:cubicBezTo>
                    <a:pt x="4416" y="14"/>
                    <a:pt x="4407" y="10"/>
                    <a:pt x="4397" y="7"/>
                  </a:cubicBezTo>
                  <a:cubicBezTo>
                    <a:pt x="4394" y="6"/>
                    <a:pt x="4392" y="5"/>
                    <a:pt x="4389" y="4"/>
                  </a:cubicBezTo>
                  <a:cubicBezTo>
                    <a:pt x="4378" y="2"/>
                    <a:pt x="4367" y="0"/>
                    <a:pt x="4356" y="0"/>
                  </a:cubicBezTo>
                  <a:lnTo>
                    <a:pt x="876" y="0"/>
                  </a:lnTo>
                  <a:cubicBezTo>
                    <a:pt x="717" y="0"/>
                    <a:pt x="588" y="129"/>
                    <a:pt x="588" y="288"/>
                  </a:cubicBezTo>
                  <a:lnTo>
                    <a:pt x="588" y="2627"/>
                  </a:lnTo>
                  <a:lnTo>
                    <a:pt x="412" y="2627"/>
                  </a:lnTo>
                  <a:cubicBezTo>
                    <a:pt x="184" y="2627"/>
                    <a:pt x="0" y="2811"/>
                    <a:pt x="0" y="3038"/>
                  </a:cubicBezTo>
                  <a:lnTo>
                    <a:pt x="0" y="5179"/>
                  </a:lnTo>
                  <a:cubicBezTo>
                    <a:pt x="0" y="5406"/>
                    <a:pt x="184" y="5591"/>
                    <a:pt x="412" y="5591"/>
                  </a:cubicBezTo>
                  <a:lnTo>
                    <a:pt x="588" y="5591"/>
                  </a:lnTo>
                  <a:lnTo>
                    <a:pt x="588" y="7056"/>
                  </a:lnTo>
                  <a:cubicBezTo>
                    <a:pt x="588" y="7215"/>
                    <a:pt x="717" y="7344"/>
                    <a:pt x="876" y="7344"/>
                  </a:cubicBezTo>
                  <a:lnTo>
                    <a:pt x="5628" y="7344"/>
                  </a:lnTo>
                  <a:cubicBezTo>
                    <a:pt x="5787" y="7344"/>
                    <a:pt x="5916" y="7215"/>
                    <a:pt x="5916" y="7056"/>
                  </a:cubicBezTo>
                  <a:lnTo>
                    <a:pt x="5916" y="5591"/>
                  </a:lnTo>
                  <a:lnTo>
                    <a:pt x="6092" y="5591"/>
                  </a:lnTo>
                  <a:cubicBezTo>
                    <a:pt x="6320" y="5591"/>
                    <a:pt x="6504" y="5406"/>
                    <a:pt x="6504" y="5179"/>
                  </a:cubicBezTo>
                  <a:lnTo>
                    <a:pt x="6504" y="3039"/>
                  </a:lnTo>
                  <a:cubicBezTo>
                    <a:pt x="6504" y="2811"/>
                    <a:pt x="6320" y="2627"/>
                    <a:pt x="6092" y="2627"/>
                  </a:cubicBezTo>
                  <a:close/>
                  <a:moveTo>
                    <a:pt x="876" y="288"/>
                  </a:moveTo>
                  <a:lnTo>
                    <a:pt x="4212" y="288"/>
                  </a:lnTo>
                  <a:lnTo>
                    <a:pt x="4212" y="1761"/>
                  </a:lnTo>
                  <a:cubicBezTo>
                    <a:pt x="4212" y="1841"/>
                    <a:pt x="4276" y="1905"/>
                    <a:pt x="4356" y="1905"/>
                  </a:cubicBezTo>
                  <a:lnTo>
                    <a:pt x="5628" y="1905"/>
                  </a:lnTo>
                  <a:lnTo>
                    <a:pt x="5628" y="2627"/>
                  </a:lnTo>
                  <a:lnTo>
                    <a:pt x="876" y="2627"/>
                  </a:lnTo>
                  <a:lnTo>
                    <a:pt x="876" y="288"/>
                  </a:lnTo>
                  <a:close/>
                  <a:moveTo>
                    <a:pt x="2271" y="3042"/>
                  </a:moveTo>
                  <a:lnTo>
                    <a:pt x="2829" y="3042"/>
                  </a:lnTo>
                  <a:lnTo>
                    <a:pt x="3018" y="3434"/>
                  </a:lnTo>
                  <a:cubicBezTo>
                    <a:pt x="3082" y="3565"/>
                    <a:pt x="3129" y="3670"/>
                    <a:pt x="3180" y="3792"/>
                  </a:cubicBezTo>
                  <a:lnTo>
                    <a:pt x="3187" y="3792"/>
                  </a:lnTo>
                  <a:cubicBezTo>
                    <a:pt x="3238" y="3655"/>
                    <a:pt x="3279" y="3559"/>
                    <a:pt x="3334" y="3434"/>
                  </a:cubicBezTo>
                  <a:lnTo>
                    <a:pt x="3515" y="3042"/>
                  </a:lnTo>
                  <a:lnTo>
                    <a:pt x="4071" y="3042"/>
                  </a:lnTo>
                  <a:lnTo>
                    <a:pt x="3464" y="4092"/>
                  </a:lnTo>
                  <a:lnTo>
                    <a:pt x="4102" y="5192"/>
                  </a:lnTo>
                  <a:lnTo>
                    <a:pt x="3541" y="5192"/>
                  </a:lnTo>
                  <a:lnTo>
                    <a:pt x="3346" y="4803"/>
                  </a:lnTo>
                  <a:cubicBezTo>
                    <a:pt x="3267" y="4653"/>
                    <a:pt x="3216" y="4542"/>
                    <a:pt x="3155" y="4417"/>
                  </a:cubicBezTo>
                  <a:lnTo>
                    <a:pt x="3149" y="4417"/>
                  </a:lnTo>
                  <a:cubicBezTo>
                    <a:pt x="3104" y="4542"/>
                    <a:pt x="3050" y="4653"/>
                    <a:pt x="2983" y="4803"/>
                  </a:cubicBezTo>
                  <a:lnTo>
                    <a:pt x="2804" y="5192"/>
                  </a:lnTo>
                  <a:lnTo>
                    <a:pt x="2249" y="5192"/>
                  </a:lnTo>
                  <a:lnTo>
                    <a:pt x="2871" y="4104"/>
                  </a:lnTo>
                  <a:lnTo>
                    <a:pt x="2271" y="3042"/>
                  </a:lnTo>
                  <a:close/>
                  <a:moveTo>
                    <a:pt x="704" y="5192"/>
                  </a:moveTo>
                  <a:lnTo>
                    <a:pt x="704" y="3042"/>
                  </a:lnTo>
                  <a:lnTo>
                    <a:pt x="2032" y="3042"/>
                  </a:lnTo>
                  <a:lnTo>
                    <a:pt x="2032" y="3441"/>
                  </a:lnTo>
                  <a:lnTo>
                    <a:pt x="1192" y="3441"/>
                  </a:lnTo>
                  <a:lnTo>
                    <a:pt x="1192" y="3888"/>
                  </a:lnTo>
                  <a:lnTo>
                    <a:pt x="1984" y="3888"/>
                  </a:lnTo>
                  <a:lnTo>
                    <a:pt x="1984" y="4283"/>
                  </a:lnTo>
                  <a:lnTo>
                    <a:pt x="1192" y="4283"/>
                  </a:lnTo>
                  <a:lnTo>
                    <a:pt x="1192" y="4794"/>
                  </a:lnTo>
                  <a:lnTo>
                    <a:pt x="2076" y="4794"/>
                  </a:lnTo>
                  <a:lnTo>
                    <a:pt x="2076" y="5193"/>
                  </a:lnTo>
                  <a:lnTo>
                    <a:pt x="704" y="5193"/>
                  </a:lnTo>
                  <a:lnTo>
                    <a:pt x="704" y="5192"/>
                  </a:lnTo>
                  <a:close/>
                  <a:moveTo>
                    <a:pt x="5628" y="6978"/>
                  </a:moveTo>
                  <a:lnTo>
                    <a:pt x="876" y="6978"/>
                  </a:lnTo>
                  <a:lnTo>
                    <a:pt x="876" y="5591"/>
                  </a:lnTo>
                  <a:lnTo>
                    <a:pt x="5628" y="5591"/>
                  </a:lnTo>
                  <a:lnTo>
                    <a:pt x="5628" y="6978"/>
                  </a:lnTo>
                  <a:close/>
                  <a:moveTo>
                    <a:pt x="5736" y="5192"/>
                  </a:moveTo>
                  <a:lnTo>
                    <a:pt x="4364" y="5192"/>
                  </a:lnTo>
                  <a:lnTo>
                    <a:pt x="4364" y="3042"/>
                  </a:lnTo>
                  <a:lnTo>
                    <a:pt x="5692" y="3042"/>
                  </a:lnTo>
                  <a:lnTo>
                    <a:pt x="5692" y="3441"/>
                  </a:lnTo>
                  <a:lnTo>
                    <a:pt x="4852" y="3441"/>
                  </a:lnTo>
                  <a:lnTo>
                    <a:pt x="4852" y="3888"/>
                  </a:lnTo>
                  <a:lnTo>
                    <a:pt x="5644" y="3888"/>
                  </a:lnTo>
                  <a:lnTo>
                    <a:pt x="5644" y="4283"/>
                  </a:lnTo>
                  <a:lnTo>
                    <a:pt x="4852" y="4283"/>
                  </a:lnTo>
                  <a:lnTo>
                    <a:pt x="4852" y="4794"/>
                  </a:lnTo>
                  <a:lnTo>
                    <a:pt x="5736" y="4794"/>
                  </a:lnTo>
                  <a:lnTo>
                    <a:pt x="5736" y="5192"/>
                  </a:lnTo>
                  <a:lnTo>
                    <a:pt x="5736" y="5192"/>
                  </a:lnTo>
                  <a:close/>
                </a:path>
              </a:pathLst>
            </a:custGeom>
            <a:solidFill>
              <a:schemeClr val="accent1"/>
            </a:solidFill>
            <a:ln>
              <a:noFill/>
            </a:ln>
          </p:spPr>
        </p:sp>
        <p:sp>
          <p:nvSpPr>
            <p:cNvPr id="33" name="bin-file-format_28829"/>
            <p:cNvSpPr>
              <a:spLocks noChangeAspect="1"/>
            </p:cNvSpPr>
            <p:nvPr/>
          </p:nvSpPr>
          <p:spPr bwMode="auto">
            <a:xfrm>
              <a:off x="10410945" y="3472996"/>
              <a:ext cx="381488" cy="430130"/>
            </a:xfrm>
            <a:custGeom>
              <a:avLst/>
              <a:gdLst>
                <a:gd name="connsiteX0" fmla="*/ 72606 w 539049"/>
                <a:gd name="connsiteY0" fmla="*/ 462631 h 607780"/>
                <a:gd name="connsiteX1" fmla="*/ 72606 w 539049"/>
                <a:gd name="connsiteY1" fmla="*/ 577437 h 607780"/>
                <a:gd name="connsiteX2" fmla="*/ 466443 w 539049"/>
                <a:gd name="connsiteY2" fmla="*/ 577437 h 607780"/>
                <a:gd name="connsiteX3" fmla="*/ 466443 w 539049"/>
                <a:gd name="connsiteY3" fmla="*/ 462631 h 607780"/>
                <a:gd name="connsiteX4" fmla="*/ 129629 w 539049"/>
                <a:gd name="connsiteY4" fmla="*/ 343442 h 607780"/>
                <a:gd name="connsiteX5" fmla="*/ 142624 w 539049"/>
                <a:gd name="connsiteY5" fmla="*/ 343442 h 607780"/>
                <a:gd name="connsiteX6" fmla="*/ 176696 w 539049"/>
                <a:gd name="connsiteY6" fmla="*/ 367044 h 607780"/>
                <a:gd name="connsiteX7" fmla="*/ 144291 w 539049"/>
                <a:gd name="connsiteY7" fmla="*/ 391144 h 607780"/>
                <a:gd name="connsiteX8" fmla="*/ 129629 w 539049"/>
                <a:gd name="connsiteY8" fmla="*/ 390645 h 607780"/>
                <a:gd name="connsiteX9" fmla="*/ 145781 w 539049"/>
                <a:gd name="connsiteY9" fmla="*/ 276334 h 607780"/>
                <a:gd name="connsiteX10" fmla="*/ 172674 w 539049"/>
                <a:gd name="connsiteY10" fmla="*/ 295681 h 607780"/>
                <a:gd name="connsiteX11" fmla="*/ 142118 w 539049"/>
                <a:gd name="connsiteY11" fmla="*/ 316274 h 607780"/>
                <a:gd name="connsiteX12" fmla="*/ 129629 w 539049"/>
                <a:gd name="connsiteY12" fmla="*/ 316274 h 607780"/>
                <a:gd name="connsiteX13" fmla="*/ 129629 w 539049"/>
                <a:gd name="connsiteY13" fmla="*/ 277330 h 607780"/>
                <a:gd name="connsiteX14" fmla="*/ 145781 w 539049"/>
                <a:gd name="connsiteY14" fmla="*/ 276334 h 607780"/>
                <a:gd name="connsiteX15" fmla="*/ 313321 w 539049"/>
                <a:gd name="connsiteY15" fmla="*/ 249979 h 607780"/>
                <a:gd name="connsiteX16" fmla="*/ 313321 w 539049"/>
                <a:gd name="connsiteY16" fmla="*/ 417490 h 607780"/>
                <a:gd name="connsiteX17" fmla="*/ 348209 w 539049"/>
                <a:gd name="connsiteY17" fmla="*/ 417490 h 607780"/>
                <a:gd name="connsiteX18" fmla="*/ 348209 w 539049"/>
                <a:gd name="connsiteY18" fmla="*/ 367029 h 607780"/>
                <a:gd name="connsiteX19" fmla="*/ 346710 w 539049"/>
                <a:gd name="connsiteY19" fmla="*/ 293956 h 607780"/>
                <a:gd name="connsiteX20" fmla="*/ 347459 w 539049"/>
                <a:gd name="connsiteY20" fmla="*/ 293706 h 607780"/>
                <a:gd name="connsiteX21" fmla="*/ 376518 w 539049"/>
                <a:gd name="connsiteY21" fmla="*/ 352896 h 607780"/>
                <a:gd name="connsiteX22" fmla="*/ 412405 w 539049"/>
                <a:gd name="connsiteY22" fmla="*/ 417490 h 607780"/>
                <a:gd name="connsiteX23" fmla="*/ 452205 w 539049"/>
                <a:gd name="connsiteY23" fmla="*/ 417490 h 607780"/>
                <a:gd name="connsiteX24" fmla="*/ 452205 w 539049"/>
                <a:gd name="connsiteY24" fmla="*/ 249979 h 607780"/>
                <a:gd name="connsiteX25" fmla="*/ 417401 w 539049"/>
                <a:gd name="connsiteY25" fmla="*/ 249979 h 607780"/>
                <a:gd name="connsiteX26" fmla="*/ 417401 w 539049"/>
                <a:gd name="connsiteY26" fmla="*/ 298944 h 607780"/>
                <a:gd name="connsiteX27" fmla="*/ 420565 w 539049"/>
                <a:gd name="connsiteY27" fmla="*/ 368775 h 607780"/>
                <a:gd name="connsiteX28" fmla="*/ 419899 w 539049"/>
                <a:gd name="connsiteY28" fmla="*/ 368775 h 607780"/>
                <a:gd name="connsiteX29" fmla="*/ 392505 w 539049"/>
                <a:gd name="connsiteY29" fmla="*/ 311413 h 607780"/>
                <a:gd name="connsiteX30" fmla="*/ 357617 w 539049"/>
                <a:gd name="connsiteY30" fmla="*/ 249979 h 607780"/>
                <a:gd name="connsiteX31" fmla="*/ 242381 w 539049"/>
                <a:gd name="connsiteY31" fmla="*/ 249979 h 607780"/>
                <a:gd name="connsiteX32" fmla="*/ 242381 w 539049"/>
                <a:gd name="connsiteY32" fmla="*/ 417490 h 607780"/>
                <a:gd name="connsiteX33" fmla="*/ 280515 w 539049"/>
                <a:gd name="connsiteY33" fmla="*/ 417490 h 607780"/>
                <a:gd name="connsiteX34" fmla="*/ 280515 w 539049"/>
                <a:gd name="connsiteY34" fmla="*/ 249979 h 607780"/>
                <a:gd name="connsiteX35" fmla="*/ 141132 w 539049"/>
                <a:gd name="connsiteY35" fmla="*/ 248732 h 607780"/>
                <a:gd name="connsiteX36" fmla="*/ 92090 w 539049"/>
                <a:gd name="connsiteY36" fmla="*/ 252223 h 607780"/>
                <a:gd name="connsiteX37" fmla="*/ 92090 w 539049"/>
                <a:gd name="connsiteY37" fmla="*/ 416742 h 607780"/>
                <a:gd name="connsiteX38" fmla="*/ 133139 w 539049"/>
                <a:gd name="connsiteY38" fmla="*/ 419236 h 607780"/>
                <a:gd name="connsiteX39" fmla="*/ 199083 w 539049"/>
                <a:gd name="connsiteY39" fmla="*/ 404106 h 607780"/>
                <a:gd name="connsiteX40" fmla="*/ 216486 w 539049"/>
                <a:gd name="connsiteY40" fmla="*/ 368525 h 607780"/>
                <a:gd name="connsiteX41" fmla="*/ 183180 w 539049"/>
                <a:gd name="connsiteY41" fmla="*/ 327292 h 607780"/>
                <a:gd name="connsiteX42" fmla="*/ 183180 w 539049"/>
                <a:gd name="connsiteY42" fmla="*/ 326793 h 607780"/>
                <a:gd name="connsiteX43" fmla="*/ 210824 w 539049"/>
                <a:gd name="connsiteY43" fmla="*/ 290963 h 607780"/>
                <a:gd name="connsiteX44" fmla="*/ 190591 w 539049"/>
                <a:gd name="connsiteY44" fmla="*/ 258209 h 607780"/>
                <a:gd name="connsiteX45" fmla="*/ 141132 w 539049"/>
                <a:gd name="connsiteY45" fmla="*/ 248732 h 607780"/>
                <a:gd name="connsiteX46" fmla="*/ 72606 w 539049"/>
                <a:gd name="connsiteY46" fmla="*/ 23859 h 607780"/>
                <a:gd name="connsiteX47" fmla="*/ 72606 w 539049"/>
                <a:gd name="connsiteY47" fmla="*/ 217391 h 607780"/>
                <a:gd name="connsiteX48" fmla="*/ 466443 w 539049"/>
                <a:gd name="connsiteY48" fmla="*/ 217391 h 607780"/>
                <a:gd name="connsiteX49" fmla="*/ 466443 w 539049"/>
                <a:gd name="connsiteY49" fmla="*/ 157702 h 607780"/>
                <a:gd name="connsiteX50" fmla="*/ 361031 w 539049"/>
                <a:gd name="connsiteY50" fmla="*/ 157702 h 607780"/>
                <a:gd name="connsiteX51" fmla="*/ 349125 w 539049"/>
                <a:gd name="connsiteY51" fmla="*/ 145731 h 607780"/>
                <a:gd name="connsiteX52" fmla="*/ 349125 w 539049"/>
                <a:gd name="connsiteY52" fmla="*/ 23859 h 607780"/>
                <a:gd name="connsiteX53" fmla="*/ 72606 w 539049"/>
                <a:gd name="connsiteY53" fmla="*/ 0 h 607780"/>
                <a:gd name="connsiteX54" fmla="*/ 361031 w 539049"/>
                <a:gd name="connsiteY54" fmla="*/ 0 h 607780"/>
                <a:gd name="connsiteX55" fmla="*/ 363779 w 539049"/>
                <a:gd name="connsiteY55" fmla="*/ 333 h 607780"/>
                <a:gd name="connsiteX56" fmla="*/ 364445 w 539049"/>
                <a:gd name="connsiteY56" fmla="*/ 582 h 607780"/>
                <a:gd name="connsiteX57" fmla="*/ 366776 w 539049"/>
                <a:gd name="connsiteY57" fmla="*/ 1580 h 607780"/>
                <a:gd name="connsiteX58" fmla="*/ 367526 w 539049"/>
                <a:gd name="connsiteY58" fmla="*/ 1995 h 607780"/>
                <a:gd name="connsiteX59" fmla="*/ 369941 w 539049"/>
                <a:gd name="connsiteY59" fmla="*/ 3990 h 607780"/>
                <a:gd name="connsiteX60" fmla="*/ 370024 w 539049"/>
                <a:gd name="connsiteY60" fmla="*/ 4073 h 607780"/>
                <a:gd name="connsiteX61" fmla="*/ 487426 w 539049"/>
                <a:gd name="connsiteY61" fmla="*/ 137916 h 607780"/>
                <a:gd name="connsiteX62" fmla="*/ 490257 w 539049"/>
                <a:gd name="connsiteY62" fmla="*/ 145648 h 607780"/>
                <a:gd name="connsiteX63" fmla="*/ 490340 w 539049"/>
                <a:gd name="connsiteY63" fmla="*/ 146978 h 607780"/>
                <a:gd name="connsiteX64" fmla="*/ 490340 w 539049"/>
                <a:gd name="connsiteY64" fmla="*/ 217391 h 607780"/>
                <a:gd name="connsiteX65" fmla="*/ 504994 w 539049"/>
                <a:gd name="connsiteY65" fmla="*/ 217391 h 607780"/>
                <a:gd name="connsiteX66" fmla="*/ 539049 w 539049"/>
                <a:gd name="connsiteY66" fmla="*/ 251475 h 607780"/>
                <a:gd name="connsiteX67" fmla="*/ 539049 w 539049"/>
                <a:gd name="connsiteY67" fmla="*/ 428547 h 607780"/>
                <a:gd name="connsiteX68" fmla="*/ 504994 w 539049"/>
                <a:gd name="connsiteY68" fmla="*/ 462631 h 607780"/>
                <a:gd name="connsiteX69" fmla="*/ 490340 w 539049"/>
                <a:gd name="connsiteY69" fmla="*/ 462631 h 607780"/>
                <a:gd name="connsiteX70" fmla="*/ 490340 w 539049"/>
                <a:gd name="connsiteY70" fmla="*/ 583921 h 607780"/>
                <a:gd name="connsiteX71" fmla="*/ 466443 w 539049"/>
                <a:gd name="connsiteY71" fmla="*/ 607780 h 607780"/>
                <a:gd name="connsiteX72" fmla="*/ 72606 w 539049"/>
                <a:gd name="connsiteY72" fmla="*/ 607780 h 607780"/>
                <a:gd name="connsiteX73" fmla="*/ 48709 w 539049"/>
                <a:gd name="connsiteY73" fmla="*/ 583921 h 607780"/>
                <a:gd name="connsiteX74" fmla="*/ 48709 w 539049"/>
                <a:gd name="connsiteY74" fmla="*/ 462631 h 607780"/>
                <a:gd name="connsiteX75" fmla="*/ 34138 w 539049"/>
                <a:gd name="connsiteY75" fmla="*/ 462631 h 607780"/>
                <a:gd name="connsiteX76" fmla="*/ 0 w 539049"/>
                <a:gd name="connsiteY76" fmla="*/ 428547 h 607780"/>
                <a:gd name="connsiteX77" fmla="*/ 0 w 539049"/>
                <a:gd name="connsiteY77" fmla="*/ 251475 h 607780"/>
                <a:gd name="connsiteX78" fmla="*/ 34138 w 539049"/>
                <a:gd name="connsiteY78" fmla="*/ 217391 h 607780"/>
                <a:gd name="connsiteX79" fmla="*/ 48709 w 539049"/>
                <a:gd name="connsiteY79" fmla="*/ 217391 h 607780"/>
                <a:gd name="connsiteX80" fmla="*/ 48709 w 539049"/>
                <a:gd name="connsiteY80" fmla="*/ 23859 h 607780"/>
                <a:gd name="connsiteX81" fmla="*/ 72606 w 539049"/>
                <a:gd name="connsiteY81" fmla="*/ 0 h 607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539049" h="607780">
                  <a:moveTo>
                    <a:pt x="72606" y="462631"/>
                  </a:moveTo>
                  <a:lnTo>
                    <a:pt x="72606" y="577437"/>
                  </a:lnTo>
                  <a:lnTo>
                    <a:pt x="466443" y="577437"/>
                  </a:lnTo>
                  <a:lnTo>
                    <a:pt x="466443" y="462631"/>
                  </a:lnTo>
                  <a:close/>
                  <a:moveTo>
                    <a:pt x="129629" y="343442"/>
                  </a:moveTo>
                  <a:lnTo>
                    <a:pt x="142624" y="343442"/>
                  </a:lnTo>
                  <a:cubicBezTo>
                    <a:pt x="161535" y="343442"/>
                    <a:pt x="176696" y="350173"/>
                    <a:pt x="176696" y="367044"/>
                  </a:cubicBezTo>
                  <a:cubicBezTo>
                    <a:pt x="176696" y="384662"/>
                    <a:pt x="161535" y="391144"/>
                    <a:pt x="144291" y="391144"/>
                  </a:cubicBezTo>
                  <a:cubicBezTo>
                    <a:pt x="137876" y="391144"/>
                    <a:pt x="133378" y="391144"/>
                    <a:pt x="129629" y="390645"/>
                  </a:cubicBezTo>
                  <a:close/>
                  <a:moveTo>
                    <a:pt x="145781" y="276334"/>
                  </a:moveTo>
                  <a:cubicBezTo>
                    <a:pt x="163016" y="276334"/>
                    <a:pt x="172674" y="283060"/>
                    <a:pt x="172674" y="295681"/>
                  </a:cubicBezTo>
                  <a:cubicBezTo>
                    <a:pt x="172674" y="308137"/>
                    <a:pt x="162017" y="316274"/>
                    <a:pt x="142118" y="316274"/>
                  </a:cubicBezTo>
                  <a:lnTo>
                    <a:pt x="129629" y="316274"/>
                  </a:lnTo>
                  <a:lnTo>
                    <a:pt x="129629" y="277330"/>
                  </a:lnTo>
                  <a:cubicBezTo>
                    <a:pt x="132876" y="276832"/>
                    <a:pt x="137622" y="276334"/>
                    <a:pt x="145781" y="276334"/>
                  </a:cubicBezTo>
                  <a:close/>
                  <a:moveTo>
                    <a:pt x="313321" y="249979"/>
                  </a:moveTo>
                  <a:lnTo>
                    <a:pt x="313321" y="417490"/>
                  </a:lnTo>
                  <a:lnTo>
                    <a:pt x="348209" y="417490"/>
                  </a:lnTo>
                  <a:lnTo>
                    <a:pt x="348209" y="367029"/>
                  </a:lnTo>
                  <a:cubicBezTo>
                    <a:pt x="348209" y="339678"/>
                    <a:pt x="347709" y="316069"/>
                    <a:pt x="346710" y="293956"/>
                  </a:cubicBezTo>
                  <a:lnTo>
                    <a:pt x="347459" y="293706"/>
                  </a:lnTo>
                  <a:cubicBezTo>
                    <a:pt x="355619" y="313325"/>
                    <a:pt x="366610" y="334940"/>
                    <a:pt x="376518" y="352896"/>
                  </a:cubicBezTo>
                  <a:lnTo>
                    <a:pt x="412405" y="417490"/>
                  </a:lnTo>
                  <a:lnTo>
                    <a:pt x="452205" y="417490"/>
                  </a:lnTo>
                  <a:lnTo>
                    <a:pt x="452205" y="249979"/>
                  </a:lnTo>
                  <a:lnTo>
                    <a:pt x="417401" y="249979"/>
                  </a:lnTo>
                  <a:lnTo>
                    <a:pt x="417401" y="298944"/>
                  </a:lnTo>
                  <a:cubicBezTo>
                    <a:pt x="417401" y="324050"/>
                    <a:pt x="418150" y="346662"/>
                    <a:pt x="420565" y="368775"/>
                  </a:cubicBezTo>
                  <a:lnTo>
                    <a:pt x="419899" y="368775"/>
                  </a:lnTo>
                  <a:cubicBezTo>
                    <a:pt x="412405" y="349904"/>
                    <a:pt x="402413" y="329037"/>
                    <a:pt x="392505" y="311413"/>
                  </a:cubicBezTo>
                  <a:lnTo>
                    <a:pt x="357617" y="249979"/>
                  </a:lnTo>
                  <a:close/>
                  <a:moveTo>
                    <a:pt x="242381" y="249979"/>
                  </a:moveTo>
                  <a:lnTo>
                    <a:pt x="242381" y="417490"/>
                  </a:lnTo>
                  <a:lnTo>
                    <a:pt x="280515" y="417490"/>
                  </a:lnTo>
                  <a:lnTo>
                    <a:pt x="280515" y="249979"/>
                  </a:lnTo>
                  <a:close/>
                  <a:moveTo>
                    <a:pt x="141132" y="248732"/>
                  </a:moveTo>
                  <a:cubicBezTo>
                    <a:pt x="122148" y="248732"/>
                    <a:pt x="101998" y="250228"/>
                    <a:pt x="92090" y="252223"/>
                  </a:cubicBezTo>
                  <a:lnTo>
                    <a:pt x="92090" y="416742"/>
                  </a:lnTo>
                  <a:cubicBezTo>
                    <a:pt x="100499" y="417989"/>
                    <a:pt x="114488" y="419236"/>
                    <a:pt x="133139" y="419236"/>
                  </a:cubicBezTo>
                  <a:cubicBezTo>
                    <a:pt x="166444" y="419236"/>
                    <a:pt x="186927" y="413749"/>
                    <a:pt x="199083" y="404106"/>
                  </a:cubicBezTo>
                  <a:cubicBezTo>
                    <a:pt x="209491" y="395626"/>
                    <a:pt x="216486" y="383655"/>
                    <a:pt x="216486" y="368525"/>
                  </a:cubicBezTo>
                  <a:cubicBezTo>
                    <a:pt x="216486" y="346911"/>
                    <a:pt x="202331" y="332529"/>
                    <a:pt x="183180" y="327292"/>
                  </a:cubicBezTo>
                  <a:lnTo>
                    <a:pt x="183180" y="326793"/>
                  </a:lnTo>
                  <a:cubicBezTo>
                    <a:pt x="202081" y="319810"/>
                    <a:pt x="210824" y="305927"/>
                    <a:pt x="210824" y="290963"/>
                  </a:cubicBezTo>
                  <a:cubicBezTo>
                    <a:pt x="210824" y="275833"/>
                    <a:pt x="202331" y="264444"/>
                    <a:pt x="190591" y="258209"/>
                  </a:cubicBezTo>
                  <a:cubicBezTo>
                    <a:pt x="178434" y="250976"/>
                    <a:pt x="164279" y="248732"/>
                    <a:pt x="141132" y="248732"/>
                  </a:cubicBezTo>
                  <a:close/>
                  <a:moveTo>
                    <a:pt x="72606" y="23859"/>
                  </a:moveTo>
                  <a:lnTo>
                    <a:pt x="72606" y="217391"/>
                  </a:lnTo>
                  <a:lnTo>
                    <a:pt x="466443" y="217391"/>
                  </a:lnTo>
                  <a:lnTo>
                    <a:pt x="466443" y="157702"/>
                  </a:lnTo>
                  <a:lnTo>
                    <a:pt x="361031" y="157702"/>
                  </a:lnTo>
                  <a:cubicBezTo>
                    <a:pt x="354453" y="157702"/>
                    <a:pt x="349125" y="152381"/>
                    <a:pt x="349125" y="145731"/>
                  </a:cubicBezTo>
                  <a:lnTo>
                    <a:pt x="349125" y="23859"/>
                  </a:lnTo>
                  <a:close/>
                  <a:moveTo>
                    <a:pt x="72606" y="0"/>
                  </a:moveTo>
                  <a:lnTo>
                    <a:pt x="361031" y="0"/>
                  </a:lnTo>
                  <a:cubicBezTo>
                    <a:pt x="361947" y="0"/>
                    <a:pt x="362863" y="166"/>
                    <a:pt x="363779" y="333"/>
                  </a:cubicBezTo>
                  <a:cubicBezTo>
                    <a:pt x="364029" y="416"/>
                    <a:pt x="364195" y="499"/>
                    <a:pt x="364445" y="582"/>
                  </a:cubicBezTo>
                  <a:cubicBezTo>
                    <a:pt x="365194" y="831"/>
                    <a:pt x="366027" y="1164"/>
                    <a:pt x="366776" y="1580"/>
                  </a:cubicBezTo>
                  <a:cubicBezTo>
                    <a:pt x="367026" y="1663"/>
                    <a:pt x="367276" y="1829"/>
                    <a:pt x="367526" y="1995"/>
                  </a:cubicBezTo>
                  <a:cubicBezTo>
                    <a:pt x="368442" y="2577"/>
                    <a:pt x="369191" y="3242"/>
                    <a:pt x="369941" y="3990"/>
                  </a:cubicBezTo>
                  <a:cubicBezTo>
                    <a:pt x="369941" y="3990"/>
                    <a:pt x="370024" y="4073"/>
                    <a:pt x="370024" y="4073"/>
                  </a:cubicBezTo>
                  <a:lnTo>
                    <a:pt x="487426" y="137916"/>
                  </a:lnTo>
                  <a:cubicBezTo>
                    <a:pt x="489341" y="140078"/>
                    <a:pt x="490173" y="142821"/>
                    <a:pt x="490257" y="145648"/>
                  </a:cubicBezTo>
                  <a:cubicBezTo>
                    <a:pt x="490257" y="146063"/>
                    <a:pt x="490340" y="146562"/>
                    <a:pt x="490340" y="146978"/>
                  </a:cubicBezTo>
                  <a:lnTo>
                    <a:pt x="490340" y="217391"/>
                  </a:lnTo>
                  <a:lnTo>
                    <a:pt x="504994" y="217391"/>
                  </a:lnTo>
                  <a:cubicBezTo>
                    <a:pt x="523812" y="217391"/>
                    <a:pt x="539049" y="232604"/>
                    <a:pt x="539049" y="251475"/>
                  </a:cubicBezTo>
                  <a:lnTo>
                    <a:pt x="539049" y="428547"/>
                  </a:lnTo>
                  <a:cubicBezTo>
                    <a:pt x="539049" y="447418"/>
                    <a:pt x="523812" y="462631"/>
                    <a:pt x="504994" y="462631"/>
                  </a:cubicBezTo>
                  <a:lnTo>
                    <a:pt x="490340" y="462631"/>
                  </a:lnTo>
                  <a:lnTo>
                    <a:pt x="490340" y="583921"/>
                  </a:lnTo>
                  <a:cubicBezTo>
                    <a:pt x="490340" y="597056"/>
                    <a:pt x="479599" y="607780"/>
                    <a:pt x="466443" y="607780"/>
                  </a:cubicBezTo>
                  <a:lnTo>
                    <a:pt x="72606" y="607780"/>
                  </a:lnTo>
                  <a:cubicBezTo>
                    <a:pt x="59450" y="607780"/>
                    <a:pt x="48709" y="597056"/>
                    <a:pt x="48709" y="583921"/>
                  </a:cubicBezTo>
                  <a:lnTo>
                    <a:pt x="48709" y="462631"/>
                  </a:lnTo>
                  <a:lnTo>
                    <a:pt x="34138" y="462631"/>
                  </a:lnTo>
                  <a:cubicBezTo>
                    <a:pt x="15321" y="462631"/>
                    <a:pt x="0" y="447418"/>
                    <a:pt x="0" y="428547"/>
                  </a:cubicBezTo>
                  <a:lnTo>
                    <a:pt x="0" y="251475"/>
                  </a:lnTo>
                  <a:cubicBezTo>
                    <a:pt x="0" y="232604"/>
                    <a:pt x="15321" y="217391"/>
                    <a:pt x="34138" y="217391"/>
                  </a:cubicBezTo>
                  <a:lnTo>
                    <a:pt x="48709" y="217391"/>
                  </a:lnTo>
                  <a:lnTo>
                    <a:pt x="48709" y="23859"/>
                  </a:lnTo>
                  <a:cubicBezTo>
                    <a:pt x="48709" y="10724"/>
                    <a:pt x="59450" y="0"/>
                    <a:pt x="72606" y="0"/>
                  </a:cubicBezTo>
                  <a:close/>
                </a:path>
              </a:pathLst>
            </a:custGeom>
            <a:solidFill>
              <a:schemeClr val="accent1"/>
            </a:solidFill>
            <a:ln>
              <a:noFill/>
            </a:ln>
          </p:spPr>
        </p:sp>
        <p:sp>
          <p:nvSpPr>
            <p:cNvPr id="34" name="png-file-extension-interface-symbol_29064"/>
            <p:cNvSpPr>
              <a:spLocks noChangeAspect="1"/>
            </p:cNvSpPr>
            <p:nvPr/>
          </p:nvSpPr>
          <p:spPr bwMode="auto">
            <a:xfrm>
              <a:off x="11061960" y="3472996"/>
              <a:ext cx="312503" cy="430130"/>
            </a:xfrm>
            <a:custGeom>
              <a:avLst/>
              <a:gdLst>
                <a:gd name="connsiteX0" fmla="*/ 84206 w 440751"/>
                <a:gd name="connsiteY0" fmla="*/ 456064 h 606651"/>
                <a:gd name="connsiteX1" fmla="*/ 108248 w 440751"/>
                <a:gd name="connsiteY1" fmla="*/ 476131 h 606651"/>
                <a:gd name="connsiteX2" fmla="*/ 81810 w 440751"/>
                <a:gd name="connsiteY2" fmla="*/ 498262 h 606651"/>
                <a:gd name="connsiteX3" fmla="*/ 71483 w 440751"/>
                <a:gd name="connsiteY3" fmla="*/ 497519 h 606651"/>
                <a:gd name="connsiteX4" fmla="*/ 71483 w 440751"/>
                <a:gd name="connsiteY4" fmla="*/ 457303 h 606651"/>
                <a:gd name="connsiteX5" fmla="*/ 84206 w 440751"/>
                <a:gd name="connsiteY5" fmla="*/ 456064 h 606651"/>
                <a:gd name="connsiteX6" fmla="*/ 158498 w 440751"/>
                <a:gd name="connsiteY6" fmla="*/ 433842 h 606651"/>
                <a:gd name="connsiteX7" fmla="*/ 158498 w 440751"/>
                <a:gd name="connsiteY7" fmla="*/ 569975 h 606651"/>
                <a:gd name="connsiteX8" fmla="*/ 186790 w 440751"/>
                <a:gd name="connsiteY8" fmla="*/ 569975 h 606651"/>
                <a:gd name="connsiteX9" fmla="*/ 186790 w 440751"/>
                <a:gd name="connsiteY9" fmla="*/ 529002 h 606651"/>
                <a:gd name="connsiteX10" fmla="*/ 185549 w 440751"/>
                <a:gd name="connsiteY10" fmla="*/ 469609 h 606651"/>
                <a:gd name="connsiteX11" fmla="*/ 186128 w 440751"/>
                <a:gd name="connsiteY11" fmla="*/ 469444 h 606651"/>
                <a:gd name="connsiteX12" fmla="*/ 209869 w 440751"/>
                <a:gd name="connsiteY12" fmla="*/ 517520 h 606651"/>
                <a:gd name="connsiteX13" fmla="*/ 238988 w 440751"/>
                <a:gd name="connsiteY13" fmla="*/ 569975 h 606651"/>
                <a:gd name="connsiteX14" fmla="*/ 271333 w 440751"/>
                <a:gd name="connsiteY14" fmla="*/ 569975 h 606651"/>
                <a:gd name="connsiteX15" fmla="*/ 271333 w 440751"/>
                <a:gd name="connsiteY15" fmla="*/ 433842 h 606651"/>
                <a:gd name="connsiteX16" fmla="*/ 243042 w 440751"/>
                <a:gd name="connsiteY16" fmla="*/ 433842 h 606651"/>
                <a:gd name="connsiteX17" fmla="*/ 243042 w 440751"/>
                <a:gd name="connsiteY17" fmla="*/ 473657 h 606651"/>
                <a:gd name="connsiteX18" fmla="*/ 245689 w 440751"/>
                <a:gd name="connsiteY18" fmla="*/ 530407 h 606651"/>
                <a:gd name="connsiteX19" fmla="*/ 245027 w 440751"/>
                <a:gd name="connsiteY19" fmla="*/ 530407 h 606651"/>
                <a:gd name="connsiteX20" fmla="*/ 222774 w 440751"/>
                <a:gd name="connsiteY20" fmla="*/ 483735 h 606651"/>
                <a:gd name="connsiteX21" fmla="*/ 194483 w 440751"/>
                <a:gd name="connsiteY21" fmla="*/ 433842 h 606651"/>
                <a:gd name="connsiteX22" fmla="*/ 82641 w 440751"/>
                <a:gd name="connsiteY22" fmla="*/ 432850 h 606651"/>
                <a:gd name="connsiteX23" fmla="*/ 40948 w 440751"/>
                <a:gd name="connsiteY23" fmla="*/ 435659 h 606651"/>
                <a:gd name="connsiteX24" fmla="*/ 40948 w 440751"/>
                <a:gd name="connsiteY24" fmla="*/ 569975 h 606651"/>
                <a:gd name="connsiteX25" fmla="*/ 71473 w 440751"/>
                <a:gd name="connsiteY25" fmla="*/ 569975 h 606651"/>
                <a:gd name="connsiteX26" fmla="*/ 71473 w 440751"/>
                <a:gd name="connsiteY26" fmla="*/ 521320 h 606651"/>
                <a:gd name="connsiteX27" fmla="*/ 81979 w 440751"/>
                <a:gd name="connsiteY27" fmla="*/ 521981 h 606651"/>
                <a:gd name="connsiteX28" fmla="*/ 126319 w 440751"/>
                <a:gd name="connsiteY28" fmla="*/ 507608 h 606651"/>
                <a:gd name="connsiteX29" fmla="*/ 138810 w 440751"/>
                <a:gd name="connsiteY29" fmla="*/ 475309 h 606651"/>
                <a:gd name="connsiteX30" fmla="*/ 124251 w 440751"/>
                <a:gd name="connsiteY30" fmla="*/ 443754 h 606651"/>
                <a:gd name="connsiteX31" fmla="*/ 82641 w 440751"/>
                <a:gd name="connsiteY31" fmla="*/ 432850 h 606651"/>
                <a:gd name="connsiteX32" fmla="*/ 369609 w 440751"/>
                <a:gd name="connsiteY32" fmla="*/ 432437 h 606651"/>
                <a:gd name="connsiteX33" fmla="*/ 291766 w 440751"/>
                <a:gd name="connsiteY33" fmla="*/ 503560 h 606651"/>
                <a:gd name="connsiteX34" fmla="*/ 311041 w 440751"/>
                <a:gd name="connsiteY34" fmla="*/ 553041 h 606651"/>
                <a:gd name="connsiteX35" fmla="*/ 366465 w 440751"/>
                <a:gd name="connsiteY35" fmla="*/ 571461 h 606651"/>
                <a:gd name="connsiteX36" fmla="*/ 411963 w 440751"/>
                <a:gd name="connsiteY36" fmla="*/ 563779 h 606651"/>
                <a:gd name="connsiteX37" fmla="*/ 411963 w 440751"/>
                <a:gd name="connsiteY37" fmla="*/ 492078 h 606651"/>
                <a:gd name="connsiteX38" fmla="*/ 361171 w 440751"/>
                <a:gd name="connsiteY38" fmla="*/ 492078 h 606651"/>
                <a:gd name="connsiteX39" fmla="*/ 361171 w 440751"/>
                <a:gd name="connsiteY39" fmla="*/ 516116 h 606651"/>
                <a:gd name="connsiteX40" fmla="*/ 382183 w 440751"/>
                <a:gd name="connsiteY40" fmla="*/ 516116 h 606651"/>
                <a:gd name="connsiteX41" fmla="*/ 382183 w 440751"/>
                <a:gd name="connsiteY41" fmla="*/ 544532 h 606651"/>
                <a:gd name="connsiteX42" fmla="*/ 367044 w 440751"/>
                <a:gd name="connsiteY42" fmla="*/ 546597 h 606651"/>
                <a:gd name="connsiteX43" fmla="*/ 324111 w 440751"/>
                <a:gd name="connsiteY43" fmla="*/ 501908 h 606651"/>
                <a:gd name="connsiteX44" fmla="*/ 369278 w 440751"/>
                <a:gd name="connsiteY44" fmla="*/ 457880 h 606651"/>
                <a:gd name="connsiteX45" fmla="*/ 401044 w 440751"/>
                <a:gd name="connsiteY45" fmla="*/ 463745 h 606651"/>
                <a:gd name="connsiteX46" fmla="*/ 407496 w 440751"/>
                <a:gd name="connsiteY46" fmla="*/ 439128 h 606651"/>
                <a:gd name="connsiteX47" fmla="*/ 369609 w 440751"/>
                <a:gd name="connsiteY47" fmla="*/ 432437 h 606651"/>
                <a:gd name="connsiteX48" fmla="*/ 306722 w 440751"/>
                <a:gd name="connsiteY48" fmla="*/ 156302 h 606651"/>
                <a:gd name="connsiteX49" fmla="*/ 311684 w 440751"/>
                <a:gd name="connsiteY49" fmla="*/ 157458 h 606651"/>
                <a:gd name="connsiteX50" fmla="*/ 353695 w 440751"/>
                <a:gd name="connsiteY50" fmla="*/ 157458 h 606651"/>
                <a:gd name="connsiteX51" fmla="*/ 353695 w 440751"/>
                <a:gd name="connsiteY51" fmla="*/ 203214 h 606651"/>
                <a:gd name="connsiteX52" fmla="*/ 307218 w 440751"/>
                <a:gd name="connsiteY52" fmla="*/ 203214 h 606651"/>
                <a:gd name="connsiteX53" fmla="*/ 307218 w 440751"/>
                <a:gd name="connsiteY53" fmla="*/ 250126 h 606651"/>
                <a:gd name="connsiteX54" fmla="*/ 353695 w 440751"/>
                <a:gd name="connsiteY54" fmla="*/ 250126 h 606651"/>
                <a:gd name="connsiteX55" fmla="*/ 353695 w 440751"/>
                <a:gd name="connsiteY55" fmla="*/ 297038 h 606651"/>
                <a:gd name="connsiteX56" fmla="*/ 307549 w 440751"/>
                <a:gd name="connsiteY56" fmla="*/ 297038 h 606651"/>
                <a:gd name="connsiteX57" fmla="*/ 307549 w 440751"/>
                <a:gd name="connsiteY57" fmla="*/ 343949 h 606651"/>
                <a:gd name="connsiteX58" fmla="*/ 354026 w 440751"/>
                <a:gd name="connsiteY58" fmla="*/ 343949 h 606651"/>
                <a:gd name="connsiteX59" fmla="*/ 354026 w 440751"/>
                <a:gd name="connsiteY59" fmla="*/ 390861 h 606651"/>
                <a:gd name="connsiteX60" fmla="*/ 307053 w 440751"/>
                <a:gd name="connsiteY60" fmla="*/ 390861 h 606651"/>
                <a:gd name="connsiteX61" fmla="*/ 307053 w 440751"/>
                <a:gd name="connsiteY61" fmla="*/ 343949 h 606651"/>
                <a:gd name="connsiteX62" fmla="*/ 260576 w 440751"/>
                <a:gd name="connsiteY62" fmla="*/ 343949 h 606651"/>
                <a:gd name="connsiteX63" fmla="*/ 260576 w 440751"/>
                <a:gd name="connsiteY63" fmla="*/ 297038 h 606651"/>
                <a:gd name="connsiteX64" fmla="*/ 306722 w 440751"/>
                <a:gd name="connsiteY64" fmla="*/ 297038 h 606651"/>
                <a:gd name="connsiteX65" fmla="*/ 306722 w 440751"/>
                <a:gd name="connsiteY65" fmla="*/ 250126 h 606651"/>
                <a:gd name="connsiteX66" fmla="*/ 260245 w 440751"/>
                <a:gd name="connsiteY66" fmla="*/ 250126 h 606651"/>
                <a:gd name="connsiteX67" fmla="*/ 260245 w 440751"/>
                <a:gd name="connsiteY67" fmla="*/ 203214 h 606651"/>
                <a:gd name="connsiteX68" fmla="*/ 306722 w 440751"/>
                <a:gd name="connsiteY68" fmla="*/ 203214 h 606651"/>
                <a:gd name="connsiteX69" fmla="*/ 260245 w 440751"/>
                <a:gd name="connsiteY69" fmla="*/ 109376 h 606651"/>
                <a:gd name="connsiteX70" fmla="*/ 299798 w 440751"/>
                <a:gd name="connsiteY70" fmla="*/ 109376 h 606651"/>
                <a:gd name="connsiteX71" fmla="*/ 299798 w 440751"/>
                <a:gd name="connsiteY71" fmla="*/ 145562 h 606651"/>
                <a:gd name="connsiteX72" fmla="*/ 306748 w 440751"/>
                <a:gd name="connsiteY72" fmla="*/ 156302 h 606651"/>
                <a:gd name="connsiteX73" fmla="*/ 306747 w 440751"/>
                <a:gd name="connsiteY73" fmla="*/ 156302 h 606651"/>
                <a:gd name="connsiteX74" fmla="*/ 306722 w 440751"/>
                <a:gd name="connsiteY74" fmla="*/ 156302 h 606651"/>
                <a:gd name="connsiteX75" fmla="*/ 260245 w 440751"/>
                <a:gd name="connsiteY75" fmla="*/ 156302 h 606651"/>
                <a:gd name="connsiteX76" fmla="*/ 166464 w 440751"/>
                <a:gd name="connsiteY76" fmla="*/ 109376 h 606651"/>
                <a:gd name="connsiteX77" fmla="*/ 213437 w 440751"/>
                <a:gd name="connsiteY77" fmla="*/ 109376 h 606651"/>
                <a:gd name="connsiteX78" fmla="*/ 213437 w 440751"/>
                <a:gd name="connsiteY78" fmla="*/ 156290 h 606651"/>
                <a:gd name="connsiteX79" fmla="*/ 259914 w 440751"/>
                <a:gd name="connsiteY79" fmla="*/ 156290 h 606651"/>
                <a:gd name="connsiteX80" fmla="*/ 259914 w 440751"/>
                <a:gd name="connsiteY80" fmla="*/ 203204 h 606651"/>
                <a:gd name="connsiteX81" fmla="*/ 213437 w 440751"/>
                <a:gd name="connsiteY81" fmla="*/ 203204 h 606651"/>
                <a:gd name="connsiteX82" fmla="*/ 213437 w 440751"/>
                <a:gd name="connsiteY82" fmla="*/ 250119 h 606651"/>
                <a:gd name="connsiteX83" fmla="*/ 259914 w 440751"/>
                <a:gd name="connsiteY83" fmla="*/ 250119 h 606651"/>
                <a:gd name="connsiteX84" fmla="*/ 259914 w 440751"/>
                <a:gd name="connsiteY84" fmla="*/ 297033 h 606651"/>
                <a:gd name="connsiteX85" fmla="*/ 213768 w 440751"/>
                <a:gd name="connsiteY85" fmla="*/ 297033 h 606651"/>
                <a:gd name="connsiteX86" fmla="*/ 213768 w 440751"/>
                <a:gd name="connsiteY86" fmla="*/ 343947 h 606651"/>
                <a:gd name="connsiteX87" fmla="*/ 260245 w 440751"/>
                <a:gd name="connsiteY87" fmla="*/ 343947 h 606651"/>
                <a:gd name="connsiteX88" fmla="*/ 260245 w 440751"/>
                <a:gd name="connsiteY88" fmla="*/ 390861 h 606651"/>
                <a:gd name="connsiteX89" fmla="*/ 213272 w 440751"/>
                <a:gd name="connsiteY89" fmla="*/ 390861 h 606651"/>
                <a:gd name="connsiteX90" fmla="*/ 213272 w 440751"/>
                <a:gd name="connsiteY90" fmla="*/ 343947 h 606651"/>
                <a:gd name="connsiteX91" fmla="*/ 166795 w 440751"/>
                <a:gd name="connsiteY91" fmla="*/ 343947 h 606651"/>
                <a:gd name="connsiteX92" fmla="*/ 166795 w 440751"/>
                <a:gd name="connsiteY92" fmla="*/ 297033 h 606651"/>
                <a:gd name="connsiteX93" fmla="*/ 212941 w 440751"/>
                <a:gd name="connsiteY93" fmla="*/ 297033 h 606651"/>
                <a:gd name="connsiteX94" fmla="*/ 212941 w 440751"/>
                <a:gd name="connsiteY94" fmla="*/ 250119 h 606651"/>
                <a:gd name="connsiteX95" fmla="*/ 166464 w 440751"/>
                <a:gd name="connsiteY95" fmla="*/ 250119 h 606651"/>
                <a:gd name="connsiteX96" fmla="*/ 166464 w 440751"/>
                <a:gd name="connsiteY96" fmla="*/ 203204 h 606651"/>
                <a:gd name="connsiteX97" fmla="*/ 212941 w 440751"/>
                <a:gd name="connsiteY97" fmla="*/ 203204 h 606651"/>
                <a:gd name="connsiteX98" fmla="*/ 212941 w 440751"/>
                <a:gd name="connsiteY98" fmla="*/ 156290 h 606651"/>
                <a:gd name="connsiteX99" fmla="*/ 166464 w 440751"/>
                <a:gd name="connsiteY99" fmla="*/ 156290 h 606651"/>
                <a:gd name="connsiteX100" fmla="*/ 72612 w 440751"/>
                <a:gd name="connsiteY100" fmla="*/ 109376 h 606651"/>
                <a:gd name="connsiteX101" fmla="*/ 119621 w 440751"/>
                <a:gd name="connsiteY101" fmla="*/ 109376 h 606651"/>
                <a:gd name="connsiteX102" fmla="*/ 119621 w 440751"/>
                <a:gd name="connsiteY102" fmla="*/ 156290 h 606651"/>
                <a:gd name="connsiteX103" fmla="*/ 166133 w 440751"/>
                <a:gd name="connsiteY103" fmla="*/ 156290 h 606651"/>
                <a:gd name="connsiteX104" fmla="*/ 166133 w 440751"/>
                <a:gd name="connsiteY104" fmla="*/ 203204 h 606651"/>
                <a:gd name="connsiteX105" fmla="*/ 119621 w 440751"/>
                <a:gd name="connsiteY105" fmla="*/ 203204 h 606651"/>
                <a:gd name="connsiteX106" fmla="*/ 119621 w 440751"/>
                <a:gd name="connsiteY106" fmla="*/ 250119 h 606651"/>
                <a:gd name="connsiteX107" fmla="*/ 166133 w 440751"/>
                <a:gd name="connsiteY107" fmla="*/ 250119 h 606651"/>
                <a:gd name="connsiteX108" fmla="*/ 166133 w 440751"/>
                <a:gd name="connsiteY108" fmla="*/ 297033 h 606651"/>
                <a:gd name="connsiteX109" fmla="*/ 119952 w 440751"/>
                <a:gd name="connsiteY109" fmla="*/ 297033 h 606651"/>
                <a:gd name="connsiteX110" fmla="*/ 119952 w 440751"/>
                <a:gd name="connsiteY110" fmla="*/ 343947 h 606651"/>
                <a:gd name="connsiteX111" fmla="*/ 166464 w 440751"/>
                <a:gd name="connsiteY111" fmla="*/ 343947 h 606651"/>
                <a:gd name="connsiteX112" fmla="*/ 166464 w 440751"/>
                <a:gd name="connsiteY112" fmla="*/ 390861 h 606651"/>
                <a:gd name="connsiteX113" fmla="*/ 119455 w 440751"/>
                <a:gd name="connsiteY113" fmla="*/ 390861 h 606651"/>
                <a:gd name="connsiteX114" fmla="*/ 119455 w 440751"/>
                <a:gd name="connsiteY114" fmla="*/ 343947 h 606651"/>
                <a:gd name="connsiteX115" fmla="*/ 72943 w 440751"/>
                <a:gd name="connsiteY115" fmla="*/ 343947 h 606651"/>
                <a:gd name="connsiteX116" fmla="*/ 72943 w 440751"/>
                <a:gd name="connsiteY116" fmla="*/ 297033 h 606651"/>
                <a:gd name="connsiteX117" fmla="*/ 119124 w 440751"/>
                <a:gd name="connsiteY117" fmla="*/ 297033 h 606651"/>
                <a:gd name="connsiteX118" fmla="*/ 119124 w 440751"/>
                <a:gd name="connsiteY118" fmla="*/ 250119 h 606651"/>
                <a:gd name="connsiteX119" fmla="*/ 72612 w 440751"/>
                <a:gd name="connsiteY119" fmla="*/ 250119 h 606651"/>
                <a:gd name="connsiteX120" fmla="*/ 72612 w 440751"/>
                <a:gd name="connsiteY120" fmla="*/ 203204 h 606651"/>
                <a:gd name="connsiteX121" fmla="*/ 119124 w 440751"/>
                <a:gd name="connsiteY121" fmla="*/ 203204 h 606651"/>
                <a:gd name="connsiteX122" fmla="*/ 119124 w 440751"/>
                <a:gd name="connsiteY122" fmla="*/ 156290 h 606651"/>
                <a:gd name="connsiteX123" fmla="*/ 72612 w 440751"/>
                <a:gd name="connsiteY123" fmla="*/ 156290 h 606651"/>
                <a:gd name="connsiteX124" fmla="*/ 23824 w 440751"/>
                <a:gd name="connsiteY124" fmla="*/ 23790 h 606651"/>
                <a:gd name="connsiteX125" fmla="*/ 23824 w 440751"/>
                <a:gd name="connsiteY125" fmla="*/ 403939 h 606651"/>
                <a:gd name="connsiteX126" fmla="*/ 416927 w 440751"/>
                <a:gd name="connsiteY126" fmla="*/ 403939 h 606651"/>
                <a:gd name="connsiteX127" fmla="*/ 416927 w 440751"/>
                <a:gd name="connsiteY127" fmla="*/ 157445 h 606651"/>
                <a:gd name="connsiteX128" fmla="*/ 353726 w 440751"/>
                <a:gd name="connsiteY128" fmla="*/ 157445 h 606651"/>
                <a:gd name="connsiteX129" fmla="*/ 353726 w 440751"/>
                <a:gd name="connsiteY129" fmla="*/ 156288 h 606651"/>
                <a:gd name="connsiteX130" fmla="*/ 307235 w 440751"/>
                <a:gd name="connsiteY130" fmla="*/ 156288 h 606651"/>
                <a:gd name="connsiteX131" fmla="*/ 307235 w 440751"/>
                <a:gd name="connsiteY131" fmla="*/ 109369 h 606651"/>
                <a:gd name="connsiteX132" fmla="*/ 299790 w 440751"/>
                <a:gd name="connsiteY132" fmla="*/ 109369 h 606651"/>
                <a:gd name="connsiteX133" fmla="*/ 299790 w 440751"/>
                <a:gd name="connsiteY133" fmla="*/ 23790 h 606651"/>
                <a:gd name="connsiteX134" fmla="*/ 23824 w 440751"/>
                <a:gd name="connsiteY134" fmla="*/ 0 h 606651"/>
                <a:gd name="connsiteX135" fmla="*/ 311702 w 440751"/>
                <a:gd name="connsiteY135" fmla="*/ 0 h 606651"/>
                <a:gd name="connsiteX136" fmla="*/ 314432 w 440751"/>
                <a:gd name="connsiteY136" fmla="*/ 330 h 606651"/>
                <a:gd name="connsiteX137" fmla="*/ 315094 w 440751"/>
                <a:gd name="connsiteY137" fmla="*/ 578 h 606651"/>
                <a:gd name="connsiteX138" fmla="*/ 317410 w 440751"/>
                <a:gd name="connsiteY138" fmla="*/ 1569 h 606651"/>
                <a:gd name="connsiteX139" fmla="*/ 318238 w 440751"/>
                <a:gd name="connsiteY139" fmla="*/ 1982 h 606651"/>
                <a:gd name="connsiteX140" fmla="*/ 320554 w 440751"/>
                <a:gd name="connsiteY140" fmla="*/ 3965 h 606651"/>
                <a:gd name="connsiteX141" fmla="*/ 320637 w 440751"/>
                <a:gd name="connsiteY141" fmla="*/ 4048 h 606651"/>
                <a:gd name="connsiteX142" fmla="*/ 437773 w 440751"/>
                <a:gd name="connsiteY142" fmla="*/ 137702 h 606651"/>
                <a:gd name="connsiteX143" fmla="*/ 440668 w 440751"/>
                <a:gd name="connsiteY143" fmla="*/ 145385 h 606651"/>
                <a:gd name="connsiteX144" fmla="*/ 440751 w 440751"/>
                <a:gd name="connsiteY144" fmla="*/ 146706 h 606651"/>
                <a:gd name="connsiteX145" fmla="*/ 440751 w 440751"/>
                <a:gd name="connsiteY145" fmla="*/ 582861 h 606651"/>
                <a:gd name="connsiteX146" fmla="*/ 416927 w 440751"/>
                <a:gd name="connsiteY146" fmla="*/ 606651 h 606651"/>
                <a:gd name="connsiteX147" fmla="*/ 23824 w 440751"/>
                <a:gd name="connsiteY147" fmla="*/ 606651 h 606651"/>
                <a:gd name="connsiteX148" fmla="*/ 0 w 440751"/>
                <a:gd name="connsiteY148" fmla="*/ 582861 h 606651"/>
                <a:gd name="connsiteX149" fmla="*/ 0 w 440751"/>
                <a:gd name="connsiteY149" fmla="*/ 23790 h 606651"/>
                <a:gd name="connsiteX150" fmla="*/ 23824 w 440751"/>
                <a:gd name="connsiteY150" fmla="*/ 0 h 606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440751" h="606651">
                  <a:moveTo>
                    <a:pt x="84206" y="456064"/>
                  </a:moveTo>
                  <a:cubicBezTo>
                    <a:pt x="99573" y="456064"/>
                    <a:pt x="108248" y="463579"/>
                    <a:pt x="108248" y="476131"/>
                  </a:cubicBezTo>
                  <a:cubicBezTo>
                    <a:pt x="108248" y="490004"/>
                    <a:pt x="98168" y="498262"/>
                    <a:pt x="81810" y="498262"/>
                  </a:cubicBezTo>
                  <a:cubicBezTo>
                    <a:pt x="77349" y="498262"/>
                    <a:pt x="74127" y="498097"/>
                    <a:pt x="71483" y="497519"/>
                  </a:cubicBezTo>
                  <a:lnTo>
                    <a:pt x="71483" y="457303"/>
                  </a:lnTo>
                  <a:cubicBezTo>
                    <a:pt x="73714" y="456725"/>
                    <a:pt x="77927" y="456064"/>
                    <a:pt x="84206" y="456064"/>
                  </a:cubicBezTo>
                  <a:close/>
                  <a:moveTo>
                    <a:pt x="158498" y="433842"/>
                  </a:moveTo>
                  <a:lnTo>
                    <a:pt x="158498" y="569975"/>
                  </a:lnTo>
                  <a:lnTo>
                    <a:pt x="186790" y="569975"/>
                  </a:lnTo>
                  <a:lnTo>
                    <a:pt x="186790" y="529002"/>
                  </a:lnTo>
                  <a:cubicBezTo>
                    <a:pt x="186790" y="506782"/>
                    <a:pt x="186376" y="487617"/>
                    <a:pt x="185549" y="469609"/>
                  </a:cubicBezTo>
                  <a:lnTo>
                    <a:pt x="186128" y="469444"/>
                  </a:lnTo>
                  <a:cubicBezTo>
                    <a:pt x="192828" y="485387"/>
                    <a:pt x="201763" y="502982"/>
                    <a:pt x="209869" y="517520"/>
                  </a:cubicBezTo>
                  <a:lnTo>
                    <a:pt x="238988" y="569975"/>
                  </a:lnTo>
                  <a:lnTo>
                    <a:pt x="271333" y="569975"/>
                  </a:lnTo>
                  <a:lnTo>
                    <a:pt x="271333" y="433842"/>
                  </a:lnTo>
                  <a:lnTo>
                    <a:pt x="243042" y="433842"/>
                  </a:lnTo>
                  <a:lnTo>
                    <a:pt x="243042" y="473657"/>
                  </a:lnTo>
                  <a:cubicBezTo>
                    <a:pt x="243042" y="494061"/>
                    <a:pt x="243621" y="512481"/>
                    <a:pt x="245689" y="530407"/>
                  </a:cubicBezTo>
                  <a:lnTo>
                    <a:pt x="245027" y="530407"/>
                  </a:lnTo>
                  <a:cubicBezTo>
                    <a:pt x="238988" y="515042"/>
                    <a:pt x="230881" y="498108"/>
                    <a:pt x="222774" y="483735"/>
                  </a:cubicBezTo>
                  <a:lnTo>
                    <a:pt x="194483" y="433842"/>
                  </a:lnTo>
                  <a:close/>
                  <a:moveTo>
                    <a:pt x="82641" y="432850"/>
                  </a:moveTo>
                  <a:cubicBezTo>
                    <a:pt x="63780" y="432850"/>
                    <a:pt x="50461" y="434089"/>
                    <a:pt x="40948" y="435659"/>
                  </a:cubicBezTo>
                  <a:lnTo>
                    <a:pt x="40948" y="569975"/>
                  </a:lnTo>
                  <a:lnTo>
                    <a:pt x="71473" y="569975"/>
                  </a:lnTo>
                  <a:lnTo>
                    <a:pt x="71473" y="521320"/>
                  </a:lnTo>
                  <a:cubicBezTo>
                    <a:pt x="74286" y="521733"/>
                    <a:pt x="77925" y="521981"/>
                    <a:pt x="81979" y="521981"/>
                  </a:cubicBezTo>
                  <a:cubicBezTo>
                    <a:pt x="100178" y="521981"/>
                    <a:pt x="115813" y="517520"/>
                    <a:pt x="126319" y="507608"/>
                  </a:cubicBezTo>
                  <a:cubicBezTo>
                    <a:pt x="134426" y="499926"/>
                    <a:pt x="138810" y="488609"/>
                    <a:pt x="138810" y="475309"/>
                  </a:cubicBezTo>
                  <a:cubicBezTo>
                    <a:pt x="138810" y="461927"/>
                    <a:pt x="132937" y="450610"/>
                    <a:pt x="124251" y="443754"/>
                  </a:cubicBezTo>
                  <a:cubicBezTo>
                    <a:pt x="115151" y="436485"/>
                    <a:pt x="101584" y="432850"/>
                    <a:pt x="82641" y="432850"/>
                  </a:cubicBezTo>
                  <a:close/>
                  <a:moveTo>
                    <a:pt x="369609" y="432437"/>
                  </a:moveTo>
                  <a:cubicBezTo>
                    <a:pt x="324938" y="432437"/>
                    <a:pt x="292014" y="458293"/>
                    <a:pt x="291766" y="503560"/>
                  </a:cubicBezTo>
                  <a:cubicBezTo>
                    <a:pt x="291601" y="523551"/>
                    <a:pt x="298467" y="541311"/>
                    <a:pt x="311041" y="553041"/>
                  </a:cubicBezTo>
                  <a:cubicBezTo>
                    <a:pt x="323532" y="565183"/>
                    <a:pt x="341566" y="571461"/>
                    <a:pt x="366465" y="571461"/>
                  </a:cubicBezTo>
                  <a:cubicBezTo>
                    <a:pt x="384416" y="571461"/>
                    <a:pt x="402450" y="567001"/>
                    <a:pt x="411963" y="563779"/>
                  </a:cubicBezTo>
                  <a:lnTo>
                    <a:pt x="411963" y="492078"/>
                  </a:lnTo>
                  <a:lnTo>
                    <a:pt x="361171" y="492078"/>
                  </a:lnTo>
                  <a:lnTo>
                    <a:pt x="361171" y="516116"/>
                  </a:lnTo>
                  <a:lnTo>
                    <a:pt x="382183" y="516116"/>
                  </a:lnTo>
                  <a:lnTo>
                    <a:pt x="382183" y="544532"/>
                  </a:lnTo>
                  <a:cubicBezTo>
                    <a:pt x="379784" y="545771"/>
                    <a:pt x="374076" y="546597"/>
                    <a:pt x="367044" y="546597"/>
                  </a:cubicBezTo>
                  <a:cubicBezTo>
                    <a:pt x="341731" y="546597"/>
                    <a:pt x="324111" y="529994"/>
                    <a:pt x="324111" y="501908"/>
                  </a:cubicBezTo>
                  <a:cubicBezTo>
                    <a:pt x="324111" y="472501"/>
                    <a:pt x="343551" y="457880"/>
                    <a:pt x="369278" y="457880"/>
                  </a:cubicBezTo>
                  <a:cubicBezTo>
                    <a:pt x="384251" y="457880"/>
                    <a:pt x="393516" y="460523"/>
                    <a:pt x="401044" y="463745"/>
                  </a:cubicBezTo>
                  <a:lnTo>
                    <a:pt x="407496" y="439128"/>
                  </a:lnTo>
                  <a:cubicBezTo>
                    <a:pt x="400796" y="435907"/>
                    <a:pt x="387229" y="432437"/>
                    <a:pt x="369609" y="432437"/>
                  </a:cubicBezTo>
                  <a:close/>
                  <a:moveTo>
                    <a:pt x="306722" y="156302"/>
                  </a:moveTo>
                  <a:cubicBezTo>
                    <a:pt x="308211" y="157045"/>
                    <a:pt x="309947" y="157458"/>
                    <a:pt x="311684" y="157458"/>
                  </a:cubicBezTo>
                  <a:lnTo>
                    <a:pt x="353695" y="157458"/>
                  </a:lnTo>
                  <a:lnTo>
                    <a:pt x="353695" y="203214"/>
                  </a:lnTo>
                  <a:lnTo>
                    <a:pt x="307218" y="203214"/>
                  </a:lnTo>
                  <a:lnTo>
                    <a:pt x="307218" y="250126"/>
                  </a:lnTo>
                  <a:lnTo>
                    <a:pt x="353695" y="250126"/>
                  </a:lnTo>
                  <a:lnTo>
                    <a:pt x="353695" y="297038"/>
                  </a:lnTo>
                  <a:lnTo>
                    <a:pt x="307549" y="297038"/>
                  </a:lnTo>
                  <a:lnTo>
                    <a:pt x="307549" y="343949"/>
                  </a:lnTo>
                  <a:lnTo>
                    <a:pt x="354026" y="343949"/>
                  </a:lnTo>
                  <a:lnTo>
                    <a:pt x="354026" y="390861"/>
                  </a:lnTo>
                  <a:lnTo>
                    <a:pt x="307053" y="390861"/>
                  </a:lnTo>
                  <a:lnTo>
                    <a:pt x="307053" y="343949"/>
                  </a:lnTo>
                  <a:lnTo>
                    <a:pt x="260576" y="343949"/>
                  </a:lnTo>
                  <a:lnTo>
                    <a:pt x="260576" y="297038"/>
                  </a:lnTo>
                  <a:lnTo>
                    <a:pt x="306722" y="297038"/>
                  </a:lnTo>
                  <a:lnTo>
                    <a:pt x="306722" y="250126"/>
                  </a:lnTo>
                  <a:lnTo>
                    <a:pt x="260245" y="250126"/>
                  </a:lnTo>
                  <a:lnTo>
                    <a:pt x="260245" y="203214"/>
                  </a:lnTo>
                  <a:lnTo>
                    <a:pt x="306722" y="203214"/>
                  </a:lnTo>
                  <a:close/>
                  <a:moveTo>
                    <a:pt x="260245" y="109376"/>
                  </a:moveTo>
                  <a:lnTo>
                    <a:pt x="299798" y="109376"/>
                  </a:lnTo>
                  <a:lnTo>
                    <a:pt x="299798" y="145562"/>
                  </a:lnTo>
                  <a:cubicBezTo>
                    <a:pt x="299798" y="150271"/>
                    <a:pt x="302611" y="154402"/>
                    <a:pt x="306748" y="156302"/>
                  </a:cubicBezTo>
                  <a:lnTo>
                    <a:pt x="306747" y="156302"/>
                  </a:lnTo>
                  <a:lnTo>
                    <a:pt x="306722" y="156302"/>
                  </a:lnTo>
                  <a:lnTo>
                    <a:pt x="260245" y="156302"/>
                  </a:lnTo>
                  <a:close/>
                  <a:moveTo>
                    <a:pt x="166464" y="109376"/>
                  </a:moveTo>
                  <a:lnTo>
                    <a:pt x="213437" y="109376"/>
                  </a:lnTo>
                  <a:lnTo>
                    <a:pt x="213437" y="156290"/>
                  </a:lnTo>
                  <a:lnTo>
                    <a:pt x="259914" y="156290"/>
                  </a:lnTo>
                  <a:lnTo>
                    <a:pt x="259914" y="203204"/>
                  </a:lnTo>
                  <a:lnTo>
                    <a:pt x="213437" y="203204"/>
                  </a:lnTo>
                  <a:lnTo>
                    <a:pt x="213437" y="250119"/>
                  </a:lnTo>
                  <a:lnTo>
                    <a:pt x="259914" y="250119"/>
                  </a:lnTo>
                  <a:lnTo>
                    <a:pt x="259914" y="297033"/>
                  </a:lnTo>
                  <a:lnTo>
                    <a:pt x="213768" y="297033"/>
                  </a:lnTo>
                  <a:lnTo>
                    <a:pt x="213768" y="343947"/>
                  </a:lnTo>
                  <a:lnTo>
                    <a:pt x="260245" y="343947"/>
                  </a:lnTo>
                  <a:lnTo>
                    <a:pt x="260245" y="390861"/>
                  </a:lnTo>
                  <a:lnTo>
                    <a:pt x="213272" y="390861"/>
                  </a:lnTo>
                  <a:lnTo>
                    <a:pt x="213272" y="343947"/>
                  </a:lnTo>
                  <a:lnTo>
                    <a:pt x="166795" y="343947"/>
                  </a:lnTo>
                  <a:lnTo>
                    <a:pt x="166795" y="297033"/>
                  </a:lnTo>
                  <a:lnTo>
                    <a:pt x="212941" y="297033"/>
                  </a:lnTo>
                  <a:lnTo>
                    <a:pt x="212941" y="250119"/>
                  </a:lnTo>
                  <a:lnTo>
                    <a:pt x="166464" y="250119"/>
                  </a:lnTo>
                  <a:lnTo>
                    <a:pt x="166464" y="203204"/>
                  </a:lnTo>
                  <a:lnTo>
                    <a:pt x="212941" y="203204"/>
                  </a:lnTo>
                  <a:lnTo>
                    <a:pt x="212941" y="156290"/>
                  </a:lnTo>
                  <a:lnTo>
                    <a:pt x="166464" y="156290"/>
                  </a:lnTo>
                  <a:close/>
                  <a:moveTo>
                    <a:pt x="72612" y="109376"/>
                  </a:moveTo>
                  <a:lnTo>
                    <a:pt x="119621" y="109376"/>
                  </a:lnTo>
                  <a:lnTo>
                    <a:pt x="119621" y="156290"/>
                  </a:lnTo>
                  <a:lnTo>
                    <a:pt x="166133" y="156290"/>
                  </a:lnTo>
                  <a:lnTo>
                    <a:pt x="166133" y="203204"/>
                  </a:lnTo>
                  <a:lnTo>
                    <a:pt x="119621" y="203204"/>
                  </a:lnTo>
                  <a:lnTo>
                    <a:pt x="119621" y="250119"/>
                  </a:lnTo>
                  <a:lnTo>
                    <a:pt x="166133" y="250119"/>
                  </a:lnTo>
                  <a:lnTo>
                    <a:pt x="166133" y="297033"/>
                  </a:lnTo>
                  <a:lnTo>
                    <a:pt x="119952" y="297033"/>
                  </a:lnTo>
                  <a:lnTo>
                    <a:pt x="119952" y="343947"/>
                  </a:lnTo>
                  <a:lnTo>
                    <a:pt x="166464" y="343947"/>
                  </a:lnTo>
                  <a:lnTo>
                    <a:pt x="166464" y="390861"/>
                  </a:lnTo>
                  <a:lnTo>
                    <a:pt x="119455" y="390861"/>
                  </a:lnTo>
                  <a:lnTo>
                    <a:pt x="119455" y="343947"/>
                  </a:lnTo>
                  <a:lnTo>
                    <a:pt x="72943" y="343947"/>
                  </a:lnTo>
                  <a:lnTo>
                    <a:pt x="72943" y="297033"/>
                  </a:lnTo>
                  <a:lnTo>
                    <a:pt x="119124" y="297033"/>
                  </a:lnTo>
                  <a:lnTo>
                    <a:pt x="119124" y="250119"/>
                  </a:lnTo>
                  <a:lnTo>
                    <a:pt x="72612" y="250119"/>
                  </a:lnTo>
                  <a:lnTo>
                    <a:pt x="72612" y="203204"/>
                  </a:lnTo>
                  <a:lnTo>
                    <a:pt x="119124" y="203204"/>
                  </a:lnTo>
                  <a:lnTo>
                    <a:pt x="119124" y="156290"/>
                  </a:lnTo>
                  <a:lnTo>
                    <a:pt x="72612" y="156290"/>
                  </a:lnTo>
                  <a:close/>
                  <a:moveTo>
                    <a:pt x="23824" y="23790"/>
                  </a:moveTo>
                  <a:lnTo>
                    <a:pt x="23824" y="403939"/>
                  </a:lnTo>
                  <a:lnTo>
                    <a:pt x="416927" y="403939"/>
                  </a:lnTo>
                  <a:lnTo>
                    <a:pt x="416927" y="157445"/>
                  </a:lnTo>
                  <a:lnTo>
                    <a:pt x="353726" y="157445"/>
                  </a:lnTo>
                  <a:lnTo>
                    <a:pt x="353726" y="156288"/>
                  </a:lnTo>
                  <a:lnTo>
                    <a:pt x="307235" y="156288"/>
                  </a:lnTo>
                  <a:lnTo>
                    <a:pt x="307235" y="109369"/>
                  </a:lnTo>
                  <a:lnTo>
                    <a:pt x="299790" y="109369"/>
                  </a:lnTo>
                  <a:lnTo>
                    <a:pt x="299790" y="23790"/>
                  </a:lnTo>
                  <a:close/>
                  <a:moveTo>
                    <a:pt x="23824" y="0"/>
                  </a:moveTo>
                  <a:lnTo>
                    <a:pt x="311702" y="0"/>
                  </a:lnTo>
                  <a:cubicBezTo>
                    <a:pt x="312612" y="0"/>
                    <a:pt x="313522" y="165"/>
                    <a:pt x="314432" y="330"/>
                  </a:cubicBezTo>
                  <a:cubicBezTo>
                    <a:pt x="314680" y="413"/>
                    <a:pt x="314846" y="496"/>
                    <a:pt x="315094" y="578"/>
                  </a:cubicBezTo>
                  <a:cubicBezTo>
                    <a:pt x="315921" y="826"/>
                    <a:pt x="316666" y="1156"/>
                    <a:pt x="317410" y="1569"/>
                  </a:cubicBezTo>
                  <a:cubicBezTo>
                    <a:pt x="317659" y="1652"/>
                    <a:pt x="317989" y="1817"/>
                    <a:pt x="318238" y="1982"/>
                  </a:cubicBezTo>
                  <a:cubicBezTo>
                    <a:pt x="319065" y="2561"/>
                    <a:pt x="319892" y="3221"/>
                    <a:pt x="320554" y="3965"/>
                  </a:cubicBezTo>
                  <a:cubicBezTo>
                    <a:pt x="320637" y="4048"/>
                    <a:pt x="320637" y="4048"/>
                    <a:pt x="320637" y="4048"/>
                  </a:cubicBezTo>
                  <a:lnTo>
                    <a:pt x="437773" y="137702"/>
                  </a:lnTo>
                  <a:cubicBezTo>
                    <a:pt x="439676" y="139850"/>
                    <a:pt x="440586" y="142576"/>
                    <a:pt x="440668" y="145385"/>
                  </a:cubicBezTo>
                  <a:cubicBezTo>
                    <a:pt x="440668" y="145798"/>
                    <a:pt x="440751" y="146293"/>
                    <a:pt x="440751" y="146706"/>
                  </a:cubicBezTo>
                  <a:lnTo>
                    <a:pt x="440751" y="582861"/>
                  </a:lnTo>
                  <a:cubicBezTo>
                    <a:pt x="440751" y="595995"/>
                    <a:pt x="430080" y="606651"/>
                    <a:pt x="416927" y="606651"/>
                  </a:cubicBezTo>
                  <a:lnTo>
                    <a:pt x="23824" y="606651"/>
                  </a:lnTo>
                  <a:cubicBezTo>
                    <a:pt x="10671" y="606651"/>
                    <a:pt x="0" y="595995"/>
                    <a:pt x="0" y="582861"/>
                  </a:cubicBezTo>
                  <a:lnTo>
                    <a:pt x="0" y="23790"/>
                  </a:lnTo>
                  <a:cubicBezTo>
                    <a:pt x="0" y="10656"/>
                    <a:pt x="10671" y="0"/>
                    <a:pt x="23824" y="0"/>
                  </a:cubicBezTo>
                  <a:close/>
                </a:path>
              </a:pathLst>
            </a:custGeom>
            <a:solidFill>
              <a:schemeClr val="accent1"/>
            </a:solidFill>
            <a:ln>
              <a:noFill/>
            </a:ln>
          </p:spPr>
        </p:sp>
      </p:grpSp>
      <p:grpSp>
        <p:nvGrpSpPr>
          <p:cNvPr id="26" name="组合 25"/>
          <p:cNvGrpSpPr/>
          <p:nvPr/>
        </p:nvGrpSpPr>
        <p:grpSpPr>
          <a:xfrm>
            <a:off x="5579977" y="3164854"/>
            <a:ext cx="1058854" cy="553493"/>
            <a:chOff x="8133063" y="1699504"/>
            <a:chExt cx="751638" cy="392903"/>
          </a:xfrm>
        </p:grpSpPr>
        <p:sp>
          <p:nvSpPr>
            <p:cNvPr id="28" name="Freeform 159"/>
            <p:cNvSpPr/>
            <p:nvPr/>
          </p:nvSpPr>
          <p:spPr>
            <a:xfrm flipH="1">
              <a:off x="8133063" y="1699504"/>
              <a:ext cx="751638" cy="392903"/>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dirty="0">
                <a:latin typeface="Huawei Sans" panose="020C0503030203020204" pitchFamily="34" charset="0"/>
              </a:endParaRPr>
            </a:p>
          </p:txBody>
        </p:sp>
        <p:sp>
          <p:nvSpPr>
            <p:cNvPr id="29" name="矩形 28"/>
            <p:cNvSpPr/>
            <p:nvPr/>
          </p:nvSpPr>
          <p:spPr>
            <a:xfrm>
              <a:off x="8163161" y="1804514"/>
              <a:ext cx="704592" cy="240326"/>
            </a:xfrm>
            <a:prstGeom prst="rect">
              <a:avLst/>
            </a:prstGeom>
          </p:spPr>
          <p:txBody>
            <a:bodyPr wrap="square">
              <a:noAutofit/>
            </a:bodyPr>
            <a:lstStyle/>
            <a:p>
              <a:pPr algn="ctr" fontAlgn="ctr"/>
              <a:r>
                <a:rPr lang="en-US" sz="1600" dirty="0">
                  <a:latin typeface="Huawei Sans" panose="020C0503030203020204" pitchFamily="34" charset="0"/>
                </a:rPr>
                <a:t>Network</a:t>
              </a:r>
            </a:p>
          </p:txBody>
        </p:sp>
      </p:grpSp>
      <p:grpSp>
        <p:nvGrpSpPr>
          <p:cNvPr id="42" name="组合 41"/>
          <p:cNvGrpSpPr/>
          <p:nvPr/>
        </p:nvGrpSpPr>
        <p:grpSpPr>
          <a:xfrm>
            <a:off x="7780797" y="54126"/>
            <a:ext cx="4206612" cy="442800"/>
            <a:chOff x="7780797" y="54126"/>
            <a:chExt cx="4206612" cy="442800"/>
          </a:xfrm>
        </p:grpSpPr>
        <p:sp>
          <p:nvSpPr>
            <p:cNvPr id="43" name="五边形 42"/>
            <p:cNvSpPr/>
            <p:nvPr/>
          </p:nvSpPr>
          <p:spPr bwMode="auto">
            <a:xfrm>
              <a:off x="7780797" y="54126"/>
              <a:ext cx="846397" cy="442800"/>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spAutoFit/>
            </a:bodyPr>
            <a:lstStyle/>
            <a:p>
              <a:pPr algn="ctr"/>
              <a:r>
                <a:rPr lang="en-US" sz="100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Application Layer</a:t>
              </a:r>
            </a:p>
          </p:txBody>
        </p:sp>
        <p:sp>
          <p:nvSpPr>
            <p:cNvPr id="44" name="燕尾形 43"/>
            <p:cNvSpPr/>
            <p:nvPr/>
          </p:nvSpPr>
          <p:spPr bwMode="auto">
            <a:xfrm>
              <a:off x="8440928" y="54126"/>
              <a:ext cx="1073799" cy="4428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spAutoFit/>
            </a:bodyPr>
            <a:lstStyle/>
            <a:p>
              <a:pPr algn="ctr"/>
              <a:r>
                <a:rPr lang="en-US" sz="1000" dirty="0">
                  <a:latin typeface="Huawei Sans" panose="020C0503030203020204" pitchFamily="34" charset="0"/>
                  <a:ea typeface="方正兰亭黑简体" panose="02000000000000000000" pitchFamily="2" charset="-122"/>
                  <a:sym typeface="Huawei Sans" panose="020C0503030203020204" pitchFamily="34" charset="0"/>
                </a:rPr>
                <a:t>Transport Layer</a:t>
              </a:r>
            </a:p>
          </p:txBody>
        </p:sp>
        <p:sp>
          <p:nvSpPr>
            <p:cNvPr id="45" name="燕尾形 44"/>
            <p:cNvSpPr/>
            <p:nvPr/>
          </p:nvSpPr>
          <p:spPr bwMode="auto">
            <a:xfrm>
              <a:off x="9328461" y="54126"/>
              <a:ext cx="977704" cy="4428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spAutoFit/>
            </a:bodyPr>
            <a:lstStyle/>
            <a:p>
              <a:pPr algn="ctr">
                <a:spcBef>
                  <a:spcPts val="0"/>
                </a:spcBef>
              </a:pPr>
              <a:r>
                <a:rPr lang="en-US" sz="1000" dirty="0">
                  <a:latin typeface="Huawei Sans" panose="020C0503030203020204" pitchFamily="34" charset="0"/>
                  <a:ea typeface="方正兰亭黑简体" panose="02000000000000000000" pitchFamily="2" charset="-122"/>
                  <a:sym typeface="Huawei Sans" panose="020C0503030203020204" pitchFamily="34" charset="0"/>
                </a:rPr>
                <a:t>Network Layer</a:t>
              </a:r>
            </a:p>
          </p:txBody>
        </p:sp>
        <p:sp>
          <p:nvSpPr>
            <p:cNvPr id="46" name="燕尾形 45"/>
            <p:cNvSpPr/>
            <p:nvPr/>
          </p:nvSpPr>
          <p:spPr bwMode="auto">
            <a:xfrm>
              <a:off x="10119899" y="54126"/>
              <a:ext cx="1128324" cy="4428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spAutoFit/>
            </a:bodyPr>
            <a:lstStyle/>
            <a:p>
              <a:pPr algn="ctr">
                <a:spcBef>
                  <a:spcPts val="0"/>
                </a:spcBef>
                <a:defRPr/>
              </a:pPr>
              <a:r>
                <a:rPr lang="en-US" sz="1000" dirty="0">
                  <a:latin typeface="Huawei Sans" panose="020C0503030203020204" pitchFamily="34" charset="0"/>
                  <a:ea typeface="方正兰亭黑简体" panose="02000000000000000000" pitchFamily="2" charset="-122"/>
                  <a:sym typeface="Huawei Sans" panose="020C0503030203020204" pitchFamily="34" charset="0"/>
                </a:rPr>
                <a:t>Data Link Layer</a:t>
              </a:r>
            </a:p>
          </p:txBody>
        </p:sp>
        <p:sp>
          <p:nvSpPr>
            <p:cNvPr id="47" name="燕尾形 46"/>
            <p:cNvSpPr/>
            <p:nvPr/>
          </p:nvSpPr>
          <p:spPr bwMode="auto">
            <a:xfrm>
              <a:off x="11061958" y="54126"/>
              <a:ext cx="925451" cy="4428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spAutoFit/>
            </a:bodyPr>
            <a:lstStyle/>
            <a:p>
              <a:pPr algn="ctr">
                <a:spcBef>
                  <a:spcPts val="0"/>
                </a:spcBef>
                <a:defRPr/>
              </a:pPr>
              <a:r>
                <a:rPr lang="en-US" sz="1000" dirty="0">
                  <a:latin typeface="Huawei Sans" panose="020C0503030203020204" pitchFamily="34" charset="0"/>
                  <a:ea typeface="方正兰亭黑简体" panose="02000000000000000000" pitchFamily="2" charset="-122"/>
                  <a:sym typeface="Huawei Sans" panose="020C0503030203020204" pitchFamily="34" charset="0"/>
                </a:rPr>
                <a:t>Physical Layer</a:t>
              </a:r>
            </a:p>
          </p:txBody>
        </p:sp>
      </p:grpSp>
    </p:spTree>
    <p:extLst>
      <p:ext uri="{BB962C8B-B14F-4D97-AF65-F5344CB8AC3E}">
        <p14:creationId xmlns:p14="http://schemas.microsoft.com/office/powerpoint/2010/main" val="27824208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wrap="square">
            <a:noAutofit/>
          </a:bodyPr>
          <a:lstStyle/>
          <a:p>
            <a:r>
              <a:rPr lang="en-US" sz="2000" dirty="0">
                <a:latin typeface="Huawei Sans" panose="020C0503030203020204" pitchFamily="34" charset="0"/>
                <a:sym typeface="Huawei Sans" panose="020C0503030203020204" pitchFamily="34" charset="0"/>
              </a:rPr>
              <a:t>Telnet is a standard protocol that provides remote login services on </a:t>
            </a:r>
            <a:r>
              <a:rPr lang="en-US" sz="2000" dirty="0" smtClean="0">
                <a:latin typeface="Huawei Sans" panose="020C0503030203020204" pitchFamily="34" charset="0"/>
                <a:sym typeface="Huawei Sans" panose="020C0503030203020204" pitchFamily="34" charset="0"/>
              </a:rPr>
              <a:t>a network</a:t>
            </a:r>
            <a:r>
              <a:rPr lang="en-US" sz="2000" dirty="0">
                <a:latin typeface="Huawei Sans" panose="020C0503030203020204" pitchFamily="34" charset="0"/>
                <a:sym typeface="Huawei Sans" panose="020C0503030203020204" pitchFamily="34" charset="0"/>
              </a:rPr>
              <a:t>. It provides users with the ability to operate remote devices through local PCs.</a:t>
            </a:r>
          </a:p>
          <a:p>
            <a:endParaRPr lang="zh-CN" altLang="en-US" sz="2000" dirty="0">
              <a:latin typeface="Huawei Sans" panose="020C0503030203020204" pitchFamily="34" charset="0"/>
              <a:sym typeface="Huawei Sans" panose="020C0503030203020204" pitchFamily="34" charset="0"/>
            </a:endParaRPr>
          </a:p>
        </p:txBody>
      </p:sp>
      <p:sp>
        <p:nvSpPr>
          <p:cNvPr id="2" name="标题 1"/>
          <p:cNvSpPr>
            <a:spLocks noGrp="1"/>
          </p:cNvSpPr>
          <p:nvPr>
            <p:ph type="title"/>
          </p:nvPr>
        </p:nvSpPr>
        <p:spPr>
          <a:xfrm>
            <a:off x="1594800" y="410401"/>
            <a:ext cx="10154288" cy="640800"/>
          </a:xfrm>
        </p:spPr>
        <p:txBody>
          <a:bodyPr wrap="square">
            <a:noAutofit/>
          </a:bodyPr>
          <a:lstStyle/>
          <a:p>
            <a:r>
              <a:rPr lang="en-US" dirty="0">
                <a:latin typeface="Huawei Sans" panose="020C0503030203020204" pitchFamily="34" charset="0"/>
              </a:rPr>
              <a:t>Common Application Layer Protocols - Telnet</a:t>
            </a:r>
          </a:p>
        </p:txBody>
      </p:sp>
      <p:sp>
        <p:nvSpPr>
          <p:cNvPr id="26" name="文本占位符 3">
            <a:extLst>
              <a:ext uri="{FF2B5EF4-FFF2-40B4-BE49-F238E27FC236}">
                <a16:creationId xmlns="" xmlns:a16="http://schemas.microsoft.com/office/drawing/2014/main" id="{43FF1B42-4DA3-458B-9B35-83C3B1C4C63F}"/>
              </a:ext>
            </a:extLst>
          </p:cNvPr>
          <p:cNvSpPr txBox="1">
            <a:spLocks/>
          </p:cNvSpPr>
          <p:nvPr/>
        </p:nvSpPr>
        <p:spPr bwMode="auto">
          <a:xfrm>
            <a:off x="7270717" y="3020335"/>
            <a:ext cx="4152036" cy="1672272"/>
          </a:xfrm>
          <a:prstGeom prst="rect">
            <a:avLst/>
          </a:prstGeom>
          <a:noFill/>
          <a:ln w="9525">
            <a:noFill/>
            <a:miter lim="800000"/>
            <a:headEnd/>
            <a:tailEnd/>
          </a:ln>
        </p:spPr>
        <p:txBody>
          <a:bodyPr vert="horz" wrap="square" lIns="80141" tIns="40071" rIns="80141" bIns="40071" numCol="1" anchor="t" anchorCtr="0" compatLnSpc="1">
            <a:prstTxWarp prst="textNoShape">
              <a:avLst/>
            </a:prstTxWarp>
            <a:noAutofit/>
          </a:bodyPr>
          <a:lstStyle>
            <a:lvl1pPr marL="302279" indent="-302279" algn="just" defTabSz="914034" rtl="0" eaLnBrk="1" fontAlgn="auto" latinLnBrk="0" hangingPunct="1">
              <a:lnSpc>
                <a:spcPct val="140000"/>
              </a:lnSpc>
              <a:spcBef>
                <a:spcPts val="792"/>
              </a:spcBef>
              <a:buClrTx/>
              <a:buFont typeface="Arial" panose="020B0604020202020204" pitchFamily="34" charset="0"/>
              <a:buChar char="•"/>
              <a:defRPr sz="2199" kern="1200">
                <a:solidFill>
                  <a:schemeClr val="tx1"/>
                </a:solidFill>
                <a:latin typeface="+mn-lt"/>
                <a:ea typeface="+mn-ea"/>
                <a:cs typeface="Arial" panose="020B0604020202020204" pitchFamily="34" charset="0"/>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gn="l" fontAlgn="ctr">
              <a:buNone/>
            </a:pPr>
            <a:r>
              <a:rPr lang="en-US" sz="1800" dirty="0">
                <a:latin typeface="Huawei Sans" panose="020C0503030203020204" pitchFamily="34" charset="0"/>
                <a:ea typeface="方正兰亭黑简体" panose="02000000000000000000" pitchFamily="2" charset="-122"/>
                <a:sym typeface="Huawei Sans" panose="020C0503030203020204" pitchFamily="34" charset="0"/>
              </a:rPr>
              <a:t>A user connects to a Telnet server through the Telnet client program. The commands entered on the Telnet client are executed on the server, as if the commands were entered on the console of the server.</a:t>
            </a:r>
          </a:p>
          <a:p>
            <a:pPr algn="l" fontAlgn="ctr"/>
            <a:endParaRPr lang="zh-CN" altLang="en-US" sz="20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4" name="组合 3"/>
          <p:cNvGrpSpPr/>
          <p:nvPr/>
        </p:nvGrpSpPr>
        <p:grpSpPr>
          <a:xfrm>
            <a:off x="1594177" y="2396493"/>
            <a:ext cx="5430389" cy="2981308"/>
            <a:chOff x="763427" y="2572503"/>
            <a:chExt cx="5430389" cy="2981308"/>
          </a:xfrm>
        </p:grpSpPr>
        <p:cxnSp>
          <p:nvCxnSpPr>
            <p:cNvPr id="51" name="直接连接符 50"/>
            <p:cNvCxnSpPr>
              <a:stCxn id="54" idx="3"/>
              <a:endCxn id="56" idx="1"/>
            </p:cNvCxnSpPr>
            <p:nvPr/>
          </p:nvCxnSpPr>
          <p:spPr bwMode="auto">
            <a:xfrm flipV="1">
              <a:off x="1675066" y="4271766"/>
              <a:ext cx="2627468"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nvGrpSpPr>
            <p:cNvPr id="52" name="组合 51"/>
            <p:cNvGrpSpPr/>
            <p:nvPr/>
          </p:nvGrpSpPr>
          <p:grpSpPr>
            <a:xfrm>
              <a:off x="763427" y="4045460"/>
              <a:ext cx="1233030" cy="865975"/>
              <a:chOff x="1396153" y="4045460"/>
              <a:chExt cx="1233030" cy="865975"/>
            </a:xfrm>
          </p:grpSpPr>
          <p:sp>
            <p:nvSpPr>
              <p:cNvPr id="53" name="TextBox 149">
                <a:extLst>
                  <a:ext uri="{FF2B5EF4-FFF2-40B4-BE49-F238E27FC236}">
                    <a16:creationId xmlns:a16="http://schemas.microsoft.com/office/drawing/2014/main" xmlns="" id="{ABAACD8C-1084-4AF5-901D-7860F3B040BF}"/>
                  </a:ext>
                </a:extLst>
              </p:cNvPr>
              <p:cNvSpPr txBox="1"/>
              <p:nvPr/>
            </p:nvSpPr>
            <p:spPr>
              <a:xfrm>
                <a:off x="1396153" y="4603658"/>
                <a:ext cx="1233030" cy="307777"/>
              </a:xfrm>
              <a:prstGeom prst="rect">
                <a:avLst/>
              </a:prstGeom>
              <a:noFill/>
            </p:spPr>
            <p:txBody>
              <a:bodyPr wrap="square" rtlCol="0">
                <a:noAutofit/>
              </a:bodyPr>
              <a:lstStyle/>
              <a:p>
                <a:pPr algn="ctr" fontAlgn="ctr"/>
                <a:r>
                  <a:rPr lang="en-US" sz="1400" dirty="0">
                    <a:latin typeface="Huawei Sans" panose="020C0503030203020204" pitchFamily="34" charset="0"/>
                    <a:ea typeface="方正兰亭黑简体" panose="02000000000000000000" pitchFamily="2" charset="-122"/>
                    <a:sym typeface="Huawei Sans" panose="020C0503030203020204" pitchFamily="34" charset="0"/>
                  </a:rPr>
                  <a:t>Telnet client</a:t>
                </a:r>
              </a:p>
            </p:txBody>
          </p:sp>
          <p:pic>
            <p:nvPicPr>
              <p:cNvPr id="54" name="图片 53" descr="PC.png">
                <a:extLst>
                  <a:ext uri="{FF2B5EF4-FFF2-40B4-BE49-F238E27FC236}">
                    <a16:creationId xmlns:a16="http://schemas.microsoft.com/office/drawing/2014/main" xmlns="" id="{FC705F83-EC9E-439D-A0C4-2779B52A9BBB}"/>
                  </a:ext>
                </a:extLst>
              </p:cNvPr>
              <p:cNvPicPr>
                <a:picLocks noChangeAspect="1"/>
              </p:cNvPicPr>
              <p:nvPr/>
            </p:nvPicPr>
            <p:blipFill>
              <a:blip r:embed="rId3" cstate="print"/>
              <a:stretch>
                <a:fillRect/>
              </a:stretch>
            </p:blipFill>
            <p:spPr>
              <a:xfrm>
                <a:off x="1706417" y="4045460"/>
                <a:ext cx="601375" cy="461855"/>
              </a:xfrm>
              <a:prstGeom prst="rect">
                <a:avLst/>
              </a:prstGeom>
            </p:spPr>
          </p:pic>
        </p:grpSp>
        <p:grpSp>
          <p:nvGrpSpPr>
            <p:cNvPr id="55" name="组合 54"/>
            <p:cNvGrpSpPr/>
            <p:nvPr/>
          </p:nvGrpSpPr>
          <p:grpSpPr>
            <a:xfrm>
              <a:off x="4296394" y="2572503"/>
              <a:ext cx="1897422" cy="2981308"/>
              <a:chOff x="4296394" y="2572503"/>
              <a:chExt cx="1897422" cy="2981308"/>
            </a:xfrm>
            <a:noFill/>
          </p:grpSpPr>
          <p:sp>
            <p:nvSpPr>
              <p:cNvPr id="56" name="圆角矩形 55"/>
              <p:cNvSpPr/>
              <p:nvPr/>
            </p:nvSpPr>
            <p:spPr>
              <a:xfrm>
                <a:off x="4302534" y="2989721"/>
                <a:ext cx="1891282" cy="2564090"/>
              </a:xfrm>
              <a:prstGeom prst="roundRect">
                <a:avLst>
                  <a:gd name="adj" fmla="val 3470"/>
                </a:avLst>
              </a:prstGeom>
              <a:solidFill>
                <a:srgbClr val="F3FBFE"/>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latin typeface="Huawei Sans" panose="020C0503030203020204" pitchFamily="34" charset="0"/>
                </a:endParaRPr>
              </a:p>
            </p:txBody>
          </p:sp>
          <p:pic>
            <p:nvPicPr>
              <p:cNvPr id="57" name="图片 56" descr="通用交换机.png">
                <a:extLst>
                  <a:ext uri="{FF2B5EF4-FFF2-40B4-BE49-F238E27FC236}">
                    <a16:creationId xmlns:a16="http://schemas.microsoft.com/office/drawing/2014/main" xmlns="" id="{5583757F-4C12-471A-A130-6DAAF82105FA}"/>
                  </a:ext>
                </a:extLst>
              </p:cNvPr>
              <p:cNvPicPr>
                <a:picLocks noChangeAspect="1"/>
              </p:cNvPicPr>
              <p:nvPr/>
            </p:nvPicPr>
            <p:blipFill>
              <a:blip r:embed="rId4" cstate="print"/>
              <a:stretch>
                <a:fillRect/>
              </a:stretch>
            </p:blipFill>
            <p:spPr>
              <a:xfrm>
                <a:off x="4465560" y="3983741"/>
                <a:ext cx="602420" cy="492889"/>
              </a:xfrm>
              <a:prstGeom prst="rect">
                <a:avLst/>
              </a:prstGeom>
              <a:grpFill/>
            </p:spPr>
          </p:pic>
          <p:pic>
            <p:nvPicPr>
              <p:cNvPr id="58" name="图片 57" descr="AP.png">
                <a:extLst>
                  <a:ext uri="{FF2B5EF4-FFF2-40B4-BE49-F238E27FC236}">
                    <a16:creationId xmlns:a16="http://schemas.microsoft.com/office/drawing/2014/main" xmlns="" id="{9A3BB0B1-B8AE-4570-9CED-F22BF327FAF8}"/>
                  </a:ext>
                </a:extLst>
              </p:cNvPr>
              <p:cNvPicPr>
                <a:picLocks noChangeAspect="1"/>
              </p:cNvPicPr>
              <p:nvPr/>
            </p:nvPicPr>
            <p:blipFill>
              <a:blip r:embed="rId5" cstate="print"/>
              <a:stretch>
                <a:fillRect/>
              </a:stretch>
            </p:blipFill>
            <p:spPr>
              <a:xfrm>
                <a:off x="4465560" y="3147049"/>
                <a:ext cx="602420" cy="492889"/>
              </a:xfrm>
              <a:prstGeom prst="rect">
                <a:avLst/>
              </a:prstGeom>
              <a:grpFill/>
            </p:spPr>
          </p:pic>
          <p:pic>
            <p:nvPicPr>
              <p:cNvPr id="59" name="图片 58" descr="防火墙.png">
                <a:extLst>
                  <a:ext uri="{FF2B5EF4-FFF2-40B4-BE49-F238E27FC236}">
                    <a16:creationId xmlns:a16="http://schemas.microsoft.com/office/drawing/2014/main" xmlns="" id="{1BAED0DC-2A44-4E09-B04B-DB8AC9C4E233}"/>
                  </a:ext>
                </a:extLst>
              </p:cNvPr>
              <p:cNvPicPr>
                <a:picLocks noChangeAspect="1"/>
              </p:cNvPicPr>
              <p:nvPr/>
            </p:nvPicPr>
            <p:blipFill>
              <a:blip r:embed="rId6" cstate="print"/>
              <a:stretch>
                <a:fillRect/>
              </a:stretch>
            </p:blipFill>
            <p:spPr>
              <a:xfrm>
                <a:off x="5374710" y="3983741"/>
                <a:ext cx="602420" cy="492889"/>
              </a:xfrm>
              <a:prstGeom prst="rect">
                <a:avLst/>
              </a:prstGeom>
              <a:grpFill/>
            </p:spPr>
          </p:pic>
          <p:pic>
            <p:nvPicPr>
              <p:cNvPr id="66" name="Picture 12" descr="E:\2016.01\1.12 扁平化图标\蓝色\AR-蓝色最新-40.png">
                <a:extLst>
                  <a:ext uri="{FF2B5EF4-FFF2-40B4-BE49-F238E27FC236}">
                    <a16:creationId xmlns:a16="http://schemas.microsoft.com/office/drawing/2014/main" xmlns="" id="{1D8E071F-501D-48FF-8ED1-076998A80BB3}"/>
                  </a:ext>
                </a:extLst>
              </p:cNvPr>
              <p:cNvPicPr>
                <a:picLocks noChangeAspect="1" noChangeArrowheads="1"/>
              </p:cNvPicPr>
              <p:nvPr/>
            </p:nvPicPr>
            <p:blipFill>
              <a:blip r:embed="rId7" cstate="print"/>
              <a:srcRect/>
              <a:stretch>
                <a:fillRect/>
              </a:stretch>
            </p:blipFill>
            <p:spPr bwMode="auto">
              <a:xfrm>
                <a:off x="5374710" y="3147049"/>
                <a:ext cx="602420" cy="492889"/>
              </a:xfrm>
              <a:prstGeom prst="rect">
                <a:avLst/>
              </a:prstGeom>
              <a:grpFill/>
            </p:spPr>
          </p:pic>
          <p:sp>
            <p:nvSpPr>
              <p:cNvPr id="67" name="TextBox 108">
                <a:extLst>
                  <a:ext uri="{FF2B5EF4-FFF2-40B4-BE49-F238E27FC236}">
                    <a16:creationId xmlns:a16="http://schemas.microsoft.com/office/drawing/2014/main" xmlns="" id="{C5E50204-22B4-4246-9BF7-42B69535645F}"/>
                  </a:ext>
                </a:extLst>
              </p:cNvPr>
              <p:cNvSpPr txBox="1"/>
              <p:nvPr/>
            </p:nvSpPr>
            <p:spPr>
              <a:xfrm>
                <a:off x="4296394" y="3674498"/>
                <a:ext cx="980374" cy="246221"/>
              </a:xfrm>
              <a:prstGeom prst="rect">
                <a:avLst/>
              </a:prstGeom>
              <a:grpFill/>
            </p:spPr>
            <p:txBody>
              <a:bodyPr wrap="square" rtlCol="0">
                <a:noAutofit/>
              </a:bodyPr>
              <a:lstStyle/>
              <a:p>
                <a:pPr algn="ctr" fontAlgn="ctr"/>
                <a:r>
                  <a:rPr lang="en-US" sz="1000" dirty="0">
                    <a:latin typeface="Huawei Sans" panose="020C0503030203020204" pitchFamily="34" charset="0"/>
                    <a:ea typeface="方正兰亭黑简体" panose="02000000000000000000" pitchFamily="2" charset="-122"/>
                    <a:sym typeface="Huawei Sans" panose="020C0503030203020204" pitchFamily="34" charset="0"/>
                  </a:rPr>
                  <a:t>AP</a:t>
                </a:r>
              </a:p>
            </p:txBody>
          </p:sp>
          <p:sp>
            <p:nvSpPr>
              <p:cNvPr id="68" name="TextBox 108">
                <a:extLst>
                  <a:ext uri="{FF2B5EF4-FFF2-40B4-BE49-F238E27FC236}">
                    <a16:creationId xmlns:a16="http://schemas.microsoft.com/office/drawing/2014/main" xmlns="" id="{C5E50204-22B4-4246-9BF7-42B69535645F}"/>
                  </a:ext>
                </a:extLst>
              </p:cNvPr>
              <p:cNvSpPr txBox="1"/>
              <p:nvPr/>
            </p:nvSpPr>
            <p:spPr>
              <a:xfrm>
                <a:off x="5194546" y="3674498"/>
                <a:ext cx="980374" cy="246221"/>
              </a:xfrm>
              <a:prstGeom prst="rect">
                <a:avLst/>
              </a:prstGeom>
              <a:grpFill/>
            </p:spPr>
            <p:txBody>
              <a:bodyPr wrap="square" rtlCol="0">
                <a:noAutofit/>
              </a:bodyPr>
              <a:lstStyle/>
              <a:p>
                <a:pPr algn="ctr" fontAlgn="ctr"/>
                <a:r>
                  <a:rPr lang="en-US" sz="1000" dirty="0">
                    <a:latin typeface="Huawei Sans" panose="020C0503030203020204" pitchFamily="34" charset="0"/>
                    <a:ea typeface="方正兰亭黑简体" panose="02000000000000000000" pitchFamily="2" charset="-122"/>
                    <a:sym typeface="Huawei Sans" panose="020C0503030203020204" pitchFamily="34" charset="0"/>
                  </a:rPr>
                  <a:t>Router</a:t>
                </a:r>
              </a:p>
            </p:txBody>
          </p:sp>
          <p:sp>
            <p:nvSpPr>
              <p:cNvPr id="69" name="TextBox 108">
                <a:extLst>
                  <a:ext uri="{FF2B5EF4-FFF2-40B4-BE49-F238E27FC236}">
                    <a16:creationId xmlns:a16="http://schemas.microsoft.com/office/drawing/2014/main" xmlns="" id="{C5E50204-22B4-4246-9BF7-42B69535645F}"/>
                  </a:ext>
                </a:extLst>
              </p:cNvPr>
              <p:cNvSpPr txBox="1"/>
              <p:nvPr/>
            </p:nvSpPr>
            <p:spPr>
              <a:xfrm>
                <a:off x="4296394" y="4476813"/>
                <a:ext cx="980374" cy="246221"/>
              </a:xfrm>
              <a:prstGeom prst="rect">
                <a:avLst/>
              </a:prstGeom>
              <a:grpFill/>
            </p:spPr>
            <p:txBody>
              <a:bodyPr wrap="square" rtlCol="0">
                <a:noAutofit/>
              </a:bodyPr>
              <a:lstStyle/>
              <a:p>
                <a:pPr algn="ctr" fontAlgn="ctr"/>
                <a:r>
                  <a:rPr lang="en-US" sz="1000" dirty="0">
                    <a:latin typeface="Huawei Sans" panose="020C0503030203020204" pitchFamily="34" charset="0"/>
                    <a:ea typeface="方正兰亭黑简体" panose="02000000000000000000" pitchFamily="2" charset="-122"/>
                    <a:sym typeface="Huawei Sans" panose="020C0503030203020204" pitchFamily="34" charset="0"/>
                  </a:rPr>
                  <a:t>SW</a:t>
                </a:r>
              </a:p>
            </p:txBody>
          </p:sp>
          <p:sp>
            <p:nvSpPr>
              <p:cNvPr id="70" name="TextBox 108">
                <a:extLst>
                  <a:ext uri="{FF2B5EF4-FFF2-40B4-BE49-F238E27FC236}">
                    <a16:creationId xmlns:a16="http://schemas.microsoft.com/office/drawing/2014/main" xmlns="" id="{C5E50204-22B4-4246-9BF7-42B69535645F}"/>
                  </a:ext>
                </a:extLst>
              </p:cNvPr>
              <p:cNvSpPr txBox="1"/>
              <p:nvPr/>
            </p:nvSpPr>
            <p:spPr>
              <a:xfrm>
                <a:off x="5176920" y="4476813"/>
                <a:ext cx="980374" cy="246221"/>
              </a:xfrm>
              <a:prstGeom prst="rect">
                <a:avLst/>
              </a:prstGeom>
              <a:grpFill/>
            </p:spPr>
            <p:txBody>
              <a:bodyPr wrap="square" rtlCol="0">
                <a:noAutofit/>
              </a:bodyPr>
              <a:lstStyle/>
              <a:p>
                <a:pPr algn="ctr" fontAlgn="ctr"/>
                <a:r>
                  <a:rPr lang="en-US" sz="1000" dirty="0">
                    <a:latin typeface="Huawei Sans" panose="020C0503030203020204" pitchFamily="34" charset="0"/>
                    <a:ea typeface="方正兰亭黑简体" panose="02000000000000000000" pitchFamily="2" charset="-122"/>
                    <a:sym typeface="Huawei Sans" panose="020C0503030203020204" pitchFamily="34" charset="0"/>
                  </a:rPr>
                  <a:t>Firewall</a:t>
                </a:r>
              </a:p>
            </p:txBody>
          </p:sp>
          <p:pic>
            <p:nvPicPr>
              <p:cNvPr id="71" name="图片 70" descr="通用服务器-蓝.png">
                <a:extLst>
                  <a:ext uri="{FF2B5EF4-FFF2-40B4-BE49-F238E27FC236}">
                    <a16:creationId xmlns:a16="http://schemas.microsoft.com/office/drawing/2014/main" xmlns="" id="{B2C40AE6-2029-4F3E-954D-5911E6D94FB2}"/>
                  </a:ext>
                </a:extLst>
              </p:cNvPr>
              <p:cNvPicPr>
                <a:picLocks noChangeAspect="1"/>
              </p:cNvPicPr>
              <p:nvPr/>
            </p:nvPicPr>
            <p:blipFill>
              <a:blip r:embed="rId8" cstate="print"/>
              <a:stretch>
                <a:fillRect/>
              </a:stretch>
            </p:blipFill>
            <p:spPr>
              <a:xfrm>
                <a:off x="4465560" y="4786240"/>
                <a:ext cx="602420" cy="492889"/>
              </a:xfrm>
              <a:prstGeom prst="rect">
                <a:avLst/>
              </a:prstGeom>
              <a:grpFill/>
            </p:spPr>
          </p:pic>
          <p:sp>
            <p:nvSpPr>
              <p:cNvPr id="72" name="TextBox 108">
                <a:extLst>
                  <a:ext uri="{FF2B5EF4-FFF2-40B4-BE49-F238E27FC236}">
                    <a16:creationId xmlns:a16="http://schemas.microsoft.com/office/drawing/2014/main" xmlns="" id="{C5E50204-22B4-4246-9BF7-42B69535645F}"/>
                  </a:ext>
                </a:extLst>
              </p:cNvPr>
              <p:cNvSpPr txBox="1"/>
              <p:nvPr/>
            </p:nvSpPr>
            <p:spPr>
              <a:xfrm>
                <a:off x="4296394" y="5279129"/>
                <a:ext cx="980374" cy="246221"/>
              </a:xfrm>
              <a:prstGeom prst="rect">
                <a:avLst/>
              </a:prstGeom>
              <a:grpFill/>
            </p:spPr>
            <p:txBody>
              <a:bodyPr wrap="square" rtlCol="0">
                <a:noAutofit/>
              </a:bodyPr>
              <a:lstStyle/>
              <a:p>
                <a:pPr algn="ctr" fontAlgn="ctr"/>
                <a:r>
                  <a:rPr lang="en-US" sz="1000" dirty="0">
                    <a:latin typeface="Huawei Sans" panose="020C0503030203020204" pitchFamily="34" charset="0"/>
                    <a:ea typeface="方正兰亭黑简体" panose="02000000000000000000" pitchFamily="2" charset="-122"/>
                    <a:sym typeface="Huawei Sans" panose="020C0503030203020204" pitchFamily="34" charset="0"/>
                  </a:rPr>
                  <a:t>Server</a:t>
                </a:r>
              </a:p>
            </p:txBody>
          </p:sp>
          <p:sp>
            <p:nvSpPr>
              <p:cNvPr id="73" name="TextBox 108">
                <a:extLst>
                  <a:ext uri="{FF2B5EF4-FFF2-40B4-BE49-F238E27FC236}">
                    <a16:creationId xmlns:a16="http://schemas.microsoft.com/office/drawing/2014/main" xmlns="" id="{C5E50204-22B4-4246-9BF7-42B69535645F}"/>
                  </a:ext>
                </a:extLst>
              </p:cNvPr>
              <p:cNvSpPr txBox="1"/>
              <p:nvPr/>
            </p:nvSpPr>
            <p:spPr>
              <a:xfrm>
                <a:off x="5176920" y="4836516"/>
                <a:ext cx="980374" cy="338554"/>
              </a:xfrm>
              <a:prstGeom prst="rect">
                <a:avLst/>
              </a:prstGeom>
              <a:grpFill/>
            </p:spPr>
            <p:txBody>
              <a:bodyPr wrap="square" rtlCol="0">
                <a:noAutofit/>
              </a:bodyPr>
              <a:lstStyle/>
              <a:p>
                <a:pPr algn="ctr" fontAlgn="ctr"/>
                <a:r>
                  <a:rPr lang="en-US" sz="1600" dirty="0">
                    <a:latin typeface="Huawei Sans" panose="020C0503030203020204" pitchFamily="34" charset="0"/>
                    <a:ea typeface="方正兰亭黑简体" panose="02000000000000000000" pitchFamily="2" charset="-122"/>
                    <a:sym typeface="Huawei Sans" panose="020C0503030203020204" pitchFamily="34" charset="0"/>
                  </a:rPr>
                  <a:t>...</a:t>
                </a:r>
              </a:p>
            </p:txBody>
          </p:sp>
          <p:sp>
            <p:nvSpPr>
              <p:cNvPr id="74" name="文本框 73"/>
              <p:cNvSpPr txBox="1"/>
              <p:nvPr/>
            </p:nvSpPr>
            <p:spPr>
              <a:xfrm>
                <a:off x="4597372" y="2572503"/>
                <a:ext cx="1498628" cy="338554"/>
              </a:xfrm>
              <a:prstGeom prst="rect">
                <a:avLst/>
              </a:prstGeom>
              <a:grpFill/>
              <a:effectLst>
                <a:outerShdw blurRad="152400" dist="38100" dir="5400000" sx="120000" sy="120000" algn="t" rotWithShape="0">
                  <a:prstClr val="black">
                    <a:alpha val="12000"/>
                  </a:prstClr>
                </a:outerShdw>
              </a:effectLst>
            </p:spPr>
            <p:txBody>
              <a:bodyPr wrap="square" rtlCol="0">
                <a:noAutofit/>
              </a:bodyPr>
              <a:lstStyle/>
              <a:p>
                <a:pPr fontAlgn="ctr"/>
                <a:r>
                  <a:rPr lang="en-US" sz="1600" dirty="0">
                    <a:solidFill>
                      <a:schemeClr val="tx1">
                        <a:lumMod val="75000"/>
                        <a:lumOff val="25000"/>
                      </a:schemeClr>
                    </a:solidFill>
                    <a:latin typeface="Huawei Sans" panose="020C0503030203020204" pitchFamily="34" charset="0"/>
                  </a:rPr>
                  <a:t>Telnet server</a:t>
                </a:r>
              </a:p>
            </p:txBody>
          </p:sp>
        </p:grpSp>
        <p:grpSp>
          <p:nvGrpSpPr>
            <p:cNvPr id="75" name="组合 74"/>
            <p:cNvGrpSpPr/>
            <p:nvPr/>
          </p:nvGrpSpPr>
          <p:grpSpPr>
            <a:xfrm>
              <a:off x="2616999" y="4006390"/>
              <a:ext cx="1058854" cy="553493"/>
              <a:chOff x="8133063" y="1699504"/>
              <a:chExt cx="751638" cy="392903"/>
            </a:xfrm>
          </p:grpSpPr>
          <p:sp>
            <p:nvSpPr>
              <p:cNvPr id="76" name="Freeform 159"/>
              <p:cNvSpPr/>
              <p:nvPr/>
            </p:nvSpPr>
            <p:spPr>
              <a:xfrm flipH="1">
                <a:off x="8133063" y="1699504"/>
                <a:ext cx="751638" cy="392903"/>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dirty="0">
                  <a:latin typeface="Huawei Sans" panose="020C0503030203020204" pitchFamily="34" charset="0"/>
                </a:endParaRPr>
              </a:p>
            </p:txBody>
          </p:sp>
          <p:sp>
            <p:nvSpPr>
              <p:cNvPr id="77" name="矩形 76"/>
              <p:cNvSpPr/>
              <p:nvPr/>
            </p:nvSpPr>
            <p:spPr>
              <a:xfrm>
                <a:off x="8163161" y="1813121"/>
                <a:ext cx="704592" cy="240326"/>
              </a:xfrm>
              <a:prstGeom prst="rect">
                <a:avLst/>
              </a:prstGeom>
            </p:spPr>
            <p:txBody>
              <a:bodyPr wrap="square">
                <a:noAutofit/>
              </a:bodyPr>
              <a:lstStyle/>
              <a:p>
                <a:pPr algn="ctr" fontAlgn="ctr"/>
                <a:r>
                  <a:rPr lang="en-US" sz="1600" dirty="0">
                    <a:latin typeface="Huawei Sans" panose="020C0503030203020204" pitchFamily="34" charset="0"/>
                  </a:rPr>
                  <a:t>Network</a:t>
                </a:r>
              </a:p>
            </p:txBody>
          </p:sp>
        </p:grpSp>
        <p:sp>
          <p:nvSpPr>
            <p:cNvPr id="78" name="TextBox 149">
              <a:extLst>
                <a:ext uri="{FF2B5EF4-FFF2-40B4-BE49-F238E27FC236}">
                  <a16:creationId xmlns:a16="http://schemas.microsoft.com/office/drawing/2014/main" xmlns="" id="{ABAACD8C-1084-4AF5-901D-7860F3B040BF}"/>
                </a:ext>
              </a:extLst>
            </p:cNvPr>
            <p:cNvSpPr txBox="1"/>
            <p:nvPr/>
          </p:nvSpPr>
          <p:spPr>
            <a:xfrm>
              <a:off x="2238890" y="3381071"/>
              <a:ext cx="1641796" cy="307777"/>
            </a:xfrm>
            <a:prstGeom prst="rect">
              <a:avLst/>
            </a:prstGeom>
            <a:noFill/>
          </p:spPr>
          <p:txBody>
            <a:bodyPr wrap="square" rtlCol="0">
              <a:noAutofit/>
            </a:bodyPr>
            <a:lstStyle/>
            <a:p>
              <a:pPr algn="ctr" fontAlgn="ctr"/>
              <a:r>
                <a:rPr lang="en-US" sz="1400" dirty="0">
                  <a:latin typeface="Huawei Sans" panose="020C0503030203020204" pitchFamily="34" charset="0"/>
                  <a:ea typeface="方正兰亭黑简体" panose="02000000000000000000" pitchFamily="2" charset="-122"/>
                  <a:sym typeface="Huawei Sans" panose="020C0503030203020204" pitchFamily="34" charset="0"/>
                </a:rPr>
                <a:t>Telnet connection</a:t>
              </a:r>
            </a:p>
          </p:txBody>
        </p:sp>
        <p:cxnSp>
          <p:nvCxnSpPr>
            <p:cNvPr id="79" name="直接箭头连接符 78">
              <a:extLst>
                <a:ext uri="{FF2B5EF4-FFF2-40B4-BE49-F238E27FC236}">
                  <a16:creationId xmlns:a16="http://schemas.microsoft.com/office/drawing/2014/main" xmlns="" id="{FC940677-F915-4522-BB5D-950A0690E721}"/>
                </a:ext>
              </a:extLst>
            </p:cNvPr>
            <p:cNvCxnSpPr>
              <a:cxnSpLocks/>
            </p:cNvCxnSpPr>
            <p:nvPr/>
          </p:nvCxnSpPr>
          <p:spPr>
            <a:xfrm>
              <a:off x="1903842" y="3742523"/>
              <a:ext cx="2272572" cy="0"/>
            </a:xfrm>
            <a:prstGeom prst="straightConnector1">
              <a:avLst/>
            </a:prstGeom>
            <a:ln w="19050">
              <a:solidFill>
                <a:srgbClr val="1AABE2"/>
              </a:solidFill>
              <a:prstDash val="sysDash"/>
              <a:headEnd type="triangle" w="med" len="med"/>
              <a:tailEnd type="triangle" w="med" len="med"/>
            </a:ln>
            <a:effectLst>
              <a:outerShdw blurRad="152400" dist="38100" dir="5400000" algn="t" rotWithShape="0">
                <a:prstClr val="black">
                  <a:alpha val="12000"/>
                </a:prstClr>
              </a:outerShdw>
            </a:effectLst>
          </p:spPr>
          <p:style>
            <a:lnRef idx="1">
              <a:schemeClr val="accent1"/>
            </a:lnRef>
            <a:fillRef idx="0">
              <a:schemeClr val="accent1"/>
            </a:fillRef>
            <a:effectRef idx="0">
              <a:schemeClr val="accent1"/>
            </a:effectRef>
            <a:fontRef idx="minor">
              <a:schemeClr val="tx1"/>
            </a:fontRef>
          </p:style>
        </p:cxnSp>
      </p:grpSp>
      <p:grpSp>
        <p:nvGrpSpPr>
          <p:cNvPr id="41" name="组合 40"/>
          <p:cNvGrpSpPr/>
          <p:nvPr/>
        </p:nvGrpSpPr>
        <p:grpSpPr>
          <a:xfrm>
            <a:off x="7780797" y="54126"/>
            <a:ext cx="4206612" cy="442800"/>
            <a:chOff x="7780797" y="54126"/>
            <a:chExt cx="4206612" cy="442800"/>
          </a:xfrm>
        </p:grpSpPr>
        <p:sp>
          <p:nvSpPr>
            <p:cNvPr id="42" name="五边形 41"/>
            <p:cNvSpPr/>
            <p:nvPr/>
          </p:nvSpPr>
          <p:spPr bwMode="auto">
            <a:xfrm>
              <a:off x="7780797" y="54126"/>
              <a:ext cx="846397" cy="442800"/>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spAutoFit/>
            </a:bodyPr>
            <a:lstStyle/>
            <a:p>
              <a:pPr algn="ctr"/>
              <a:r>
                <a:rPr lang="en-US" sz="100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Application Layer</a:t>
              </a:r>
            </a:p>
          </p:txBody>
        </p:sp>
        <p:sp>
          <p:nvSpPr>
            <p:cNvPr id="43" name="燕尾形 42"/>
            <p:cNvSpPr/>
            <p:nvPr/>
          </p:nvSpPr>
          <p:spPr bwMode="auto">
            <a:xfrm>
              <a:off x="8440928" y="54126"/>
              <a:ext cx="1073799" cy="4428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spAutoFit/>
            </a:bodyPr>
            <a:lstStyle/>
            <a:p>
              <a:pPr algn="ctr"/>
              <a:r>
                <a:rPr lang="en-US" sz="1000" dirty="0">
                  <a:latin typeface="Huawei Sans" panose="020C0503030203020204" pitchFamily="34" charset="0"/>
                  <a:ea typeface="方正兰亭黑简体" panose="02000000000000000000" pitchFamily="2" charset="-122"/>
                  <a:sym typeface="Huawei Sans" panose="020C0503030203020204" pitchFamily="34" charset="0"/>
                </a:rPr>
                <a:t>Transport Layer</a:t>
              </a:r>
            </a:p>
          </p:txBody>
        </p:sp>
        <p:sp>
          <p:nvSpPr>
            <p:cNvPr id="44" name="燕尾形 43"/>
            <p:cNvSpPr/>
            <p:nvPr/>
          </p:nvSpPr>
          <p:spPr bwMode="auto">
            <a:xfrm>
              <a:off x="9328461" y="54126"/>
              <a:ext cx="977704" cy="4428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spAutoFit/>
            </a:bodyPr>
            <a:lstStyle/>
            <a:p>
              <a:pPr algn="ctr">
                <a:spcBef>
                  <a:spcPts val="0"/>
                </a:spcBef>
              </a:pPr>
              <a:r>
                <a:rPr lang="en-US" sz="1000" dirty="0">
                  <a:latin typeface="Huawei Sans" panose="020C0503030203020204" pitchFamily="34" charset="0"/>
                  <a:ea typeface="方正兰亭黑简体" panose="02000000000000000000" pitchFamily="2" charset="-122"/>
                  <a:sym typeface="Huawei Sans" panose="020C0503030203020204" pitchFamily="34" charset="0"/>
                </a:rPr>
                <a:t>Network Layer</a:t>
              </a:r>
            </a:p>
          </p:txBody>
        </p:sp>
        <p:sp>
          <p:nvSpPr>
            <p:cNvPr id="45" name="燕尾形 44"/>
            <p:cNvSpPr/>
            <p:nvPr/>
          </p:nvSpPr>
          <p:spPr bwMode="auto">
            <a:xfrm>
              <a:off x="10119899" y="54126"/>
              <a:ext cx="1128324" cy="4428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spAutoFit/>
            </a:bodyPr>
            <a:lstStyle/>
            <a:p>
              <a:pPr algn="ctr">
                <a:spcBef>
                  <a:spcPts val="0"/>
                </a:spcBef>
                <a:defRPr/>
              </a:pPr>
              <a:r>
                <a:rPr lang="en-US" sz="1000" dirty="0">
                  <a:latin typeface="Huawei Sans" panose="020C0503030203020204" pitchFamily="34" charset="0"/>
                  <a:ea typeface="方正兰亭黑简体" panose="02000000000000000000" pitchFamily="2" charset="-122"/>
                  <a:sym typeface="Huawei Sans" panose="020C0503030203020204" pitchFamily="34" charset="0"/>
                </a:rPr>
                <a:t>Data Link Layer</a:t>
              </a:r>
            </a:p>
          </p:txBody>
        </p:sp>
        <p:sp>
          <p:nvSpPr>
            <p:cNvPr id="46" name="燕尾形 45"/>
            <p:cNvSpPr/>
            <p:nvPr/>
          </p:nvSpPr>
          <p:spPr bwMode="auto">
            <a:xfrm>
              <a:off x="11061958" y="54126"/>
              <a:ext cx="925451" cy="4428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spAutoFit/>
            </a:bodyPr>
            <a:lstStyle/>
            <a:p>
              <a:pPr algn="ctr">
                <a:spcBef>
                  <a:spcPts val="0"/>
                </a:spcBef>
                <a:defRPr/>
              </a:pPr>
              <a:r>
                <a:rPr lang="en-US" sz="1000" dirty="0">
                  <a:latin typeface="Huawei Sans" panose="020C0503030203020204" pitchFamily="34" charset="0"/>
                  <a:ea typeface="方正兰亭黑简体" panose="02000000000000000000" pitchFamily="2" charset="-122"/>
                  <a:sym typeface="Huawei Sans" panose="020C0503030203020204" pitchFamily="34" charset="0"/>
                </a:rPr>
                <a:t>Physical Layer</a:t>
              </a:r>
            </a:p>
          </p:txBody>
        </p:sp>
      </p:grpSp>
    </p:spTree>
    <p:extLst>
      <p:ext uri="{BB962C8B-B14F-4D97-AF65-F5344CB8AC3E}">
        <p14:creationId xmlns:p14="http://schemas.microsoft.com/office/powerpoint/2010/main" val="11688578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451877" y="1242453"/>
            <a:ext cx="11306175" cy="1291106"/>
          </a:xfrm>
        </p:spPr>
        <p:txBody>
          <a:bodyPr wrap="square">
            <a:noAutofit/>
          </a:bodyPr>
          <a:lstStyle/>
          <a:p>
            <a:r>
              <a:rPr lang="en-US" sz="2000" dirty="0">
                <a:latin typeface="Huawei Sans" panose="020C0503030203020204" pitchFamily="34" charset="0"/>
              </a:rPr>
              <a:t>Hypertext Transfer Protocol (HTTP): is one of the most widely used network protocols on the Internet. HTTP was originally designed to provide a method for publishing and receiving HTML pages.</a:t>
            </a:r>
          </a:p>
          <a:p>
            <a:endParaRPr lang="zh-CN" altLang="en-US" sz="2000" dirty="0">
              <a:latin typeface="Huawei Sans" panose="020C0503030203020204" pitchFamily="34" charset="0"/>
            </a:endParaRPr>
          </a:p>
        </p:txBody>
      </p:sp>
      <p:sp>
        <p:nvSpPr>
          <p:cNvPr id="2" name="标题 1"/>
          <p:cNvSpPr>
            <a:spLocks noGrp="1"/>
          </p:cNvSpPr>
          <p:nvPr>
            <p:ph type="title"/>
          </p:nvPr>
        </p:nvSpPr>
        <p:spPr/>
        <p:txBody>
          <a:bodyPr wrap="square">
            <a:noAutofit/>
          </a:bodyPr>
          <a:lstStyle/>
          <a:p>
            <a:r>
              <a:rPr lang="en-US" dirty="0">
                <a:latin typeface="Huawei Sans" panose="020C0503030203020204" pitchFamily="34" charset="0"/>
              </a:rPr>
              <a:t>Common Application Layer Protocols - HTTP</a:t>
            </a:r>
          </a:p>
        </p:txBody>
      </p:sp>
      <p:grpSp>
        <p:nvGrpSpPr>
          <p:cNvPr id="4" name="组合 3"/>
          <p:cNvGrpSpPr/>
          <p:nvPr/>
        </p:nvGrpSpPr>
        <p:grpSpPr>
          <a:xfrm>
            <a:off x="2946822" y="2728342"/>
            <a:ext cx="6316829" cy="2766937"/>
            <a:chOff x="2662798" y="2635979"/>
            <a:chExt cx="6316829" cy="2766937"/>
          </a:xfrm>
        </p:grpSpPr>
        <p:pic>
          <p:nvPicPr>
            <p:cNvPr id="31" name="图片 30" descr="交换机.png"/>
            <p:cNvPicPr>
              <a:picLocks noChangeAspect="1"/>
            </p:cNvPicPr>
            <p:nvPr/>
          </p:nvPicPr>
          <p:blipFill>
            <a:blip r:embed="rId3" cstate="print"/>
            <a:stretch>
              <a:fillRect/>
            </a:stretch>
          </p:blipFill>
          <p:spPr>
            <a:xfrm>
              <a:off x="3045336" y="2752998"/>
              <a:ext cx="660001" cy="540000"/>
            </a:xfrm>
            <a:prstGeom prst="rect">
              <a:avLst/>
            </a:prstGeom>
          </p:spPr>
        </p:pic>
        <p:sp>
          <p:nvSpPr>
            <p:cNvPr id="32" name="文本框 31"/>
            <p:cNvSpPr txBox="1"/>
            <p:nvPr/>
          </p:nvSpPr>
          <p:spPr>
            <a:xfrm>
              <a:off x="2662798" y="3264689"/>
              <a:ext cx="1303562" cy="338554"/>
            </a:xfrm>
            <a:prstGeom prst="rect">
              <a:avLst/>
            </a:prstGeom>
            <a:noFill/>
          </p:spPr>
          <p:txBody>
            <a:bodyPr wrap="square" rtlCol="0">
              <a:noAutofit/>
            </a:bodyPr>
            <a:lstStyle/>
            <a:p>
              <a:pPr algn="ctr" fontAlgn="ctr"/>
              <a:r>
                <a:rPr lang="en-US" sz="1600" dirty="0">
                  <a:latin typeface="Huawei Sans" panose="020C0503030203020204" pitchFamily="34" charset="0"/>
                  <a:ea typeface="方正兰亭黑简体" panose="02000000000000000000" pitchFamily="2" charset="-122"/>
                  <a:sym typeface="Huawei Sans" panose="020C0503030203020204" pitchFamily="34" charset="0"/>
                </a:rPr>
                <a:t>HTTP client</a:t>
              </a:r>
            </a:p>
          </p:txBody>
        </p:sp>
        <p:pic>
          <p:nvPicPr>
            <p:cNvPr id="33" name="图片 32" descr="Web服务器-蓝.png"/>
            <p:cNvPicPr>
              <a:picLocks noChangeAspect="1"/>
            </p:cNvPicPr>
            <p:nvPr/>
          </p:nvPicPr>
          <p:blipFill>
            <a:blip r:embed="rId4" cstate="print"/>
            <a:stretch>
              <a:fillRect/>
            </a:stretch>
          </p:blipFill>
          <p:spPr>
            <a:xfrm>
              <a:off x="8077075" y="2711709"/>
              <a:ext cx="660000" cy="540000"/>
            </a:xfrm>
            <a:prstGeom prst="rect">
              <a:avLst/>
            </a:prstGeom>
          </p:spPr>
        </p:pic>
        <p:sp>
          <p:nvSpPr>
            <p:cNvPr id="34" name="文本框 33"/>
            <p:cNvSpPr txBox="1"/>
            <p:nvPr/>
          </p:nvSpPr>
          <p:spPr>
            <a:xfrm>
              <a:off x="7676065" y="3229432"/>
              <a:ext cx="1303562" cy="338554"/>
            </a:xfrm>
            <a:prstGeom prst="rect">
              <a:avLst/>
            </a:prstGeom>
            <a:noFill/>
          </p:spPr>
          <p:txBody>
            <a:bodyPr wrap="square" rtlCol="0">
              <a:noAutofit/>
            </a:bodyPr>
            <a:lstStyle/>
            <a:p>
              <a:pPr algn="ctr" fontAlgn="ctr"/>
              <a:r>
                <a:rPr lang="en-US" sz="1600" dirty="0">
                  <a:latin typeface="Huawei Sans" panose="020C0503030203020204" pitchFamily="34" charset="0"/>
                  <a:ea typeface="方正兰亭黑简体" panose="02000000000000000000" pitchFamily="2" charset="-122"/>
                  <a:sym typeface="Huawei Sans" panose="020C0503030203020204" pitchFamily="34" charset="0"/>
                </a:rPr>
                <a:t>HTTP server</a:t>
              </a:r>
            </a:p>
          </p:txBody>
        </p:sp>
        <p:cxnSp>
          <p:nvCxnSpPr>
            <p:cNvPr id="37" name="直接连接符 36"/>
            <p:cNvCxnSpPr/>
            <p:nvPr/>
          </p:nvCxnSpPr>
          <p:spPr>
            <a:xfrm flipV="1">
              <a:off x="3296107" y="3602916"/>
              <a:ext cx="0" cy="1800000"/>
            </a:xfrm>
            <a:prstGeom prst="line">
              <a:avLst/>
            </a:prstGeom>
            <a:ln w="28575">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V="1">
              <a:off x="8295248" y="3598764"/>
              <a:ext cx="0" cy="1800000"/>
            </a:xfrm>
            <a:prstGeom prst="line">
              <a:avLst/>
            </a:prstGeom>
            <a:ln w="28575">
              <a:solidFill>
                <a:schemeClr val="tx1"/>
              </a:solidFill>
              <a:prstDash val="dashDot"/>
            </a:ln>
          </p:spPr>
          <p:style>
            <a:lnRef idx="1">
              <a:schemeClr val="accent1"/>
            </a:lnRef>
            <a:fillRef idx="0">
              <a:schemeClr val="accent1"/>
            </a:fillRef>
            <a:effectRef idx="0">
              <a:schemeClr val="accent1"/>
            </a:effectRef>
            <a:fontRef idx="minor">
              <a:schemeClr val="tx1"/>
            </a:fontRef>
          </p:style>
        </p:cxnSp>
        <p:grpSp>
          <p:nvGrpSpPr>
            <p:cNvPr id="41" name="组合 40"/>
            <p:cNvGrpSpPr/>
            <p:nvPr/>
          </p:nvGrpSpPr>
          <p:grpSpPr>
            <a:xfrm>
              <a:off x="3347678" y="3720557"/>
              <a:ext cx="4896000" cy="352948"/>
              <a:chOff x="3050856" y="4274590"/>
              <a:chExt cx="6257682" cy="352948"/>
            </a:xfrm>
          </p:grpSpPr>
          <p:sp>
            <p:nvSpPr>
              <p:cNvPr id="42" name="TextBox 12"/>
              <p:cNvSpPr txBox="1"/>
              <p:nvPr/>
            </p:nvSpPr>
            <p:spPr bwMode="auto">
              <a:xfrm flipH="1">
                <a:off x="4490955" y="4274590"/>
                <a:ext cx="3377485" cy="316392"/>
              </a:xfrm>
              <a:prstGeom prst="rect">
                <a:avLst/>
              </a:prstGeom>
              <a:noFill/>
              <a:ln w="9525">
                <a:noFill/>
                <a:miter lim="800000"/>
                <a:headEnd/>
                <a:tailEnd/>
              </a:ln>
            </p:spPr>
            <p:txBody>
              <a:bodyPr wrap="square" lIns="99980" tIns="49986" rIns="99980" bIns="49986" rtlCol="0">
                <a:noAutofit/>
              </a:bodyPr>
              <a:lstStyle/>
              <a:p>
                <a:pPr algn="ctr" defTabSz="1001649" eaLnBrk="0" fontAlgn="ctr" hangingPunct="0"/>
                <a:r>
                  <a:rPr lang="en-US" sz="14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Visits www.huawei.com.</a:t>
                </a:r>
              </a:p>
            </p:txBody>
          </p:sp>
          <p:cxnSp>
            <p:nvCxnSpPr>
              <p:cNvPr id="43" name="直接箭头连接符 42"/>
              <p:cNvCxnSpPr/>
              <p:nvPr/>
            </p:nvCxnSpPr>
            <p:spPr>
              <a:xfrm flipH="1">
                <a:off x="3050856" y="4627538"/>
                <a:ext cx="6257682" cy="0"/>
              </a:xfrm>
              <a:prstGeom prst="straightConnector1">
                <a:avLst/>
              </a:prstGeom>
              <a:noFill/>
              <a:ln w="38100" cap="flat" cmpd="sng" algn="ctr">
                <a:solidFill>
                  <a:srgbClr val="EC7061"/>
                </a:solidFill>
                <a:prstDash val="dashDot"/>
                <a:round/>
                <a:headEnd type="arrow" w="med" len="med"/>
                <a:tailEnd type="none" w="med" len="med"/>
              </a:ln>
              <a:effectLst/>
            </p:spPr>
          </p:cxnSp>
        </p:grpSp>
        <p:grpSp>
          <p:nvGrpSpPr>
            <p:cNvPr id="44" name="组合 43"/>
            <p:cNvGrpSpPr/>
            <p:nvPr/>
          </p:nvGrpSpPr>
          <p:grpSpPr>
            <a:xfrm>
              <a:off x="3296107" y="4250796"/>
              <a:ext cx="5004000" cy="381164"/>
              <a:chOff x="3118356" y="5105174"/>
              <a:chExt cx="6257682" cy="381164"/>
            </a:xfrm>
          </p:grpSpPr>
          <p:sp>
            <p:nvSpPr>
              <p:cNvPr id="45" name="TextBox 18"/>
              <p:cNvSpPr txBox="1"/>
              <p:nvPr/>
            </p:nvSpPr>
            <p:spPr bwMode="auto">
              <a:xfrm flipH="1">
                <a:off x="4274883" y="5105174"/>
                <a:ext cx="3944627" cy="381164"/>
              </a:xfrm>
              <a:prstGeom prst="rect">
                <a:avLst/>
              </a:prstGeom>
              <a:noFill/>
              <a:ln w="9525">
                <a:noFill/>
                <a:miter lim="800000"/>
                <a:headEnd/>
                <a:tailEnd/>
              </a:ln>
            </p:spPr>
            <p:txBody>
              <a:bodyPr wrap="square" lIns="99980" tIns="49986" rIns="99980" bIns="49986" rtlCol="0">
                <a:noAutofit/>
              </a:bodyPr>
              <a:lstStyle/>
              <a:p>
                <a:pPr algn="ctr" defTabSz="1001649" eaLnBrk="0" fontAlgn="ctr" hangingPunct="0"/>
                <a:r>
                  <a:rPr lang="en-US" sz="1400" dirty="0">
                    <a:solidFill>
                      <a:srgbClr val="000000"/>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Returns the HTML file of the page.</a:t>
                </a:r>
              </a:p>
            </p:txBody>
          </p:sp>
          <p:cxnSp>
            <p:nvCxnSpPr>
              <p:cNvPr id="46" name="直接箭头连接符 45"/>
              <p:cNvCxnSpPr/>
              <p:nvPr/>
            </p:nvCxnSpPr>
            <p:spPr>
              <a:xfrm>
                <a:off x="3118356" y="5486337"/>
                <a:ext cx="6257682" cy="0"/>
              </a:xfrm>
              <a:prstGeom prst="straightConnector1">
                <a:avLst/>
              </a:prstGeom>
              <a:noFill/>
              <a:ln w="38100" cap="flat" cmpd="sng" algn="ctr">
                <a:solidFill>
                  <a:srgbClr val="1AABE2"/>
                </a:solidFill>
                <a:prstDash val="dash"/>
                <a:round/>
                <a:headEnd type="arrow" w="med" len="med"/>
                <a:tailEnd type="none" w="med" len="med"/>
              </a:ln>
              <a:effectLst/>
            </p:spPr>
          </p:cxnSp>
        </p:grpSp>
        <p:cxnSp>
          <p:nvCxnSpPr>
            <p:cNvPr id="47" name="直接连接符 46"/>
            <p:cNvCxnSpPr/>
            <p:nvPr/>
          </p:nvCxnSpPr>
          <p:spPr bwMode="auto">
            <a:xfrm>
              <a:off x="3712827" y="3069905"/>
              <a:ext cx="439200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nvGrpSpPr>
            <p:cNvPr id="48" name="组合 47"/>
            <p:cNvGrpSpPr>
              <a:grpSpLocks noChangeAspect="1"/>
            </p:cNvGrpSpPr>
            <p:nvPr/>
          </p:nvGrpSpPr>
          <p:grpSpPr>
            <a:xfrm>
              <a:off x="5255801" y="2635979"/>
              <a:ext cx="1377388" cy="720000"/>
              <a:chOff x="8133063" y="1699504"/>
              <a:chExt cx="751638" cy="392903"/>
            </a:xfrm>
          </p:grpSpPr>
          <p:sp>
            <p:nvSpPr>
              <p:cNvPr id="49" name="Freeform 159"/>
              <p:cNvSpPr/>
              <p:nvPr/>
            </p:nvSpPr>
            <p:spPr>
              <a:xfrm flipH="1">
                <a:off x="8133063" y="1699504"/>
                <a:ext cx="751638" cy="392903"/>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dirty="0">
                  <a:latin typeface="Huawei Sans" panose="020C0503030203020204" pitchFamily="34" charset="0"/>
                </a:endParaRPr>
              </a:p>
            </p:txBody>
          </p:sp>
          <p:sp>
            <p:nvSpPr>
              <p:cNvPr id="50" name="矩形 49"/>
              <p:cNvSpPr/>
              <p:nvPr/>
            </p:nvSpPr>
            <p:spPr>
              <a:xfrm>
                <a:off x="8244633" y="1821361"/>
                <a:ext cx="541648" cy="184748"/>
              </a:xfrm>
              <a:prstGeom prst="rect">
                <a:avLst/>
              </a:prstGeom>
            </p:spPr>
            <p:txBody>
              <a:bodyPr wrap="square">
                <a:noAutofit/>
              </a:bodyPr>
              <a:lstStyle/>
              <a:p>
                <a:pPr algn="ctr" fontAlgn="ctr"/>
                <a:r>
                  <a:rPr lang="en-US" sz="1600" dirty="0">
                    <a:latin typeface="Huawei Sans" panose="020C0503030203020204" pitchFamily="34" charset="0"/>
                  </a:rPr>
                  <a:t>Network</a:t>
                </a:r>
              </a:p>
            </p:txBody>
          </p:sp>
        </p:grpSp>
      </p:grpSp>
      <p:grpSp>
        <p:nvGrpSpPr>
          <p:cNvPr id="36" name="组合 35"/>
          <p:cNvGrpSpPr/>
          <p:nvPr/>
        </p:nvGrpSpPr>
        <p:grpSpPr>
          <a:xfrm>
            <a:off x="7780797" y="54126"/>
            <a:ext cx="4206612" cy="442800"/>
            <a:chOff x="7780797" y="54126"/>
            <a:chExt cx="4206612" cy="442800"/>
          </a:xfrm>
        </p:grpSpPr>
        <p:sp>
          <p:nvSpPr>
            <p:cNvPr id="38" name="五边形 37"/>
            <p:cNvSpPr/>
            <p:nvPr/>
          </p:nvSpPr>
          <p:spPr bwMode="auto">
            <a:xfrm>
              <a:off x="7780797" y="54126"/>
              <a:ext cx="846397" cy="442800"/>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spAutoFit/>
            </a:bodyPr>
            <a:lstStyle/>
            <a:p>
              <a:pPr algn="ctr"/>
              <a:r>
                <a:rPr lang="en-US" sz="100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Application Layer</a:t>
              </a:r>
            </a:p>
          </p:txBody>
        </p:sp>
        <p:sp>
          <p:nvSpPr>
            <p:cNvPr id="39" name="燕尾形 38"/>
            <p:cNvSpPr/>
            <p:nvPr/>
          </p:nvSpPr>
          <p:spPr bwMode="auto">
            <a:xfrm>
              <a:off x="8440928" y="54126"/>
              <a:ext cx="1073799" cy="4428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spAutoFit/>
            </a:bodyPr>
            <a:lstStyle/>
            <a:p>
              <a:pPr algn="ctr"/>
              <a:r>
                <a:rPr lang="en-US" sz="1000" dirty="0">
                  <a:latin typeface="Huawei Sans" panose="020C0503030203020204" pitchFamily="34" charset="0"/>
                  <a:ea typeface="方正兰亭黑简体" panose="02000000000000000000" pitchFamily="2" charset="-122"/>
                  <a:sym typeface="Huawei Sans" panose="020C0503030203020204" pitchFamily="34" charset="0"/>
                </a:rPr>
                <a:t>Transport Layer</a:t>
              </a:r>
            </a:p>
          </p:txBody>
        </p:sp>
        <p:sp>
          <p:nvSpPr>
            <p:cNvPr id="51" name="燕尾形 50"/>
            <p:cNvSpPr/>
            <p:nvPr/>
          </p:nvSpPr>
          <p:spPr bwMode="auto">
            <a:xfrm>
              <a:off x="9328461" y="54126"/>
              <a:ext cx="977704" cy="4428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spAutoFit/>
            </a:bodyPr>
            <a:lstStyle/>
            <a:p>
              <a:pPr algn="ctr">
                <a:spcBef>
                  <a:spcPts val="0"/>
                </a:spcBef>
              </a:pPr>
              <a:r>
                <a:rPr lang="en-US" sz="1000" dirty="0">
                  <a:latin typeface="Huawei Sans" panose="020C0503030203020204" pitchFamily="34" charset="0"/>
                  <a:ea typeface="方正兰亭黑简体" panose="02000000000000000000" pitchFamily="2" charset="-122"/>
                  <a:sym typeface="Huawei Sans" panose="020C0503030203020204" pitchFamily="34" charset="0"/>
                </a:rPr>
                <a:t>Network Layer</a:t>
              </a:r>
            </a:p>
          </p:txBody>
        </p:sp>
        <p:sp>
          <p:nvSpPr>
            <p:cNvPr id="52" name="燕尾形 51"/>
            <p:cNvSpPr/>
            <p:nvPr/>
          </p:nvSpPr>
          <p:spPr bwMode="auto">
            <a:xfrm>
              <a:off x="10119899" y="54126"/>
              <a:ext cx="1128324" cy="4428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spAutoFit/>
            </a:bodyPr>
            <a:lstStyle/>
            <a:p>
              <a:pPr algn="ctr">
                <a:spcBef>
                  <a:spcPts val="0"/>
                </a:spcBef>
                <a:defRPr/>
              </a:pPr>
              <a:r>
                <a:rPr lang="en-US" sz="1000" dirty="0">
                  <a:latin typeface="Huawei Sans" panose="020C0503030203020204" pitchFamily="34" charset="0"/>
                  <a:ea typeface="方正兰亭黑简体" panose="02000000000000000000" pitchFamily="2" charset="-122"/>
                  <a:sym typeface="Huawei Sans" panose="020C0503030203020204" pitchFamily="34" charset="0"/>
                </a:rPr>
                <a:t>Data Link Layer</a:t>
              </a:r>
            </a:p>
          </p:txBody>
        </p:sp>
        <p:sp>
          <p:nvSpPr>
            <p:cNvPr id="53" name="燕尾形 52"/>
            <p:cNvSpPr/>
            <p:nvPr/>
          </p:nvSpPr>
          <p:spPr bwMode="auto">
            <a:xfrm>
              <a:off x="11061958" y="54126"/>
              <a:ext cx="925451" cy="4428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spAutoFit/>
            </a:bodyPr>
            <a:lstStyle/>
            <a:p>
              <a:pPr algn="ctr">
                <a:spcBef>
                  <a:spcPts val="0"/>
                </a:spcBef>
                <a:defRPr/>
              </a:pPr>
              <a:r>
                <a:rPr lang="en-US" sz="1000" dirty="0">
                  <a:latin typeface="Huawei Sans" panose="020C0503030203020204" pitchFamily="34" charset="0"/>
                  <a:ea typeface="方正兰亭黑简体" panose="02000000000000000000" pitchFamily="2" charset="-122"/>
                  <a:sym typeface="Huawei Sans" panose="020C0503030203020204" pitchFamily="34" charset="0"/>
                </a:rPr>
                <a:t>Physical Layer</a:t>
              </a:r>
            </a:p>
          </p:txBody>
        </p:sp>
      </p:grpSp>
    </p:spTree>
    <p:extLst>
      <p:ext uri="{BB962C8B-B14F-4D97-AF65-F5344CB8AC3E}">
        <p14:creationId xmlns:p14="http://schemas.microsoft.com/office/powerpoint/2010/main" val="4333087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wrap="square">
            <a:noAutofit/>
          </a:bodyPr>
          <a:lstStyle/>
          <a:p>
            <a:r>
              <a:rPr lang="en-US" sz="2000" dirty="0">
                <a:latin typeface="Huawei Sans" panose="020C0503030203020204" pitchFamily="34" charset="0"/>
              </a:rPr>
              <a:t>A transport layer protocol receives data from an application layer protocol, encapsulates the data with the corresponding transport layer protocol header, and helps establish an end-to-end (port-to-port) connection.</a:t>
            </a:r>
          </a:p>
          <a:p>
            <a:r>
              <a:rPr lang="en-US" sz="2000" dirty="0">
                <a:latin typeface="Huawei Sans" panose="020C0503030203020204" pitchFamily="34" charset="0"/>
              </a:rPr>
              <a:t>PDUs transmitted at the transport layer are called segments.</a:t>
            </a:r>
          </a:p>
          <a:p>
            <a:endParaRPr lang="zh-CN" altLang="en-US" dirty="0">
              <a:latin typeface="Huawei Sans" panose="020C0503030203020204" pitchFamily="34" charset="0"/>
            </a:endParaRPr>
          </a:p>
        </p:txBody>
      </p:sp>
      <p:sp>
        <p:nvSpPr>
          <p:cNvPr id="17411" name="标题 5"/>
          <p:cNvSpPr>
            <a:spLocks noGrp="1"/>
          </p:cNvSpPr>
          <p:nvPr>
            <p:ph type="title"/>
          </p:nvPr>
        </p:nvSpPr>
        <p:spPr/>
        <p:txBody>
          <a:bodyPr wrap="square">
            <a:noAutofit/>
          </a:bodyPr>
          <a:lstStyle/>
          <a:p>
            <a:r>
              <a:rPr lang="en-US" dirty="0">
                <a:latin typeface="Huawei Sans" panose="020C0503030203020204" pitchFamily="34" charset="0"/>
              </a:rPr>
              <a:t>Transport Layer</a:t>
            </a:r>
          </a:p>
        </p:txBody>
      </p:sp>
      <p:sp>
        <p:nvSpPr>
          <p:cNvPr id="13" name="矩形 12"/>
          <p:cNvSpPr/>
          <p:nvPr/>
        </p:nvSpPr>
        <p:spPr>
          <a:xfrm>
            <a:off x="4707680" y="3636017"/>
            <a:ext cx="4044279" cy="1372683"/>
          </a:xfrm>
          <a:prstGeom prst="rect">
            <a:avLst/>
          </a:prstGeom>
          <a:solidFill>
            <a:srgbClr val="F3FBFE"/>
          </a:solidFill>
          <a:ln w="12700">
            <a:solidFill>
              <a:srgbClr val="99DFF9"/>
            </a:solidFill>
          </a:ln>
        </p:spPr>
        <p:txBody>
          <a:bodyPr wrap="square">
            <a:noAutofit/>
          </a:bodyPr>
          <a:lstStyle/>
          <a:p>
            <a:pPr fontAlgn="ctr">
              <a:lnSpc>
                <a:spcPct val="120000"/>
              </a:lnSpc>
            </a:pPr>
            <a:r>
              <a:rPr lang="en-US" sz="1600" dirty="0">
                <a:latin typeface="Huawei Sans" panose="020C0503030203020204" pitchFamily="34" charset="0"/>
                <a:ea typeface="方正兰亭黑简体" panose="02000000000000000000" pitchFamily="2" charset="-122"/>
                <a:sym typeface="Huawei Sans" panose="020C0503030203020204" pitchFamily="34" charset="0"/>
              </a:rPr>
              <a:t>Transport layer protocols:</a:t>
            </a:r>
          </a:p>
          <a:p>
            <a:pPr lvl="1" fontAlgn="ctr"/>
            <a:r>
              <a:rPr lang="en-US" sz="1600" dirty="0">
                <a:latin typeface="Huawei Sans" panose="020C0503030203020204" pitchFamily="34" charset="0"/>
              </a:rPr>
              <a:t>TCP: a connection-oriented reliable protocol defined by IETF in RFC 793.</a:t>
            </a:r>
          </a:p>
          <a:p>
            <a:pPr lvl="1" fontAlgn="ctr"/>
            <a:r>
              <a:rPr lang="en-US" sz="1600" dirty="0">
                <a:latin typeface="Huawei Sans" panose="020C0503030203020204" pitchFamily="34" charset="0"/>
              </a:rPr>
              <a:t>UDP: a simple connectionless protocol defined by IETF in RFC 768.</a:t>
            </a:r>
          </a:p>
        </p:txBody>
      </p:sp>
      <p:sp>
        <p:nvSpPr>
          <p:cNvPr id="15" name="Right Arrow 157"/>
          <p:cNvSpPr/>
          <p:nvPr/>
        </p:nvSpPr>
        <p:spPr>
          <a:xfrm>
            <a:off x="3997980" y="4125176"/>
            <a:ext cx="647343"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2700">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graphicFrame>
        <p:nvGraphicFramePr>
          <p:cNvPr id="16" name="表格 35"/>
          <p:cNvGraphicFramePr>
            <a:graphicFrameLocks noGrp="1"/>
          </p:cNvGraphicFramePr>
          <p:nvPr>
            <p:extLst/>
          </p:nvPr>
        </p:nvGraphicFramePr>
        <p:xfrm>
          <a:off x="2480224" y="3367518"/>
          <a:ext cx="1486577" cy="2804265"/>
        </p:xfrm>
        <a:graphic>
          <a:graphicData uri="http://schemas.openxmlformats.org/drawingml/2006/table">
            <a:tbl>
              <a:tblPr>
                <a:effectLst>
                  <a:outerShdw blurRad="50800" dist="38100" dir="2700000" sx="1000" sy="1000" algn="tl" rotWithShape="0">
                    <a:prstClr val="black"/>
                  </a:outerShdw>
                </a:effectLst>
                <a:tableStyleId>{5C22544A-7EE6-4342-B048-85BDC9FD1C3A}</a:tableStyleId>
              </a:tblPr>
              <a:tblGrid>
                <a:gridCol w="1486577">
                  <a:extLst>
                    <a:ext uri="{9D8B030D-6E8A-4147-A177-3AD203B41FA5}">
                      <a16:colId xmlns:a16="http://schemas.microsoft.com/office/drawing/2014/main" xmlns="" val="20000"/>
                    </a:ext>
                  </a:extLst>
                </a:gridCol>
              </a:tblGrid>
              <a:tr h="487715">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4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Application Layer</a:t>
                      </a: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10000"/>
                  </a:ext>
                </a:extLst>
              </a:tr>
              <a:tr h="611366">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600" b="1" dirty="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Transport Layer</a:t>
                      </a:r>
                    </a:p>
                    <a:p>
                      <a:pPr marL="0" marR="0" indent="0" algn="ctr" defTabSz="914400" rtl="0" eaLnBrk="1" fontAlgn="ctr" latinLnBrk="0" hangingPunct="1">
                        <a:lnSpc>
                          <a:spcPct val="100000"/>
                        </a:lnSpc>
                        <a:spcBef>
                          <a:spcPts val="0"/>
                        </a:spcBef>
                        <a:spcAft>
                          <a:spcPts val="0"/>
                        </a:spcAft>
                        <a:buClrTx/>
                        <a:buSzTx/>
                        <a:buFontTx/>
                        <a:buNone/>
                        <a:tabLst/>
                        <a:defRPr/>
                      </a:pPr>
                      <a:r>
                        <a:rPr lang="en-US" sz="1600" b="1" dirty="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(Segment)</a:t>
                      </a: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a16="http://schemas.microsoft.com/office/drawing/2014/main" xmlns="" val="10001"/>
                  </a:ext>
                </a:extLst>
              </a:tr>
              <a:tr h="487715">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4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Network Layer</a:t>
                      </a: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2"/>
                  </a:ext>
                </a:extLst>
              </a:tr>
              <a:tr h="487715">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4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Data Link Layer</a:t>
                      </a: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3"/>
                  </a:ext>
                </a:extLst>
              </a:tr>
              <a:tr h="487715">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4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Physical Layer</a:t>
                      </a: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4"/>
                  </a:ext>
                </a:extLst>
              </a:tr>
            </a:tbl>
          </a:graphicData>
        </a:graphic>
      </p:graphicFrame>
      <p:grpSp>
        <p:nvGrpSpPr>
          <p:cNvPr id="14" name="组合 13"/>
          <p:cNvGrpSpPr/>
          <p:nvPr/>
        </p:nvGrpSpPr>
        <p:grpSpPr>
          <a:xfrm>
            <a:off x="7780797" y="54126"/>
            <a:ext cx="4206612" cy="442800"/>
            <a:chOff x="7780797" y="54126"/>
            <a:chExt cx="4206612" cy="442800"/>
          </a:xfrm>
        </p:grpSpPr>
        <p:sp>
          <p:nvSpPr>
            <p:cNvPr id="17" name="五边形 16"/>
            <p:cNvSpPr/>
            <p:nvPr/>
          </p:nvSpPr>
          <p:spPr bwMode="auto">
            <a:xfrm>
              <a:off x="7780797" y="54126"/>
              <a:ext cx="846397" cy="442800"/>
            </a:xfrm>
            <a:prstGeom prst="homePlate">
              <a:avLst/>
            </a:prstGeom>
            <a:solidFill>
              <a:srgbClr val="D9D9D9"/>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spAutoFit/>
            </a:bodyPr>
            <a:lstStyle/>
            <a:p>
              <a:pPr algn="ctr"/>
              <a:r>
                <a:rPr lang="en-US" sz="1000" dirty="0">
                  <a:latin typeface="Huawei Sans" panose="020C0503030203020204" pitchFamily="34" charset="0"/>
                  <a:ea typeface="方正兰亭黑简体" panose="02000000000000000000" pitchFamily="2" charset="-122"/>
                  <a:sym typeface="Huawei Sans" panose="020C0503030203020204" pitchFamily="34" charset="0"/>
                </a:rPr>
                <a:t>Application Layer</a:t>
              </a:r>
            </a:p>
          </p:txBody>
        </p:sp>
        <p:sp>
          <p:nvSpPr>
            <p:cNvPr id="18" name="燕尾形 17"/>
            <p:cNvSpPr/>
            <p:nvPr/>
          </p:nvSpPr>
          <p:spPr bwMode="auto">
            <a:xfrm>
              <a:off x="8440928" y="54126"/>
              <a:ext cx="1073799" cy="44280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spAutoFit/>
            </a:bodyPr>
            <a:lstStyle/>
            <a:p>
              <a:pPr algn="ctr"/>
              <a:r>
                <a:rPr lang="en-US" sz="10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Transport Layer</a:t>
              </a:r>
            </a:p>
          </p:txBody>
        </p:sp>
        <p:sp>
          <p:nvSpPr>
            <p:cNvPr id="19" name="燕尾形 18"/>
            <p:cNvSpPr/>
            <p:nvPr/>
          </p:nvSpPr>
          <p:spPr bwMode="auto">
            <a:xfrm>
              <a:off x="9328461" y="54126"/>
              <a:ext cx="977704" cy="4428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spAutoFit/>
            </a:bodyPr>
            <a:lstStyle/>
            <a:p>
              <a:pPr algn="ctr">
                <a:spcBef>
                  <a:spcPts val="0"/>
                </a:spcBef>
              </a:pPr>
              <a:r>
                <a:rPr lang="en-US" sz="1000" dirty="0">
                  <a:latin typeface="Huawei Sans" panose="020C0503030203020204" pitchFamily="34" charset="0"/>
                  <a:ea typeface="方正兰亭黑简体" panose="02000000000000000000" pitchFamily="2" charset="-122"/>
                  <a:sym typeface="Huawei Sans" panose="020C0503030203020204" pitchFamily="34" charset="0"/>
                </a:rPr>
                <a:t>Network Layer</a:t>
              </a:r>
            </a:p>
          </p:txBody>
        </p:sp>
        <p:sp>
          <p:nvSpPr>
            <p:cNvPr id="20" name="燕尾形 19"/>
            <p:cNvSpPr/>
            <p:nvPr/>
          </p:nvSpPr>
          <p:spPr bwMode="auto">
            <a:xfrm>
              <a:off x="10119899" y="54126"/>
              <a:ext cx="1128324" cy="4428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spAutoFit/>
            </a:bodyPr>
            <a:lstStyle/>
            <a:p>
              <a:pPr algn="ctr">
                <a:spcBef>
                  <a:spcPts val="0"/>
                </a:spcBef>
                <a:defRPr/>
              </a:pPr>
              <a:r>
                <a:rPr lang="en-US" sz="1000" dirty="0">
                  <a:latin typeface="Huawei Sans" panose="020C0503030203020204" pitchFamily="34" charset="0"/>
                  <a:ea typeface="方正兰亭黑简体" panose="02000000000000000000" pitchFamily="2" charset="-122"/>
                  <a:sym typeface="Huawei Sans" panose="020C0503030203020204" pitchFamily="34" charset="0"/>
                </a:rPr>
                <a:t>Data Link Layer</a:t>
              </a:r>
            </a:p>
          </p:txBody>
        </p:sp>
        <p:sp>
          <p:nvSpPr>
            <p:cNvPr id="21" name="燕尾形 20"/>
            <p:cNvSpPr/>
            <p:nvPr/>
          </p:nvSpPr>
          <p:spPr bwMode="auto">
            <a:xfrm>
              <a:off x="11061958" y="54126"/>
              <a:ext cx="925451" cy="4428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spAutoFit/>
            </a:bodyPr>
            <a:lstStyle/>
            <a:p>
              <a:pPr algn="ctr">
                <a:spcBef>
                  <a:spcPts val="0"/>
                </a:spcBef>
                <a:defRPr/>
              </a:pPr>
              <a:r>
                <a:rPr lang="en-US" sz="1000" dirty="0">
                  <a:latin typeface="Huawei Sans" panose="020C0503030203020204" pitchFamily="34" charset="0"/>
                  <a:ea typeface="方正兰亭黑简体" panose="02000000000000000000" pitchFamily="2" charset="-122"/>
                  <a:sym typeface="Huawei Sans" panose="020C0503030203020204" pitchFamily="34" charset="0"/>
                </a:rPr>
                <a:t>Physical Layer</a:t>
              </a:r>
            </a:p>
          </p:txBody>
        </p:sp>
      </p:grpSp>
    </p:spTree>
    <p:extLst>
      <p:ext uri="{BB962C8B-B14F-4D97-AF65-F5344CB8AC3E}">
        <p14:creationId xmlns:p14="http://schemas.microsoft.com/office/powerpoint/2010/main" val="25631561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标题 5"/>
          <p:cNvSpPr>
            <a:spLocks noGrp="1"/>
          </p:cNvSpPr>
          <p:nvPr>
            <p:ph type="title"/>
          </p:nvPr>
        </p:nvSpPr>
        <p:spPr/>
        <p:txBody>
          <a:bodyPr wrap="square">
            <a:noAutofit/>
          </a:bodyPr>
          <a:lstStyle/>
          <a:p>
            <a:r>
              <a:rPr lang="en-US" dirty="0">
                <a:latin typeface="Huawei Sans" panose="020C0503030203020204" pitchFamily="34" charset="0"/>
              </a:rPr>
              <a:t>TCP and UDP </a:t>
            </a:r>
            <a:r>
              <a:rPr lang="en-US" dirty="0" smtClean="0">
                <a:latin typeface="Huawei Sans" panose="020C0503030203020204" pitchFamily="34" charset="0"/>
              </a:rPr>
              <a:t>- </a:t>
            </a:r>
            <a:r>
              <a:rPr lang="en-US" dirty="0">
                <a:latin typeface="Huawei Sans" panose="020C0503030203020204" pitchFamily="34" charset="0"/>
              </a:rPr>
              <a:t>Header Formats</a:t>
            </a:r>
          </a:p>
        </p:txBody>
      </p:sp>
      <p:sp>
        <p:nvSpPr>
          <p:cNvPr id="15" name="Rectangle 49"/>
          <p:cNvSpPr/>
          <p:nvPr/>
        </p:nvSpPr>
        <p:spPr>
          <a:xfrm>
            <a:off x="8291404" y="2426317"/>
            <a:ext cx="1736823" cy="584775"/>
          </a:xfrm>
          <a:prstGeom prst="rect">
            <a:avLst/>
          </a:prstGeom>
        </p:spPr>
        <p:txBody>
          <a:bodyPr wrap="square">
            <a:noAutofit/>
          </a:bodyPr>
          <a:lstStyle/>
          <a:p>
            <a:pPr fontAlgn="ctr"/>
            <a:r>
              <a:rPr lang="en-US" sz="1600" dirty="0">
                <a:latin typeface="Huawei Sans" panose="020C0503030203020204" pitchFamily="34" charset="0"/>
                <a:ea typeface="方正兰亭黑简体" panose="02000000000000000000" pitchFamily="2" charset="-122"/>
                <a:sym typeface="Huawei Sans" panose="020C0503030203020204" pitchFamily="34" charset="0"/>
              </a:rPr>
              <a:t>TCP header</a:t>
            </a:r>
          </a:p>
          <a:p>
            <a:pPr fontAlgn="ctr"/>
            <a:r>
              <a:rPr lang="en-US" sz="1600" dirty="0">
                <a:latin typeface="Huawei Sans" panose="020C0503030203020204" pitchFamily="34" charset="0"/>
                <a:ea typeface="方正兰亭黑简体" panose="02000000000000000000" pitchFamily="2" charset="-122"/>
                <a:sym typeface="Huawei Sans" panose="020C0503030203020204" pitchFamily="34" charset="0"/>
              </a:rPr>
              <a:t>20 bytes</a:t>
            </a:r>
          </a:p>
        </p:txBody>
      </p:sp>
      <p:sp>
        <p:nvSpPr>
          <p:cNvPr id="18" name="Rectangle 29"/>
          <p:cNvSpPr/>
          <p:nvPr/>
        </p:nvSpPr>
        <p:spPr>
          <a:xfrm>
            <a:off x="8228613" y="4761559"/>
            <a:ext cx="1875970" cy="584775"/>
          </a:xfrm>
          <a:prstGeom prst="rect">
            <a:avLst/>
          </a:prstGeom>
        </p:spPr>
        <p:txBody>
          <a:bodyPr wrap="square">
            <a:noAutofit/>
          </a:bodyPr>
          <a:lstStyle/>
          <a:p>
            <a:pPr fontAlgn="ctr"/>
            <a:r>
              <a:rPr lang="en-US" sz="1600" dirty="0">
                <a:latin typeface="Huawei Sans" panose="020C0503030203020204" pitchFamily="34" charset="0"/>
                <a:ea typeface="方正兰亭黑简体" panose="02000000000000000000" pitchFamily="2" charset="-122"/>
                <a:sym typeface="Huawei Sans" panose="020C0503030203020204" pitchFamily="34" charset="0"/>
              </a:rPr>
              <a:t>UDP header</a:t>
            </a:r>
          </a:p>
          <a:p>
            <a:pPr fontAlgn="ctr"/>
            <a:r>
              <a:rPr lang="en-US" sz="1600" dirty="0">
                <a:latin typeface="Huawei Sans" panose="020C0503030203020204" pitchFamily="34" charset="0"/>
                <a:ea typeface="方正兰亭黑简体" panose="02000000000000000000" pitchFamily="2" charset="-122"/>
                <a:sym typeface="Huawei Sans" panose="020C0503030203020204" pitchFamily="34" charset="0"/>
              </a:rPr>
              <a:t>8 bytes</a:t>
            </a:r>
          </a:p>
        </p:txBody>
      </p:sp>
      <p:graphicFrame>
        <p:nvGraphicFramePr>
          <p:cNvPr id="19" name="表格 18"/>
          <p:cNvGraphicFramePr>
            <a:graphicFrameLocks noGrp="1"/>
          </p:cNvGraphicFramePr>
          <p:nvPr>
            <p:extLst/>
          </p:nvPr>
        </p:nvGraphicFramePr>
        <p:xfrm>
          <a:off x="2176886" y="1710927"/>
          <a:ext cx="5832946" cy="2667818"/>
        </p:xfrm>
        <a:graphic>
          <a:graphicData uri="http://schemas.openxmlformats.org/drawingml/2006/table">
            <a:tbl>
              <a:tblPr firstRow="1" bandRow="1">
                <a:tableStyleId>{2D5ABB26-0587-4C30-8999-92F81FD0307C}</a:tableStyleId>
              </a:tblPr>
              <a:tblGrid>
                <a:gridCol w="1142745">
                  <a:extLst>
                    <a:ext uri="{9D8B030D-6E8A-4147-A177-3AD203B41FA5}">
                      <a16:colId xmlns:a16="http://schemas.microsoft.com/office/drawing/2014/main" xmlns="" val="20000"/>
                    </a:ext>
                  </a:extLst>
                </a:gridCol>
                <a:gridCol w="947569">
                  <a:extLst>
                    <a:ext uri="{9D8B030D-6E8A-4147-A177-3AD203B41FA5}">
                      <a16:colId xmlns:a16="http://schemas.microsoft.com/office/drawing/2014/main" xmlns="" val="20001"/>
                    </a:ext>
                  </a:extLst>
                </a:gridCol>
                <a:gridCol w="983144">
                  <a:extLst>
                    <a:ext uri="{9D8B030D-6E8A-4147-A177-3AD203B41FA5}">
                      <a16:colId xmlns:a16="http://schemas.microsoft.com/office/drawing/2014/main" xmlns="" val="20002"/>
                    </a:ext>
                  </a:extLst>
                </a:gridCol>
                <a:gridCol w="2759488">
                  <a:extLst>
                    <a:ext uri="{9D8B030D-6E8A-4147-A177-3AD203B41FA5}">
                      <a16:colId xmlns:a16="http://schemas.microsoft.com/office/drawing/2014/main" xmlns="" val="20003"/>
                    </a:ext>
                  </a:extLst>
                </a:gridCol>
              </a:tblGrid>
              <a:tr h="346470">
                <a:tc gridSpan="3">
                  <a:txBody>
                    <a:bodyPr/>
                    <a:lstStyle/>
                    <a:p>
                      <a:pPr marL="0" marR="0" lvl="0" indent="0" algn="ctr" defTabSz="914034" rtl="0" eaLnBrk="1" fontAlgn="ctr" latinLnBrk="0" hangingPunct="1">
                        <a:lnSpc>
                          <a:spcPct val="100000"/>
                        </a:lnSpc>
                        <a:spcBef>
                          <a:spcPts val="0"/>
                        </a:spcBef>
                        <a:spcAft>
                          <a:spcPts val="0"/>
                        </a:spcAft>
                        <a:buClrTx/>
                        <a:buSzTx/>
                        <a:buFontTx/>
                        <a:buNone/>
                        <a:tabLst/>
                        <a:defRPr/>
                      </a:pPr>
                      <a:r>
                        <a:rPr lang="en-US" sz="1400" baseline="0" dirty="0">
                          <a:latin typeface="Huawei Sans" panose="020C0503030203020204" pitchFamily="34" charset="0"/>
                          <a:ea typeface="方正兰亭黑简体" panose="02000000000000000000" pitchFamily="2" charset="-122"/>
                          <a:sym typeface="Huawei Sans" panose="020C0503030203020204" pitchFamily="34" charset="0"/>
                        </a:rPr>
                        <a:t>Source Port (16)</a:t>
                      </a:r>
                    </a:p>
                  </a:txBody>
                  <a:tcP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F3FBFE"/>
                    </a:solidFill>
                  </a:tcPr>
                </a:tc>
                <a:tc hMerge="1">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034" rtl="0" eaLnBrk="1" fontAlgn="ctr" latinLnBrk="0" hangingPunct="1">
                        <a:lnSpc>
                          <a:spcPct val="100000"/>
                        </a:lnSpc>
                        <a:spcBef>
                          <a:spcPts val="0"/>
                        </a:spcBef>
                        <a:spcAft>
                          <a:spcPts val="0"/>
                        </a:spcAft>
                        <a:buClrTx/>
                        <a:buSzTx/>
                        <a:buFontTx/>
                        <a:buNone/>
                        <a:tabLst/>
                        <a:defRPr/>
                      </a:pPr>
                      <a:r>
                        <a:rPr lang="en-US" sz="1400" baseline="0" dirty="0">
                          <a:latin typeface="Huawei Sans" panose="020C0503030203020204" pitchFamily="34" charset="0"/>
                          <a:ea typeface="方正兰亭黑简体" panose="02000000000000000000" pitchFamily="2" charset="-122"/>
                          <a:sym typeface="Huawei Sans" panose="020C0503030203020204" pitchFamily="34" charset="0"/>
                        </a:rPr>
                        <a:t>Destination Port (16)</a:t>
                      </a:r>
                    </a:p>
                  </a:txBody>
                  <a:tcP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F3FBFE"/>
                    </a:solidFill>
                  </a:tcPr>
                </a:tc>
                <a:extLst>
                  <a:ext uri="{0D108BD9-81ED-4DB2-BD59-A6C34878D82A}">
                    <a16:rowId xmlns:a16="http://schemas.microsoft.com/office/drawing/2014/main" xmlns="" val="10000"/>
                  </a:ext>
                </a:extLst>
              </a:tr>
              <a:tr h="346470">
                <a:tc gridSpan="4">
                  <a:txBody>
                    <a:bodyPr/>
                    <a:lstStyle/>
                    <a:p>
                      <a:pPr algn="ctr" fontAlgn="ctr"/>
                      <a:r>
                        <a:rPr lang="en-US" sz="1400" baseline="0" dirty="0">
                          <a:latin typeface="Huawei Sans" panose="020C0503030203020204" pitchFamily="34" charset="0"/>
                          <a:ea typeface="方正兰亭黑简体" panose="02000000000000000000" pitchFamily="2" charset="-122"/>
                          <a:sym typeface="Huawei Sans" panose="020C0503030203020204" pitchFamily="34" charset="0"/>
                        </a:rPr>
                        <a:t>Sequence Number (32)</a:t>
                      </a:r>
                    </a:p>
                  </a:txBody>
                  <a:tcP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F3FBFE"/>
                    </a:solidFill>
                  </a:tcPr>
                </a:tc>
                <a:tc hMerge="1">
                  <a:txBody>
                    <a:bodyPr/>
                    <a:lstStyle/>
                    <a:p>
                      <a:endParaRPr lang="zh-CN" altLang="en-US" baseline="0">
                        <a:latin typeface="Huawei Sans" panose="020C0503030203020204" pitchFamily="34" charset="0"/>
                        <a:ea typeface="方正兰亭黑简体" panose="02000000000000000000"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baseline="0">
                        <a:latin typeface="Huawei Sans" panose="020C0503030203020204" pitchFamily="34" charset="0"/>
                        <a:ea typeface="方正兰亭黑简体" panose="02000000000000000000"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baseline="0">
                        <a:latin typeface="Huawei Sans" panose="020C0503030203020204" pitchFamily="34" charset="0"/>
                        <a:ea typeface="方正兰亭黑简体" panose="02000000000000000000"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346470">
                <a:tc gridSpan="4">
                  <a:txBody>
                    <a:bodyPr/>
                    <a:lstStyle/>
                    <a:p>
                      <a:pPr marL="0" marR="0" lvl="0" indent="0" algn="ctr" defTabSz="914034" rtl="0" eaLnBrk="1" fontAlgn="ctr" latinLnBrk="0" hangingPunct="1">
                        <a:lnSpc>
                          <a:spcPct val="100000"/>
                        </a:lnSpc>
                        <a:spcBef>
                          <a:spcPts val="0"/>
                        </a:spcBef>
                        <a:spcAft>
                          <a:spcPts val="0"/>
                        </a:spcAft>
                        <a:buClrTx/>
                        <a:buSzTx/>
                        <a:buFontTx/>
                        <a:buNone/>
                        <a:tabLst/>
                        <a:defRPr/>
                      </a:pPr>
                      <a:r>
                        <a:rPr lang="en-US" sz="1400" baseline="0" dirty="0">
                          <a:latin typeface="Huawei Sans" panose="020C0503030203020204" pitchFamily="34" charset="0"/>
                          <a:ea typeface="方正兰亭黑简体" panose="02000000000000000000" pitchFamily="2" charset="-122"/>
                          <a:sym typeface="Huawei Sans" panose="020C0503030203020204" pitchFamily="34" charset="0"/>
                        </a:rPr>
                        <a:t>Acknowledgement Number (32)</a:t>
                      </a:r>
                    </a:p>
                  </a:txBody>
                  <a:tcP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F3FBFE"/>
                    </a:solidFill>
                  </a:tcPr>
                </a:tc>
                <a:tc hMerge="1">
                  <a:txBody>
                    <a:bodyPr/>
                    <a:lstStyle/>
                    <a:p>
                      <a:endParaRPr lang="zh-CN" altLang="en-US" baseline="0">
                        <a:latin typeface="Huawei Sans" panose="020C0503030203020204" pitchFamily="34" charset="0"/>
                        <a:ea typeface="方正兰亭黑简体" panose="02000000000000000000"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baseline="0">
                        <a:latin typeface="Huawei Sans" panose="020C0503030203020204" pitchFamily="34" charset="0"/>
                        <a:ea typeface="方正兰亭黑简体" panose="02000000000000000000"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baseline="0">
                        <a:latin typeface="Huawei Sans" panose="020C0503030203020204" pitchFamily="34" charset="0"/>
                        <a:ea typeface="方正兰亭黑简体" panose="02000000000000000000"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588998">
                <a:tc>
                  <a:txBody>
                    <a:bodyPr/>
                    <a:lstStyle/>
                    <a:p>
                      <a:pPr marL="0" marR="0" lvl="0" indent="0" algn="l" defTabSz="914034" rtl="0" eaLnBrk="1" fontAlgn="ctr" latinLnBrk="0" hangingPunct="1">
                        <a:lnSpc>
                          <a:spcPct val="100000"/>
                        </a:lnSpc>
                        <a:spcBef>
                          <a:spcPts val="0"/>
                        </a:spcBef>
                        <a:spcAft>
                          <a:spcPts val="0"/>
                        </a:spcAft>
                        <a:buClrTx/>
                        <a:buSzTx/>
                        <a:buFontTx/>
                        <a:buNone/>
                        <a:tabLst/>
                        <a:defRPr/>
                      </a:pPr>
                      <a:r>
                        <a:rPr lang="en-US" sz="1400" baseline="0" dirty="0">
                          <a:latin typeface="Huawei Sans" panose="020C0503030203020204" pitchFamily="34" charset="0"/>
                          <a:ea typeface="方正兰亭黑简体" panose="02000000000000000000" pitchFamily="2" charset="-122"/>
                          <a:sym typeface="Huawei Sans" panose="020C0503030203020204" pitchFamily="34" charset="0"/>
                        </a:rPr>
                        <a:t>Header Length (4)</a:t>
                      </a:r>
                    </a:p>
                  </a:txBody>
                  <a:tcP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F3FBFE"/>
                    </a:solidFill>
                  </a:tcPr>
                </a:tc>
                <a:tc>
                  <a:txBody>
                    <a:bodyPr/>
                    <a:lstStyle/>
                    <a:p>
                      <a:pPr marL="0" marR="0" lvl="0" indent="0" algn="l" defTabSz="914034" rtl="0" eaLnBrk="1" fontAlgn="ctr" latinLnBrk="0" hangingPunct="1">
                        <a:lnSpc>
                          <a:spcPct val="100000"/>
                        </a:lnSpc>
                        <a:spcBef>
                          <a:spcPts val="0"/>
                        </a:spcBef>
                        <a:spcAft>
                          <a:spcPts val="0"/>
                        </a:spcAft>
                        <a:buClrTx/>
                        <a:buSzTx/>
                        <a:buFontTx/>
                        <a:buNone/>
                        <a:tabLst/>
                        <a:defRPr/>
                      </a:pPr>
                      <a:r>
                        <a:rPr lang="en-US" sz="1400" baseline="0" dirty="0">
                          <a:latin typeface="Huawei Sans" panose="020C0503030203020204" pitchFamily="34" charset="0"/>
                          <a:ea typeface="方正兰亭黑简体" panose="02000000000000000000" pitchFamily="2" charset="-122"/>
                          <a:sym typeface="Huawei Sans" panose="020C0503030203020204" pitchFamily="34" charset="0"/>
                        </a:rPr>
                        <a:t>Reserved (6)</a:t>
                      </a:r>
                    </a:p>
                  </a:txBody>
                  <a:tcP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F3FBFE"/>
                    </a:solidFill>
                  </a:tcPr>
                </a:tc>
                <a:tc>
                  <a:txBody>
                    <a:bodyPr/>
                    <a:lstStyle/>
                    <a:p>
                      <a:pPr marL="0" marR="0" lvl="0" indent="0" algn="l" defTabSz="914034" rtl="0" eaLnBrk="1" fontAlgn="ctr" latinLnBrk="0" hangingPunct="1">
                        <a:lnSpc>
                          <a:spcPct val="100000"/>
                        </a:lnSpc>
                        <a:spcBef>
                          <a:spcPts val="0"/>
                        </a:spcBef>
                        <a:spcAft>
                          <a:spcPts val="0"/>
                        </a:spcAft>
                        <a:buClrTx/>
                        <a:buSzTx/>
                        <a:buFontTx/>
                        <a:buNone/>
                        <a:tabLst/>
                        <a:defRPr/>
                      </a:pPr>
                      <a:r>
                        <a:rPr lang="en-US" sz="1400" baseline="0" dirty="0">
                          <a:latin typeface="Huawei Sans" panose="020C0503030203020204" pitchFamily="34" charset="0"/>
                          <a:ea typeface="方正兰亭黑简体" panose="02000000000000000000" pitchFamily="2" charset="-122"/>
                          <a:sym typeface="Huawei Sans" panose="020C0503030203020204" pitchFamily="34" charset="0"/>
                        </a:rPr>
                        <a:t>Control Bits (6)</a:t>
                      </a:r>
                    </a:p>
                  </a:txBody>
                  <a:tcP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F3FBFE"/>
                    </a:solidFill>
                  </a:tcPr>
                </a:tc>
                <a:tc>
                  <a:txBody>
                    <a:bodyPr/>
                    <a:lstStyle/>
                    <a:p>
                      <a:pPr algn="ctr" fontAlgn="ctr"/>
                      <a:r>
                        <a:rPr lang="en-US" sz="1400" baseline="0" dirty="0">
                          <a:latin typeface="Huawei Sans" panose="020C0503030203020204" pitchFamily="34" charset="0"/>
                          <a:ea typeface="方正兰亭黑简体" panose="02000000000000000000" pitchFamily="2" charset="-122"/>
                          <a:sym typeface="Huawei Sans" panose="020C0503030203020204" pitchFamily="34" charset="0"/>
                        </a:rPr>
                        <a:t>Window (16)</a:t>
                      </a:r>
                    </a:p>
                  </a:txBody>
                  <a:tcP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F3FBFE"/>
                    </a:solidFill>
                  </a:tcPr>
                </a:tc>
                <a:extLst>
                  <a:ext uri="{0D108BD9-81ED-4DB2-BD59-A6C34878D82A}">
                    <a16:rowId xmlns:a16="http://schemas.microsoft.com/office/drawing/2014/main" xmlns="" val="10003"/>
                  </a:ext>
                </a:extLst>
              </a:tr>
              <a:tr h="346470">
                <a:tc gridSpan="3">
                  <a:txBody>
                    <a:bodyPr/>
                    <a:lstStyle/>
                    <a:p>
                      <a:pPr algn="ctr" fontAlgn="ctr"/>
                      <a:r>
                        <a:rPr lang="en-US" sz="1400" baseline="0" dirty="0">
                          <a:latin typeface="Huawei Sans" panose="020C0503030203020204" pitchFamily="34" charset="0"/>
                          <a:ea typeface="方正兰亭黑简体" panose="02000000000000000000" pitchFamily="2" charset="-122"/>
                          <a:sym typeface="Huawei Sans" panose="020C0503030203020204" pitchFamily="34" charset="0"/>
                        </a:rPr>
                        <a:t>Checksum (16)</a:t>
                      </a:r>
                    </a:p>
                  </a:txBody>
                  <a:tcP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F3FBFE"/>
                    </a:solidFill>
                  </a:tcPr>
                </a:tc>
                <a:tc hMerge="1">
                  <a:txBody>
                    <a:bodyPr/>
                    <a:lstStyle/>
                    <a:p>
                      <a:endParaRPr lang="zh-CN" altLang="en-US" baseline="0">
                        <a:latin typeface="Huawei Sans" panose="020C0503030203020204" pitchFamily="34" charset="0"/>
                        <a:ea typeface="方正兰亭黑简体" panose="02000000000000000000"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baseline="0">
                        <a:latin typeface="Huawei Sans" panose="020C0503030203020204" pitchFamily="34" charset="0"/>
                        <a:ea typeface="方正兰亭黑简体" panose="02000000000000000000"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aseline="0" dirty="0">
                          <a:latin typeface="Huawei Sans" panose="020C0503030203020204" pitchFamily="34" charset="0"/>
                          <a:ea typeface="方正兰亭黑简体" panose="02000000000000000000" pitchFamily="2" charset="-122"/>
                          <a:sym typeface="Huawei Sans" panose="020C0503030203020204" pitchFamily="34" charset="0"/>
                        </a:rPr>
                        <a:t>Urgent (16)</a:t>
                      </a:r>
                    </a:p>
                  </a:txBody>
                  <a:tcP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F3FBFE"/>
                    </a:solidFill>
                  </a:tcPr>
                </a:tc>
                <a:extLst>
                  <a:ext uri="{0D108BD9-81ED-4DB2-BD59-A6C34878D82A}">
                    <a16:rowId xmlns:a16="http://schemas.microsoft.com/office/drawing/2014/main" xmlns="" val="10004"/>
                  </a:ext>
                </a:extLst>
              </a:tr>
              <a:tr h="346470">
                <a:tc gridSpan="4">
                  <a:txBody>
                    <a:bodyPr/>
                    <a:lstStyle/>
                    <a:p>
                      <a:pPr algn="ctr" fontAlgn="ctr"/>
                      <a:r>
                        <a:rPr lang="en-US" sz="1400" baseline="0" dirty="0">
                          <a:latin typeface="Huawei Sans" panose="020C0503030203020204" pitchFamily="34" charset="0"/>
                          <a:ea typeface="方正兰亭黑简体" panose="02000000000000000000" pitchFamily="2" charset="-122"/>
                          <a:sym typeface="Huawei Sans" panose="020C0503030203020204" pitchFamily="34" charset="0"/>
                        </a:rPr>
                        <a:t>Options</a:t>
                      </a:r>
                    </a:p>
                  </a:txBody>
                  <a:tcP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F3FBFE"/>
                    </a:solidFill>
                  </a:tcPr>
                </a:tc>
                <a:tc hMerge="1">
                  <a:txBody>
                    <a:bodyPr/>
                    <a:lstStyle/>
                    <a:p>
                      <a:endParaRPr lang="zh-CN" altLang="en-US" baseline="0">
                        <a:latin typeface="Huawei Sans" panose="020C0503030203020204" pitchFamily="34" charset="0"/>
                        <a:ea typeface="方正兰亭黑简体" panose="02000000000000000000"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baseline="0">
                        <a:latin typeface="Huawei Sans" panose="020C0503030203020204" pitchFamily="34" charset="0"/>
                        <a:ea typeface="方正兰亭黑简体" panose="02000000000000000000"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baseline="0">
                        <a:latin typeface="Huawei Sans" panose="020C0503030203020204" pitchFamily="34" charset="0"/>
                        <a:ea typeface="方正兰亭黑简体" panose="02000000000000000000"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5"/>
                  </a:ext>
                </a:extLst>
              </a:tr>
              <a:tr h="346470">
                <a:tc gridSpan="4">
                  <a:txBody>
                    <a:bodyPr/>
                    <a:lstStyle/>
                    <a:p>
                      <a:pPr algn="ctr" fontAlgn="ctr"/>
                      <a:r>
                        <a:rPr lang="en-US" sz="1400" baseline="0" dirty="0">
                          <a:latin typeface="Huawei Sans" panose="020C0503030203020204" pitchFamily="34" charset="0"/>
                          <a:ea typeface="方正兰亭黑简体" panose="02000000000000000000" pitchFamily="2" charset="-122"/>
                          <a:sym typeface="Huawei Sans" panose="020C0503030203020204" pitchFamily="34" charset="0"/>
                        </a:rPr>
                        <a:t>Data (varies)</a:t>
                      </a:r>
                    </a:p>
                  </a:txBody>
                  <a:tcP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F3FBFE"/>
                    </a:solidFill>
                  </a:tcPr>
                </a:tc>
                <a:tc hMerge="1">
                  <a:txBody>
                    <a:bodyPr/>
                    <a:lstStyle/>
                    <a:p>
                      <a:endParaRPr lang="zh-CN" altLang="en-US" baseline="0">
                        <a:latin typeface="Huawei Sans" panose="020C0503030203020204" pitchFamily="34" charset="0"/>
                        <a:ea typeface="方正兰亭黑简体" panose="02000000000000000000"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baseline="0">
                        <a:latin typeface="Huawei Sans" panose="020C0503030203020204" pitchFamily="34" charset="0"/>
                        <a:ea typeface="方正兰亭黑简体" panose="02000000000000000000"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baseline="0">
                        <a:latin typeface="Huawei Sans" panose="020C0503030203020204" pitchFamily="34" charset="0"/>
                        <a:ea typeface="方正兰亭黑简体" panose="02000000000000000000"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6"/>
                  </a:ext>
                </a:extLst>
              </a:tr>
            </a:tbl>
          </a:graphicData>
        </a:graphic>
      </p:graphicFrame>
      <p:graphicFrame>
        <p:nvGraphicFramePr>
          <p:cNvPr id="20" name="表格 19"/>
          <p:cNvGraphicFramePr>
            <a:graphicFrameLocks noGrp="1"/>
          </p:cNvGraphicFramePr>
          <p:nvPr>
            <p:extLst/>
          </p:nvPr>
        </p:nvGraphicFramePr>
        <p:xfrm>
          <a:off x="2176886" y="4712576"/>
          <a:ext cx="5832946" cy="1039410"/>
        </p:xfrm>
        <a:graphic>
          <a:graphicData uri="http://schemas.openxmlformats.org/drawingml/2006/table">
            <a:tbl>
              <a:tblPr firstRow="1" bandRow="1">
                <a:tableStyleId>{2D5ABB26-0587-4C30-8999-92F81FD0307C}</a:tableStyleId>
              </a:tblPr>
              <a:tblGrid>
                <a:gridCol w="2916473">
                  <a:extLst>
                    <a:ext uri="{9D8B030D-6E8A-4147-A177-3AD203B41FA5}">
                      <a16:colId xmlns:a16="http://schemas.microsoft.com/office/drawing/2014/main" xmlns="" val="20000"/>
                    </a:ext>
                  </a:extLst>
                </a:gridCol>
                <a:gridCol w="2916473">
                  <a:extLst>
                    <a:ext uri="{9D8B030D-6E8A-4147-A177-3AD203B41FA5}">
                      <a16:colId xmlns:a16="http://schemas.microsoft.com/office/drawing/2014/main" xmlns="" val="20001"/>
                    </a:ext>
                  </a:extLst>
                </a:gridCol>
              </a:tblGrid>
              <a:tr h="346470">
                <a:tc>
                  <a:txBody>
                    <a:bodyPr/>
                    <a:lstStyle/>
                    <a:p>
                      <a:pPr marL="0" marR="0" lvl="0" indent="0" algn="ctr" defTabSz="914034" rtl="0" eaLnBrk="1" fontAlgn="ctr" latinLnBrk="0" hangingPunct="1">
                        <a:lnSpc>
                          <a:spcPct val="100000"/>
                        </a:lnSpc>
                        <a:spcBef>
                          <a:spcPts val="0"/>
                        </a:spcBef>
                        <a:spcAft>
                          <a:spcPts val="0"/>
                        </a:spcAft>
                        <a:buClrTx/>
                        <a:buSzTx/>
                        <a:buFontTx/>
                        <a:buNone/>
                        <a:tabLst/>
                        <a:defRPr/>
                      </a:pPr>
                      <a:r>
                        <a:rPr lang="en-US" sz="1400" baseline="0" dirty="0">
                          <a:latin typeface="Huawei Sans" panose="020C0503030203020204" pitchFamily="34" charset="0"/>
                          <a:ea typeface="方正兰亭黑简体" panose="02000000000000000000" pitchFamily="2" charset="-122"/>
                          <a:sym typeface="Huawei Sans" panose="020C0503030203020204" pitchFamily="34" charset="0"/>
                        </a:rPr>
                        <a:t>Source Port (16)</a:t>
                      </a:r>
                    </a:p>
                  </a:txBody>
                  <a:tcP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F3FBFE"/>
                    </a:solidFill>
                  </a:tcPr>
                </a:tc>
                <a:tc>
                  <a:txBody>
                    <a:bodyPr/>
                    <a:lstStyle/>
                    <a:p>
                      <a:pPr marL="0" marR="0" lvl="0" indent="0" algn="ctr" defTabSz="914034" rtl="0" eaLnBrk="1" fontAlgn="ctr" latinLnBrk="0" hangingPunct="1">
                        <a:lnSpc>
                          <a:spcPct val="100000"/>
                        </a:lnSpc>
                        <a:spcBef>
                          <a:spcPts val="0"/>
                        </a:spcBef>
                        <a:spcAft>
                          <a:spcPts val="0"/>
                        </a:spcAft>
                        <a:buClrTx/>
                        <a:buSzTx/>
                        <a:buFontTx/>
                        <a:buNone/>
                        <a:tabLst/>
                        <a:defRPr/>
                      </a:pPr>
                      <a:r>
                        <a:rPr lang="en-US" sz="1400" baseline="0" dirty="0">
                          <a:latin typeface="Huawei Sans" panose="020C0503030203020204" pitchFamily="34" charset="0"/>
                          <a:ea typeface="方正兰亭黑简体" panose="02000000000000000000" pitchFamily="2" charset="-122"/>
                          <a:sym typeface="Huawei Sans" panose="020C0503030203020204" pitchFamily="34" charset="0"/>
                        </a:rPr>
                        <a:t>Destination Port (16)</a:t>
                      </a:r>
                    </a:p>
                  </a:txBody>
                  <a:tcP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F3FBFE"/>
                    </a:solidFill>
                  </a:tcPr>
                </a:tc>
                <a:extLst>
                  <a:ext uri="{0D108BD9-81ED-4DB2-BD59-A6C34878D82A}">
                    <a16:rowId xmlns:a16="http://schemas.microsoft.com/office/drawing/2014/main" xmlns="" val="10000"/>
                  </a:ext>
                </a:extLst>
              </a:tr>
              <a:tr h="346470">
                <a:tc>
                  <a:txBody>
                    <a:bodyPr/>
                    <a:lstStyle/>
                    <a:p>
                      <a:pPr marL="0" marR="0" lvl="0" indent="0" algn="ctr" defTabSz="914034" rtl="0" eaLnBrk="1" fontAlgn="ctr" latinLnBrk="0" hangingPunct="1">
                        <a:lnSpc>
                          <a:spcPct val="100000"/>
                        </a:lnSpc>
                        <a:spcBef>
                          <a:spcPts val="0"/>
                        </a:spcBef>
                        <a:spcAft>
                          <a:spcPts val="0"/>
                        </a:spcAft>
                        <a:buClrTx/>
                        <a:buSzTx/>
                        <a:buFontTx/>
                        <a:buNone/>
                        <a:tabLst/>
                        <a:defRPr/>
                      </a:pPr>
                      <a:r>
                        <a:rPr lang="en-US" sz="1400" baseline="0" dirty="0">
                          <a:latin typeface="Huawei Sans" panose="020C0503030203020204" pitchFamily="34" charset="0"/>
                          <a:ea typeface="方正兰亭黑简体" panose="02000000000000000000" pitchFamily="2" charset="-122"/>
                          <a:sym typeface="Huawei Sans" panose="020C0503030203020204" pitchFamily="34" charset="0"/>
                        </a:rPr>
                        <a:t>Length (16)</a:t>
                      </a:r>
                    </a:p>
                  </a:txBody>
                  <a:tcP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F3FBFE"/>
                    </a:solidFill>
                  </a:tcPr>
                </a:tc>
                <a:tc>
                  <a:txBody>
                    <a:bodyPr/>
                    <a:lstStyle/>
                    <a:p>
                      <a:pPr marL="0" marR="0" lvl="0" indent="0" algn="ctr" defTabSz="914034" rtl="0" eaLnBrk="1" fontAlgn="ctr" latinLnBrk="0" hangingPunct="1">
                        <a:lnSpc>
                          <a:spcPct val="100000"/>
                        </a:lnSpc>
                        <a:spcBef>
                          <a:spcPts val="0"/>
                        </a:spcBef>
                        <a:spcAft>
                          <a:spcPts val="0"/>
                        </a:spcAft>
                        <a:buClrTx/>
                        <a:buSzTx/>
                        <a:buFontTx/>
                        <a:buNone/>
                        <a:tabLst/>
                        <a:defRPr/>
                      </a:pPr>
                      <a:r>
                        <a:rPr lang="en-US" sz="1400" baseline="0" dirty="0">
                          <a:latin typeface="Huawei Sans" panose="020C0503030203020204" pitchFamily="34" charset="0"/>
                          <a:ea typeface="方正兰亭黑简体" panose="02000000000000000000" pitchFamily="2" charset="-122"/>
                          <a:sym typeface="Huawei Sans" panose="020C0503030203020204" pitchFamily="34" charset="0"/>
                        </a:rPr>
                        <a:t>Checksum (16)</a:t>
                      </a:r>
                    </a:p>
                  </a:txBody>
                  <a:tcP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F3FBFE"/>
                    </a:solidFill>
                  </a:tcPr>
                </a:tc>
                <a:extLst>
                  <a:ext uri="{0D108BD9-81ED-4DB2-BD59-A6C34878D82A}">
                    <a16:rowId xmlns:a16="http://schemas.microsoft.com/office/drawing/2014/main" xmlns="" val="10001"/>
                  </a:ext>
                </a:extLst>
              </a:tr>
              <a:tr h="346470">
                <a:tc gridSpan="2">
                  <a:txBody>
                    <a:bodyPr/>
                    <a:lstStyle/>
                    <a:p>
                      <a:pPr marL="0" marR="0" lvl="0" indent="0" algn="ctr" defTabSz="914034" rtl="0" eaLnBrk="1" fontAlgn="ctr" latinLnBrk="0" hangingPunct="1">
                        <a:lnSpc>
                          <a:spcPct val="100000"/>
                        </a:lnSpc>
                        <a:spcBef>
                          <a:spcPts val="0"/>
                        </a:spcBef>
                        <a:spcAft>
                          <a:spcPts val="0"/>
                        </a:spcAft>
                        <a:buClrTx/>
                        <a:buSzTx/>
                        <a:buFontTx/>
                        <a:buNone/>
                        <a:tabLst/>
                        <a:defRPr/>
                      </a:pPr>
                      <a:r>
                        <a:rPr lang="en-US" sz="1400" baseline="0" dirty="0">
                          <a:latin typeface="Huawei Sans" panose="020C0503030203020204" pitchFamily="34" charset="0"/>
                          <a:ea typeface="方正兰亭黑简体" panose="02000000000000000000" pitchFamily="2" charset="-122"/>
                          <a:sym typeface="Huawei Sans" panose="020C0503030203020204" pitchFamily="34" charset="0"/>
                        </a:rPr>
                        <a:t>Data (if any)</a:t>
                      </a:r>
                    </a:p>
                  </a:txBody>
                  <a:tcP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F3FBFE"/>
                    </a:solidFill>
                  </a:tcPr>
                </a:tc>
                <a:tc hMerge="1">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bl>
          </a:graphicData>
        </a:graphic>
      </p:graphicFrame>
      <p:sp>
        <p:nvSpPr>
          <p:cNvPr id="21" name="左大括号 20"/>
          <p:cNvSpPr/>
          <p:nvPr/>
        </p:nvSpPr>
        <p:spPr>
          <a:xfrm flipH="1">
            <a:off x="8066752" y="1738284"/>
            <a:ext cx="172075" cy="1862308"/>
          </a:xfrm>
          <a:prstGeom prst="leftBrace">
            <a:avLst>
              <a:gd name="adj1" fmla="val 49849"/>
              <a:gd name="adj2" fmla="val 50000"/>
            </a:avLst>
          </a:prstGeom>
          <a:ln w="1270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fontAlgn="ctr"/>
            <a:endParaRPr lang="zh-CN" altLang="en-US">
              <a:latin typeface="Huawei Sans" panose="020C0503030203020204" pitchFamily="34" charset="0"/>
              <a:ea typeface="方正兰亭黑简体" panose="02000000000000000000" pitchFamily="2" charset="-122"/>
            </a:endParaRPr>
          </a:p>
        </p:txBody>
      </p:sp>
      <p:sp>
        <p:nvSpPr>
          <p:cNvPr id="22" name="左大括号 21"/>
          <p:cNvSpPr/>
          <p:nvPr/>
        </p:nvSpPr>
        <p:spPr>
          <a:xfrm flipH="1">
            <a:off x="8032580" y="4729816"/>
            <a:ext cx="154583" cy="616518"/>
          </a:xfrm>
          <a:prstGeom prst="leftBrace">
            <a:avLst>
              <a:gd name="adj1" fmla="val 45303"/>
              <a:gd name="adj2" fmla="val 50000"/>
            </a:avLst>
          </a:prstGeom>
          <a:ln w="1270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fontAlgn="ctr"/>
            <a:endParaRPr lang="zh-CN" altLang="en-US">
              <a:latin typeface="Huawei Sans" panose="020C0503030203020204" pitchFamily="34" charset="0"/>
              <a:ea typeface="方正兰亭黑简体" panose="02000000000000000000" pitchFamily="2" charset="-122"/>
            </a:endParaRPr>
          </a:p>
        </p:txBody>
      </p:sp>
      <p:grpSp>
        <p:nvGrpSpPr>
          <p:cNvPr id="25" name="组合 24"/>
          <p:cNvGrpSpPr/>
          <p:nvPr/>
        </p:nvGrpSpPr>
        <p:grpSpPr>
          <a:xfrm>
            <a:off x="7780797" y="54126"/>
            <a:ext cx="4206612" cy="442800"/>
            <a:chOff x="7780797" y="54126"/>
            <a:chExt cx="4206612" cy="442800"/>
          </a:xfrm>
        </p:grpSpPr>
        <p:sp>
          <p:nvSpPr>
            <p:cNvPr id="26" name="五边形 25"/>
            <p:cNvSpPr/>
            <p:nvPr/>
          </p:nvSpPr>
          <p:spPr bwMode="auto">
            <a:xfrm>
              <a:off x="7780797" y="54126"/>
              <a:ext cx="846397" cy="442800"/>
            </a:xfrm>
            <a:prstGeom prst="homePlate">
              <a:avLst/>
            </a:prstGeom>
            <a:solidFill>
              <a:srgbClr val="D9D9D9"/>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spAutoFit/>
            </a:bodyPr>
            <a:lstStyle/>
            <a:p>
              <a:pPr algn="ctr"/>
              <a:r>
                <a:rPr lang="en-US" sz="1000" dirty="0">
                  <a:latin typeface="Huawei Sans" panose="020C0503030203020204" pitchFamily="34" charset="0"/>
                  <a:ea typeface="方正兰亭黑简体" panose="02000000000000000000" pitchFamily="2" charset="-122"/>
                  <a:sym typeface="Huawei Sans" panose="020C0503030203020204" pitchFamily="34" charset="0"/>
                </a:rPr>
                <a:t>Application Layer</a:t>
              </a:r>
            </a:p>
          </p:txBody>
        </p:sp>
        <p:sp>
          <p:nvSpPr>
            <p:cNvPr id="27" name="燕尾形 26"/>
            <p:cNvSpPr/>
            <p:nvPr/>
          </p:nvSpPr>
          <p:spPr bwMode="auto">
            <a:xfrm>
              <a:off x="8440928" y="54126"/>
              <a:ext cx="1073799" cy="44280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spAutoFit/>
            </a:bodyPr>
            <a:lstStyle/>
            <a:p>
              <a:pPr algn="ctr"/>
              <a:r>
                <a:rPr lang="en-US" sz="10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Transport Layer</a:t>
              </a:r>
            </a:p>
          </p:txBody>
        </p:sp>
        <p:sp>
          <p:nvSpPr>
            <p:cNvPr id="28" name="燕尾形 27"/>
            <p:cNvSpPr/>
            <p:nvPr/>
          </p:nvSpPr>
          <p:spPr bwMode="auto">
            <a:xfrm>
              <a:off x="9328461" y="54126"/>
              <a:ext cx="977704" cy="4428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spAutoFit/>
            </a:bodyPr>
            <a:lstStyle/>
            <a:p>
              <a:pPr algn="ctr">
                <a:spcBef>
                  <a:spcPts val="0"/>
                </a:spcBef>
              </a:pPr>
              <a:r>
                <a:rPr lang="en-US" sz="1000" dirty="0">
                  <a:latin typeface="Huawei Sans" panose="020C0503030203020204" pitchFamily="34" charset="0"/>
                  <a:ea typeface="方正兰亭黑简体" panose="02000000000000000000" pitchFamily="2" charset="-122"/>
                  <a:sym typeface="Huawei Sans" panose="020C0503030203020204" pitchFamily="34" charset="0"/>
                </a:rPr>
                <a:t>Network Layer</a:t>
              </a:r>
            </a:p>
          </p:txBody>
        </p:sp>
        <p:sp>
          <p:nvSpPr>
            <p:cNvPr id="29" name="燕尾形 28"/>
            <p:cNvSpPr/>
            <p:nvPr/>
          </p:nvSpPr>
          <p:spPr bwMode="auto">
            <a:xfrm>
              <a:off x="10119899" y="54126"/>
              <a:ext cx="1128324" cy="4428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spAutoFit/>
            </a:bodyPr>
            <a:lstStyle/>
            <a:p>
              <a:pPr algn="ctr">
                <a:spcBef>
                  <a:spcPts val="0"/>
                </a:spcBef>
                <a:defRPr/>
              </a:pPr>
              <a:r>
                <a:rPr lang="en-US" sz="1000" dirty="0">
                  <a:latin typeface="Huawei Sans" panose="020C0503030203020204" pitchFamily="34" charset="0"/>
                  <a:ea typeface="方正兰亭黑简体" panose="02000000000000000000" pitchFamily="2" charset="-122"/>
                  <a:sym typeface="Huawei Sans" panose="020C0503030203020204" pitchFamily="34" charset="0"/>
                </a:rPr>
                <a:t>Data Link Layer</a:t>
              </a:r>
            </a:p>
          </p:txBody>
        </p:sp>
        <p:sp>
          <p:nvSpPr>
            <p:cNvPr id="30" name="燕尾形 29"/>
            <p:cNvSpPr/>
            <p:nvPr/>
          </p:nvSpPr>
          <p:spPr bwMode="auto">
            <a:xfrm>
              <a:off x="11061958" y="54126"/>
              <a:ext cx="925451" cy="4428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spAutoFit/>
            </a:bodyPr>
            <a:lstStyle/>
            <a:p>
              <a:pPr algn="ctr">
                <a:spcBef>
                  <a:spcPts val="0"/>
                </a:spcBef>
                <a:defRPr/>
              </a:pPr>
              <a:r>
                <a:rPr lang="en-US" sz="1000" dirty="0">
                  <a:latin typeface="Huawei Sans" panose="020C0503030203020204" pitchFamily="34" charset="0"/>
                  <a:ea typeface="方正兰亭黑简体" panose="02000000000000000000" pitchFamily="2" charset="-122"/>
                  <a:sym typeface="Huawei Sans" panose="020C0503030203020204" pitchFamily="34" charset="0"/>
                </a:rPr>
                <a:t>Physical Layer</a:t>
              </a:r>
            </a:p>
          </p:txBody>
        </p:sp>
      </p:grpSp>
    </p:spTree>
    <p:extLst>
      <p:ext uri="{BB962C8B-B14F-4D97-AF65-F5344CB8AC3E}">
        <p14:creationId xmlns:p14="http://schemas.microsoft.com/office/powerpoint/2010/main" val="36049312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ctrTitle" sz="quarter"/>
          </p:nvPr>
        </p:nvSpPr>
        <p:spPr/>
        <p:txBody>
          <a:bodyPr/>
          <a:lstStyle/>
          <a:p>
            <a:r>
              <a:rPr lang="en-US" smtClean="0"/>
              <a:t>Network Reference Model</a:t>
            </a:r>
            <a:endParaRPr lang="en-US" dirty="0"/>
          </a:p>
        </p:txBody>
      </p:sp>
      <p:sp>
        <p:nvSpPr>
          <p:cNvPr id="3" name="文本占位符 2"/>
          <p:cNvSpPr>
            <a:spLocks noGrp="1"/>
          </p:cNvSpPr>
          <p:nvPr>
            <p:ph type="body" sz="quarter" idx="10"/>
          </p:nvPr>
        </p:nvSpPr>
        <p:spPr/>
        <p:txBody>
          <a:bodyPr/>
          <a:lstStyle/>
          <a:p>
            <a:endParaRPr lang="zh-CN" altLang="en-US"/>
          </a:p>
        </p:txBody>
      </p:sp>
    </p:spTree>
    <p:extLst>
      <p:ext uri="{BB962C8B-B14F-4D97-AF65-F5344CB8AC3E}">
        <p14:creationId xmlns:p14="http://schemas.microsoft.com/office/powerpoint/2010/main" val="3628425764"/>
      </p:ext>
    </p:extLst>
  </p:cSld>
  <p:clrMapOvr>
    <a:masterClrMapping/>
  </p:clrMapOvr>
  <p:transition advClick="0" advTm="800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wrap="square">
            <a:noAutofit/>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29477040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直接连接符 55"/>
          <p:cNvCxnSpPr/>
          <p:nvPr/>
        </p:nvCxnSpPr>
        <p:spPr>
          <a:xfrm flipH="1" flipV="1">
            <a:off x="1847529" y="4508115"/>
            <a:ext cx="4248000" cy="37273"/>
          </a:xfrm>
          <a:prstGeom prst="line">
            <a:avLst/>
          </a:prstGeom>
          <a:noFill/>
          <a:ln w="38100" cap="rnd">
            <a:solidFill>
              <a:srgbClr val="EC7061"/>
            </a:solidFill>
            <a:round/>
            <a:headEnd type="none" w="sm" len="sm"/>
            <a:tailEnd type="none" w="med" len="med"/>
          </a:ln>
          <a:extLst>
            <a:ext uri="{909E8E84-426E-40DD-AFC4-6F175D3DCCD1}">
              <a14:hiddenFill xmlns:a14="http://schemas.microsoft.com/office/drawing/2010/main">
                <a:solidFill>
                  <a:srgbClr val="FFFFFF"/>
                </a:solidFill>
              </a14:hiddenFill>
            </a:ext>
          </a:extLst>
        </p:spPr>
      </p:cxnSp>
      <p:sp>
        <p:nvSpPr>
          <p:cNvPr id="2" name="标题 1"/>
          <p:cNvSpPr>
            <a:spLocks noGrp="1"/>
          </p:cNvSpPr>
          <p:nvPr>
            <p:ph type="title"/>
          </p:nvPr>
        </p:nvSpPr>
        <p:spPr/>
        <p:txBody>
          <a:bodyPr wrap="square">
            <a:noAutofit/>
          </a:bodyPr>
          <a:lstStyle/>
          <a:p>
            <a:r>
              <a:rPr lang="en-US" dirty="0">
                <a:latin typeface="Huawei Sans" panose="020C0503030203020204" pitchFamily="34" charset="0"/>
              </a:rPr>
              <a:t>TCP and UDP </a:t>
            </a:r>
            <a:r>
              <a:rPr lang="en-US" dirty="0" smtClean="0">
                <a:latin typeface="Huawei Sans" panose="020C0503030203020204" pitchFamily="34" charset="0"/>
              </a:rPr>
              <a:t>- </a:t>
            </a:r>
            <a:r>
              <a:rPr lang="en-US" dirty="0">
                <a:latin typeface="Huawei Sans" panose="020C0503030203020204" pitchFamily="34" charset="0"/>
              </a:rPr>
              <a:t>Port Numbers</a:t>
            </a:r>
          </a:p>
        </p:txBody>
      </p:sp>
      <p:cxnSp>
        <p:nvCxnSpPr>
          <p:cNvPr id="38" name="直接连接符 37"/>
          <p:cNvCxnSpPr/>
          <p:nvPr/>
        </p:nvCxnSpPr>
        <p:spPr>
          <a:xfrm>
            <a:off x="2952350" y="3407559"/>
            <a:ext cx="6335313" cy="44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994650" y="3677375"/>
            <a:ext cx="1303562" cy="338554"/>
          </a:xfrm>
          <a:prstGeom prst="rect">
            <a:avLst/>
          </a:prstGeom>
          <a:noFill/>
        </p:spPr>
        <p:txBody>
          <a:bodyPr wrap="square" rtlCol="0">
            <a:noAutofit/>
          </a:bodyPr>
          <a:lstStyle/>
          <a:p>
            <a:pPr algn="ctr" fontAlgn="ctr"/>
            <a:r>
              <a:rPr lang="en-US" sz="1200" dirty="0">
                <a:latin typeface="Huawei Sans" panose="020C0503030203020204" pitchFamily="34" charset="0"/>
                <a:ea typeface="方正兰亭黑简体" panose="02000000000000000000" pitchFamily="2" charset="-122"/>
              </a:rPr>
              <a:t>HTTP client</a:t>
            </a:r>
          </a:p>
        </p:txBody>
      </p:sp>
      <p:sp>
        <p:nvSpPr>
          <p:cNvPr id="44" name="文本框 43"/>
          <p:cNvSpPr txBox="1"/>
          <p:nvPr/>
        </p:nvSpPr>
        <p:spPr>
          <a:xfrm>
            <a:off x="8929670" y="3662429"/>
            <a:ext cx="1303562" cy="338554"/>
          </a:xfrm>
          <a:prstGeom prst="rect">
            <a:avLst/>
          </a:prstGeom>
          <a:noFill/>
        </p:spPr>
        <p:txBody>
          <a:bodyPr wrap="square" rtlCol="0">
            <a:noAutofit/>
          </a:bodyPr>
          <a:lstStyle/>
          <a:p>
            <a:pPr algn="ctr" fontAlgn="ctr"/>
            <a:r>
              <a:rPr lang="en-US" sz="1200" dirty="0">
                <a:latin typeface="Huawei Sans" panose="020C0503030203020204" pitchFamily="34" charset="0"/>
                <a:ea typeface="方正兰亭黑简体" panose="02000000000000000000" pitchFamily="2" charset="-122"/>
              </a:rPr>
              <a:t>HTTP server</a:t>
            </a:r>
          </a:p>
        </p:txBody>
      </p:sp>
      <p:sp>
        <p:nvSpPr>
          <p:cNvPr id="45" name="任意多边形 44"/>
          <p:cNvSpPr/>
          <p:nvPr/>
        </p:nvSpPr>
        <p:spPr>
          <a:xfrm>
            <a:off x="5374949" y="2983853"/>
            <a:ext cx="1450450" cy="693522"/>
          </a:xfrm>
          <a:custGeom>
            <a:avLst/>
            <a:gdLst>
              <a:gd name="connsiteX0" fmla="*/ 556667 w 1304010"/>
              <a:gd name="connsiteY0" fmla="*/ 0 h 871899"/>
              <a:gd name="connsiteX1" fmla="*/ 725733 w 1304010"/>
              <a:gd name="connsiteY1" fmla="*/ 51642 h 871899"/>
              <a:gd name="connsiteX2" fmla="*/ 766358 w 1304010"/>
              <a:gd name="connsiteY2" fmla="*/ 85161 h 871899"/>
              <a:gd name="connsiteX3" fmla="*/ 782904 w 1304010"/>
              <a:gd name="connsiteY3" fmla="*/ 80025 h 871899"/>
              <a:gd name="connsiteX4" fmla="*/ 829585 w 1304010"/>
              <a:gd name="connsiteY4" fmla="*/ 75319 h 871899"/>
              <a:gd name="connsiteX5" fmla="*/ 1043011 w 1304010"/>
              <a:gd name="connsiteY5" fmla="*/ 216788 h 871899"/>
              <a:gd name="connsiteX6" fmla="*/ 1048069 w 1304010"/>
              <a:gd name="connsiteY6" fmla="*/ 241838 h 871899"/>
              <a:gd name="connsiteX7" fmla="*/ 1049965 w 1304010"/>
              <a:gd name="connsiteY7" fmla="*/ 242029 h 871899"/>
              <a:gd name="connsiteX8" fmla="*/ 1304010 w 1304010"/>
              <a:gd name="connsiteY8" fmla="*/ 553732 h 871899"/>
              <a:gd name="connsiteX9" fmla="*/ 1049965 w 1304010"/>
              <a:gd name="connsiteY9" fmla="*/ 865435 h 871899"/>
              <a:gd name="connsiteX10" fmla="*/ 994859 w 1304010"/>
              <a:gd name="connsiteY10" fmla="*/ 870990 h 871899"/>
              <a:gd name="connsiteX11" fmla="*/ 994859 w 1304010"/>
              <a:gd name="connsiteY11" fmla="*/ 871898 h 871899"/>
              <a:gd name="connsiteX12" fmla="*/ 985853 w 1304010"/>
              <a:gd name="connsiteY12" fmla="*/ 871898 h 871899"/>
              <a:gd name="connsiteX13" fmla="*/ 985843 w 1304010"/>
              <a:gd name="connsiteY13" fmla="*/ 871899 h 871899"/>
              <a:gd name="connsiteX14" fmla="*/ 985833 w 1304010"/>
              <a:gd name="connsiteY14" fmla="*/ 871898 h 871899"/>
              <a:gd name="connsiteX15" fmla="*/ 351518 w 1304010"/>
              <a:gd name="connsiteY15" fmla="*/ 871898 h 871899"/>
              <a:gd name="connsiteX16" fmla="*/ 347099 w 1304010"/>
              <a:gd name="connsiteY16" fmla="*/ 871898 h 871899"/>
              <a:gd name="connsiteX17" fmla="*/ 347099 w 1304010"/>
              <a:gd name="connsiteY17" fmla="*/ 871463 h 871899"/>
              <a:gd name="connsiteX18" fmla="*/ 280675 w 1304010"/>
              <a:gd name="connsiteY18" fmla="*/ 864925 h 871899"/>
              <a:gd name="connsiteX19" fmla="*/ 0 w 1304010"/>
              <a:gd name="connsiteY19" fmla="*/ 528693 h 871899"/>
              <a:gd name="connsiteX20" fmla="*/ 214691 w 1304010"/>
              <a:gd name="connsiteY20" fmla="*/ 212459 h 871899"/>
              <a:gd name="connsiteX21" fmla="*/ 275108 w 1304010"/>
              <a:gd name="connsiteY21" fmla="*/ 194148 h 871899"/>
              <a:gd name="connsiteX22" fmla="*/ 278046 w 1304010"/>
              <a:gd name="connsiteY22" fmla="*/ 184683 h 871899"/>
              <a:gd name="connsiteX23" fmla="*/ 556667 w 1304010"/>
              <a:gd name="connsiteY23" fmla="*/ 0 h 871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304010" h="871899">
                <a:moveTo>
                  <a:pt x="556667" y="0"/>
                </a:moveTo>
                <a:cubicBezTo>
                  <a:pt x="619293" y="0"/>
                  <a:pt x="677472" y="19038"/>
                  <a:pt x="725733" y="51642"/>
                </a:cubicBezTo>
                <a:lnTo>
                  <a:pt x="766358" y="85161"/>
                </a:lnTo>
                <a:lnTo>
                  <a:pt x="782904" y="80025"/>
                </a:lnTo>
                <a:cubicBezTo>
                  <a:pt x="797982" y="76940"/>
                  <a:pt x="813594" y="75319"/>
                  <a:pt x="829585" y="75319"/>
                </a:cubicBezTo>
                <a:cubicBezTo>
                  <a:pt x="925529" y="75319"/>
                  <a:pt x="1007848" y="133653"/>
                  <a:pt x="1043011" y="216788"/>
                </a:cubicBezTo>
                <a:lnTo>
                  <a:pt x="1048069" y="241838"/>
                </a:lnTo>
                <a:lnTo>
                  <a:pt x="1049965" y="242029"/>
                </a:lnTo>
                <a:cubicBezTo>
                  <a:pt x="1194948" y="271697"/>
                  <a:pt x="1304010" y="399978"/>
                  <a:pt x="1304010" y="553732"/>
                </a:cubicBezTo>
                <a:cubicBezTo>
                  <a:pt x="1304010" y="707486"/>
                  <a:pt x="1194948" y="835767"/>
                  <a:pt x="1049965" y="865435"/>
                </a:cubicBezTo>
                <a:lnTo>
                  <a:pt x="994859" y="870990"/>
                </a:lnTo>
                <a:lnTo>
                  <a:pt x="994859" y="871898"/>
                </a:lnTo>
                <a:lnTo>
                  <a:pt x="985853" y="871898"/>
                </a:lnTo>
                <a:lnTo>
                  <a:pt x="985843" y="871899"/>
                </a:lnTo>
                <a:lnTo>
                  <a:pt x="985833" y="871898"/>
                </a:lnTo>
                <a:lnTo>
                  <a:pt x="351518" y="871898"/>
                </a:lnTo>
                <a:lnTo>
                  <a:pt x="347099" y="871898"/>
                </a:lnTo>
                <a:lnTo>
                  <a:pt x="347099" y="871463"/>
                </a:lnTo>
                <a:lnTo>
                  <a:pt x="280675" y="864925"/>
                </a:lnTo>
                <a:cubicBezTo>
                  <a:pt x="120494" y="832923"/>
                  <a:pt x="0" y="694547"/>
                  <a:pt x="0" y="528693"/>
                </a:cubicBezTo>
                <a:cubicBezTo>
                  <a:pt x="0" y="386533"/>
                  <a:pt x="88526" y="264560"/>
                  <a:pt x="214691" y="212459"/>
                </a:cubicBezTo>
                <a:lnTo>
                  <a:pt x="275108" y="194148"/>
                </a:lnTo>
                <a:lnTo>
                  <a:pt x="278046" y="184683"/>
                </a:lnTo>
                <a:cubicBezTo>
                  <a:pt x="323950" y="76153"/>
                  <a:pt x="431416" y="0"/>
                  <a:pt x="556667"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108000" rtlCol="0" anchor="ctr">
            <a:noAutofit/>
          </a:bodyPr>
          <a:lstStyle/>
          <a:p>
            <a:pPr algn="ctr" fontAlgn="ctr"/>
            <a:r>
              <a:rPr lang="en-US" sz="1400" b="1" dirty="0">
                <a:latin typeface="Huawei Sans" panose="020C0503030203020204" pitchFamily="34" charset="0"/>
                <a:ea typeface="方正兰亭黑简体" panose="02000000000000000000" pitchFamily="2" charset="-122"/>
              </a:rPr>
              <a:t>Network</a:t>
            </a:r>
          </a:p>
        </p:txBody>
      </p:sp>
      <p:sp>
        <p:nvSpPr>
          <p:cNvPr id="46" name="矩形 45"/>
          <p:cNvSpPr/>
          <p:nvPr/>
        </p:nvSpPr>
        <p:spPr>
          <a:xfrm>
            <a:off x="1295400" y="1291482"/>
            <a:ext cx="2832448" cy="1713479"/>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a:latin typeface="Huawei Sans" panose="020C0503030203020204" pitchFamily="34" charset="0"/>
              <a:ea typeface="方正兰亭黑简体" panose="02000000000000000000" pitchFamily="2" charset="-122"/>
            </a:endParaRPr>
          </a:p>
        </p:txBody>
      </p:sp>
      <p:sp>
        <p:nvSpPr>
          <p:cNvPr id="58" name="文本框 57"/>
          <p:cNvSpPr txBox="1"/>
          <p:nvPr/>
        </p:nvSpPr>
        <p:spPr>
          <a:xfrm>
            <a:off x="2033361" y="2274943"/>
            <a:ext cx="184731" cy="307777"/>
          </a:xfrm>
          <a:prstGeom prst="rect">
            <a:avLst/>
          </a:prstGeom>
          <a:solidFill>
            <a:schemeClr val="bg1"/>
          </a:solidFill>
        </p:spPr>
        <p:txBody>
          <a:bodyPr wrap="square" rtlCol="0">
            <a:noAutofit/>
          </a:bodyPr>
          <a:lstStyle/>
          <a:p>
            <a:pPr algn="ctr" fontAlgn="ctr"/>
            <a:endParaRPr lang="zh-CN" altLang="en-US" sz="1100">
              <a:latin typeface="Huawei Sans" panose="020C0503030203020204" pitchFamily="34" charset="0"/>
              <a:ea typeface="方正兰亭黑简体" panose="02000000000000000000" pitchFamily="2" charset="-122"/>
            </a:endParaRPr>
          </a:p>
        </p:txBody>
      </p:sp>
      <p:sp>
        <p:nvSpPr>
          <p:cNvPr id="59" name="文本框 58"/>
          <p:cNvSpPr txBox="1"/>
          <p:nvPr/>
        </p:nvSpPr>
        <p:spPr>
          <a:xfrm>
            <a:off x="1478098" y="2391798"/>
            <a:ext cx="1148400" cy="280674"/>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pPr fontAlgn="ctr"/>
            <a:r>
              <a:rPr lang="en-US" sz="1100" dirty="0">
                <a:latin typeface="Huawei Sans" panose="020C0503030203020204" pitchFamily="34" charset="0"/>
              </a:rPr>
              <a:t>TCP port 1024</a:t>
            </a:r>
          </a:p>
        </p:txBody>
      </p:sp>
      <p:sp>
        <p:nvSpPr>
          <p:cNvPr id="60" name="文本框 59"/>
          <p:cNvSpPr txBox="1"/>
          <p:nvPr/>
        </p:nvSpPr>
        <p:spPr>
          <a:xfrm>
            <a:off x="2784173" y="2391798"/>
            <a:ext cx="1148400" cy="280674"/>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pPr fontAlgn="ctr"/>
            <a:r>
              <a:rPr lang="en-US" sz="1100" dirty="0">
                <a:latin typeface="Huawei Sans" panose="020C0503030203020204" pitchFamily="34" charset="0"/>
              </a:rPr>
              <a:t>TCP port 1231</a:t>
            </a:r>
          </a:p>
        </p:txBody>
      </p:sp>
      <p:sp>
        <p:nvSpPr>
          <p:cNvPr id="61" name="文本框 60"/>
          <p:cNvSpPr txBox="1"/>
          <p:nvPr/>
        </p:nvSpPr>
        <p:spPr>
          <a:xfrm>
            <a:off x="1478098" y="1832416"/>
            <a:ext cx="1148400" cy="280674"/>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pPr fontAlgn="ctr"/>
            <a:r>
              <a:rPr lang="en-US" sz="1100" dirty="0">
                <a:latin typeface="Huawei Sans" panose="020C0503030203020204" pitchFamily="34" charset="0"/>
              </a:rPr>
              <a:t>HTTP application</a:t>
            </a:r>
          </a:p>
        </p:txBody>
      </p:sp>
      <p:sp>
        <p:nvSpPr>
          <p:cNvPr id="62" name="文本框 61"/>
          <p:cNvSpPr txBox="1"/>
          <p:nvPr/>
        </p:nvSpPr>
        <p:spPr>
          <a:xfrm>
            <a:off x="2784173" y="1832416"/>
            <a:ext cx="1148400" cy="280674"/>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pPr fontAlgn="ctr"/>
            <a:r>
              <a:rPr lang="en-US" sz="1100" dirty="0">
                <a:latin typeface="Huawei Sans" panose="020C0503030203020204" pitchFamily="34" charset="0"/>
              </a:rPr>
              <a:t>Telnet</a:t>
            </a:r>
          </a:p>
        </p:txBody>
      </p:sp>
      <p:sp>
        <p:nvSpPr>
          <p:cNvPr id="63" name="矩形 62"/>
          <p:cNvSpPr/>
          <p:nvPr/>
        </p:nvSpPr>
        <p:spPr>
          <a:xfrm>
            <a:off x="8008765" y="1291482"/>
            <a:ext cx="2832448" cy="1713479"/>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400">
              <a:latin typeface="Huawei Sans" panose="020C0503030203020204" pitchFamily="34" charset="0"/>
              <a:ea typeface="方正兰亭黑简体" panose="02000000000000000000" pitchFamily="2" charset="-122"/>
            </a:endParaRPr>
          </a:p>
        </p:txBody>
      </p:sp>
      <p:sp>
        <p:nvSpPr>
          <p:cNvPr id="64" name="文本框 63"/>
          <p:cNvSpPr txBox="1"/>
          <p:nvPr/>
        </p:nvSpPr>
        <p:spPr>
          <a:xfrm>
            <a:off x="8195568" y="2840764"/>
            <a:ext cx="2645276" cy="276999"/>
          </a:xfrm>
          <a:prstGeom prst="rect">
            <a:avLst/>
          </a:prstGeom>
          <a:solidFill>
            <a:schemeClr val="bg1"/>
          </a:solidFill>
        </p:spPr>
        <p:txBody>
          <a:bodyPr wrap="square" rtlCol="0">
            <a:noAutofit/>
          </a:bodyPr>
          <a:lstStyle/>
          <a:p>
            <a:pPr algn="ctr" fontAlgn="ctr"/>
            <a:r>
              <a:rPr lang="en-US" sz="1050" dirty="0">
                <a:latin typeface="Huawei Sans" panose="020C0503030203020204" pitchFamily="34" charset="0"/>
                <a:ea typeface="方正兰亭黑简体" panose="02000000000000000000" pitchFamily="2" charset="-122"/>
              </a:rPr>
              <a:t>House number: 2.2.2.2 (IP address)</a:t>
            </a:r>
          </a:p>
        </p:txBody>
      </p:sp>
      <p:sp>
        <p:nvSpPr>
          <p:cNvPr id="65" name="文本框 64"/>
          <p:cNvSpPr txBox="1"/>
          <p:nvPr/>
        </p:nvSpPr>
        <p:spPr>
          <a:xfrm>
            <a:off x="8746726" y="2274943"/>
            <a:ext cx="184731" cy="307777"/>
          </a:xfrm>
          <a:prstGeom prst="rect">
            <a:avLst/>
          </a:prstGeom>
          <a:solidFill>
            <a:schemeClr val="bg1"/>
          </a:solidFill>
        </p:spPr>
        <p:txBody>
          <a:bodyPr wrap="square" rtlCol="0">
            <a:noAutofit/>
          </a:bodyPr>
          <a:lstStyle/>
          <a:p>
            <a:pPr algn="ctr" fontAlgn="ctr"/>
            <a:endParaRPr lang="zh-CN" altLang="en-US" sz="1100">
              <a:latin typeface="Huawei Sans" panose="020C0503030203020204" pitchFamily="34" charset="0"/>
              <a:ea typeface="方正兰亭黑简体" panose="02000000000000000000" pitchFamily="2" charset="-122"/>
            </a:endParaRPr>
          </a:p>
        </p:txBody>
      </p:sp>
      <p:sp>
        <p:nvSpPr>
          <p:cNvPr id="66" name="文本框 65"/>
          <p:cNvSpPr txBox="1"/>
          <p:nvPr/>
        </p:nvSpPr>
        <p:spPr>
          <a:xfrm>
            <a:off x="8191463" y="2391798"/>
            <a:ext cx="1148400" cy="280674"/>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pPr fontAlgn="ctr"/>
            <a:r>
              <a:rPr lang="en-US" sz="1100" dirty="0">
                <a:latin typeface="Huawei Sans" panose="020C0503030203020204" pitchFamily="34" charset="0"/>
              </a:rPr>
              <a:t>TCP port 80</a:t>
            </a:r>
          </a:p>
        </p:txBody>
      </p:sp>
      <p:sp>
        <p:nvSpPr>
          <p:cNvPr id="67" name="文本框 66"/>
          <p:cNvSpPr txBox="1"/>
          <p:nvPr/>
        </p:nvSpPr>
        <p:spPr>
          <a:xfrm>
            <a:off x="9497538" y="2391798"/>
            <a:ext cx="1148400" cy="280674"/>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pPr fontAlgn="ctr"/>
            <a:r>
              <a:rPr lang="en-US" sz="1100" dirty="0">
                <a:latin typeface="Huawei Sans" panose="020C0503030203020204" pitchFamily="34" charset="0"/>
              </a:rPr>
              <a:t>TCP port 23</a:t>
            </a:r>
          </a:p>
        </p:txBody>
      </p:sp>
      <p:sp>
        <p:nvSpPr>
          <p:cNvPr id="68" name="文本框 67"/>
          <p:cNvSpPr txBox="1"/>
          <p:nvPr/>
        </p:nvSpPr>
        <p:spPr>
          <a:xfrm>
            <a:off x="8191463" y="1832416"/>
            <a:ext cx="1148400" cy="280674"/>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pPr fontAlgn="ctr"/>
            <a:r>
              <a:rPr lang="en-US" sz="1100" dirty="0">
                <a:latin typeface="Huawei Sans" panose="020C0503030203020204" pitchFamily="34" charset="0"/>
              </a:rPr>
              <a:t>HTTP application</a:t>
            </a:r>
          </a:p>
        </p:txBody>
      </p:sp>
      <p:sp>
        <p:nvSpPr>
          <p:cNvPr id="69" name="文本框 68"/>
          <p:cNvSpPr txBox="1"/>
          <p:nvPr/>
        </p:nvSpPr>
        <p:spPr>
          <a:xfrm>
            <a:off x="9497538" y="1832416"/>
            <a:ext cx="1148400" cy="280674"/>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pPr fontAlgn="ctr"/>
            <a:r>
              <a:rPr lang="en-US" sz="1100" dirty="0">
                <a:latin typeface="Huawei Sans" panose="020C0503030203020204" pitchFamily="34" charset="0"/>
              </a:rPr>
              <a:t>Telnet</a:t>
            </a:r>
          </a:p>
        </p:txBody>
      </p:sp>
      <p:sp>
        <p:nvSpPr>
          <p:cNvPr id="71" name="矩形 70"/>
          <p:cNvSpPr/>
          <p:nvPr/>
        </p:nvSpPr>
        <p:spPr>
          <a:xfrm>
            <a:off x="790074" y="5161084"/>
            <a:ext cx="9992870" cy="766940"/>
          </a:xfrm>
          <a:prstGeom prst="rect">
            <a:avLst/>
          </a:prstGeom>
          <a:noFill/>
        </p:spPr>
        <p:txBody>
          <a:bodyPr wrap="square">
            <a:noAutofit/>
          </a:bodyPr>
          <a:lstStyle/>
          <a:p>
            <a:pPr marL="457200" indent="-457200" fontAlgn="ctr">
              <a:buFont typeface="Arial" pitchFamily="34" charset="0"/>
              <a:buChar char="•"/>
            </a:pPr>
            <a:r>
              <a:rPr lang="en-US" sz="1400" dirty="0">
                <a:latin typeface="Huawei Sans" panose="020C0503030203020204" pitchFamily="34" charset="0"/>
                <a:ea typeface="方正兰亭黑简体" panose="02000000000000000000" pitchFamily="2" charset="-122"/>
              </a:rPr>
              <a:t>Generally, the source port used by a client is randomly allocated, and the destination port is specified by the application of a server.</a:t>
            </a:r>
          </a:p>
          <a:p>
            <a:pPr marL="457200" indent="-457200" fontAlgn="ctr">
              <a:buFont typeface="Arial" pitchFamily="34" charset="0"/>
              <a:buChar char="•"/>
            </a:pPr>
            <a:r>
              <a:rPr lang="en-US" sz="1400" dirty="0">
                <a:latin typeface="Huawei Sans" panose="020C0503030203020204" pitchFamily="34" charset="0"/>
                <a:ea typeface="方正兰亭黑简体" panose="02000000000000000000" pitchFamily="2" charset="-122"/>
              </a:rPr>
              <a:t>The system generally selects a source port number that is greater than 1023 and is not being used.</a:t>
            </a:r>
          </a:p>
          <a:p>
            <a:pPr marL="457200" indent="-457200" fontAlgn="ctr">
              <a:buFont typeface="Arial" pitchFamily="34" charset="0"/>
              <a:buChar char="•"/>
            </a:pPr>
            <a:r>
              <a:rPr lang="en-US" sz="1400" dirty="0">
                <a:latin typeface="Huawei Sans" panose="020C0503030203020204" pitchFamily="34" charset="0"/>
                <a:ea typeface="方正兰亭黑简体" panose="02000000000000000000" pitchFamily="2" charset="-122"/>
              </a:rPr>
              <a:t>The destination port number is the listening port of the application (service) enabled on the server. For example, the default port number for HTTP is 80.</a:t>
            </a:r>
          </a:p>
        </p:txBody>
      </p:sp>
      <p:cxnSp>
        <p:nvCxnSpPr>
          <p:cNvPr id="72" name="直接箭头连接符 71"/>
          <p:cNvCxnSpPr/>
          <p:nvPr/>
        </p:nvCxnSpPr>
        <p:spPr>
          <a:xfrm>
            <a:off x="2063552" y="2126127"/>
            <a:ext cx="0" cy="260725"/>
          </a:xfrm>
          <a:prstGeom prst="straightConnector1">
            <a:avLst/>
          </a:prstGeom>
          <a:ln w="19050">
            <a:solidFill>
              <a:schemeClr val="tx1"/>
            </a:solidFill>
            <a:headEnd type="triangle" w="lg" len="sm"/>
            <a:tailEnd type="triangle" w="lg" len="sm"/>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a:off x="3359696" y="2126127"/>
            <a:ext cx="0" cy="260725"/>
          </a:xfrm>
          <a:prstGeom prst="straightConnector1">
            <a:avLst/>
          </a:prstGeom>
          <a:ln w="19050">
            <a:solidFill>
              <a:schemeClr val="tx1"/>
            </a:solidFill>
            <a:headEnd type="triangle" w="lg" len="sm"/>
            <a:tailEnd type="triangle" w="lg" len="sm"/>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p:nvPr/>
        </p:nvCxnSpPr>
        <p:spPr>
          <a:xfrm>
            <a:off x="8743642" y="2126127"/>
            <a:ext cx="0" cy="260725"/>
          </a:xfrm>
          <a:prstGeom prst="straightConnector1">
            <a:avLst/>
          </a:prstGeom>
          <a:ln w="19050">
            <a:solidFill>
              <a:schemeClr val="tx1"/>
            </a:solidFill>
            <a:headEnd type="triangle" w="lg" len="sm"/>
            <a:tailEnd type="triangle" w="lg" len="sm"/>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p:nvPr/>
        </p:nvCxnSpPr>
        <p:spPr>
          <a:xfrm>
            <a:off x="10039786" y="2126127"/>
            <a:ext cx="0" cy="260725"/>
          </a:xfrm>
          <a:prstGeom prst="straightConnector1">
            <a:avLst/>
          </a:prstGeom>
          <a:ln w="19050">
            <a:solidFill>
              <a:schemeClr val="tx1"/>
            </a:solidFill>
            <a:headEnd type="triangle" w="lg" len="sm"/>
            <a:tailEnd type="triangle" w="lg" len="sm"/>
          </a:ln>
        </p:spPr>
        <p:style>
          <a:lnRef idx="1">
            <a:schemeClr val="accent1"/>
          </a:lnRef>
          <a:fillRef idx="0">
            <a:schemeClr val="accent1"/>
          </a:fillRef>
          <a:effectRef idx="0">
            <a:schemeClr val="accent1"/>
          </a:effectRef>
          <a:fontRef idx="minor">
            <a:schemeClr val="tx1"/>
          </a:fontRef>
        </p:style>
      </p:cxnSp>
      <p:sp>
        <p:nvSpPr>
          <p:cNvPr id="78" name="文本框 77"/>
          <p:cNvSpPr txBox="1"/>
          <p:nvPr/>
        </p:nvSpPr>
        <p:spPr>
          <a:xfrm>
            <a:off x="1478098" y="1433120"/>
            <a:ext cx="1148400" cy="280674"/>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pPr fontAlgn="ctr"/>
            <a:r>
              <a:rPr lang="en-US" sz="1100" dirty="0">
                <a:latin typeface="Huawei Sans" panose="020C0503030203020204" pitchFamily="34" charset="0"/>
              </a:rPr>
              <a:t>Web browser</a:t>
            </a:r>
          </a:p>
        </p:txBody>
      </p:sp>
      <p:sp>
        <p:nvSpPr>
          <p:cNvPr id="79" name="文本框 78"/>
          <p:cNvSpPr txBox="1"/>
          <p:nvPr/>
        </p:nvSpPr>
        <p:spPr>
          <a:xfrm>
            <a:off x="8191463" y="1433120"/>
            <a:ext cx="1148400" cy="280674"/>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pPr fontAlgn="ctr"/>
            <a:r>
              <a:rPr lang="en-US" sz="1100" dirty="0">
                <a:latin typeface="Huawei Sans" panose="020C0503030203020204" pitchFamily="34" charset="0"/>
              </a:rPr>
              <a:t>HTTP server</a:t>
            </a:r>
          </a:p>
        </p:txBody>
      </p:sp>
      <p:sp>
        <p:nvSpPr>
          <p:cNvPr id="80" name="TextBox 21"/>
          <p:cNvSpPr txBox="1"/>
          <p:nvPr/>
        </p:nvSpPr>
        <p:spPr>
          <a:xfrm>
            <a:off x="6185579" y="4275491"/>
            <a:ext cx="1564947" cy="539794"/>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pPr fontAlgn="ctr"/>
            <a:r>
              <a:rPr lang="en-US" sz="1100" dirty="0">
                <a:latin typeface="Huawei Sans" panose="020C0503030203020204" pitchFamily="34" charset="0"/>
              </a:rPr>
              <a:t>HTTP</a:t>
            </a:r>
          </a:p>
          <a:p>
            <a:pPr fontAlgn="ctr"/>
            <a:r>
              <a:rPr lang="en-US" sz="1100" dirty="0">
                <a:latin typeface="Huawei Sans" panose="020C0503030203020204" pitchFamily="34" charset="0"/>
              </a:rPr>
              <a:t>Payload</a:t>
            </a:r>
          </a:p>
        </p:txBody>
      </p:sp>
      <p:sp>
        <p:nvSpPr>
          <p:cNvPr id="81" name="TextBox 22"/>
          <p:cNvSpPr txBox="1"/>
          <p:nvPr/>
        </p:nvSpPr>
        <p:spPr>
          <a:xfrm>
            <a:off x="2622065" y="4275491"/>
            <a:ext cx="1724892" cy="539794"/>
          </a:xfrm>
          <a:prstGeom prst="rect">
            <a:avLst/>
          </a:prstGeom>
          <a:solidFill>
            <a:srgbClr val="00B0F0"/>
          </a:solidFill>
          <a:ln w="28575">
            <a:solidFill>
              <a:schemeClr val="bg1"/>
            </a:solidFill>
          </a:ln>
        </p:spPr>
        <p:txBody>
          <a:bodyPr wrap="square" lIns="0" rIns="0" rtlCol="0" anchor="ctr" anchorCtr="0">
            <a:noAutofit/>
          </a:bodyPr>
          <a:lstStyle>
            <a:defPPr>
              <a:defRPr lang="en-US"/>
            </a:defPPr>
            <a:lvl1pPr algn="ctr">
              <a:defRPr sz="1400">
                <a:solidFill>
                  <a:schemeClr val="bg1"/>
                </a:solidFill>
                <a:latin typeface="Huawei Sans" panose="020C0503030203020204" pitchFamily="34" charset="0"/>
                <a:ea typeface="方正兰亭黑简体" panose="02000000000000000000" pitchFamily="2" charset="-122"/>
              </a:defRPr>
            </a:lvl1pPr>
          </a:lstStyle>
          <a:p>
            <a:pPr fontAlgn="ctr"/>
            <a:r>
              <a:rPr lang="en-US" sz="1100" dirty="0">
                <a:latin typeface="Huawei Sans" panose="020C0503030203020204" pitchFamily="34" charset="0"/>
              </a:rPr>
              <a:t>Source IP address: 1.1.1.1</a:t>
            </a:r>
          </a:p>
          <a:p>
            <a:pPr fontAlgn="ctr"/>
            <a:r>
              <a:rPr lang="en-US" sz="1100" dirty="0">
                <a:latin typeface="Huawei Sans" panose="020C0503030203020204" pitchFamily="34" charset="0"/>
              </a:rPr>
              <a:t>Destination IP address: 2.2.2.2</a:t>
            </a:r>
          </a:p>
        </p:txBody>
      </p:sp>
      <p:sp>
        <p:nvSpPr>
          <p:cNvPr id="82" name="TextBox 21"/>
          <p:cNvSpPr txBox="1"/>
          <p:nvPr/>
        </p:nvSpPr>
        <p:spPr>
          <a:xfrm>
            <a:off x="4358102" y="4275491"/>
            <a:ext cx="1831104" cy="539794"/>
          </a:xfrm>
          <a:prstGeom prst="rect">
            <a:avLst/>
          </a:prstGeom>
          <a:solidFill>
            <a:srgbClr val="00B0F0"/>
          </a:solidFill>
          <a:ln w="28575">
            <a:solidFill>
              <a:schemeClr val="bg1"/>
            </a:solidFill>
          </a:ln>
        </p:spPr>
        <p:txBody>
          <a:bodyPr wrap="square" lIns="0" rIns="0" rtlCol="0" anchor="ctr" anchorCtr="0">
            <a:noAutofit/>
          </a:bodyPr>
          <a:lstStyle>
            <a:defPPr>
              <a:defRPr lang="en-US"/>
            </a:defPPr>
            <a:lvl1pPr algn="ctr">
              <a:defRPr sz="1400">
                <a:solidFill>
                  <a:schemeClr val="bg1"/>
                </a:solidFill>
                <a:latin typeface="Huawei Sans" panose="020C0503030203020204" pitchFamily="34" charset="0"/>
                <a:ea typeface="方正兰亭黑简体" panose="02000000000000000000" pitchFamily="2" charset="-122"/>
              </a:defRPr>
            </a:lvl1pPr>
          </a:lstStyle>
          <a:p>
            <a:pPr fontAlgn="ctr"/>
            <a:r>
              <a:rPr lang="en-US" sz="1100" dirty="0">
                <a:latin typeface="Huawei Sans" panose="020C0503030203020204" pitchFamily="34" charset="0"/>
              </a:rPr>
              <a:t>Source port number: 1024</a:t>
            </a:r>
          </a:p>
          <a:p>
            <a:pPr fontAlgn="ctr"/>
            <a:r>
              <a:rPr lang="en-US" sz="1100" dirty="0">
                <a:latin typeface="Huawei Sans" panose="020C0503030203020204" pitchFamily="34" charset="0"/>
              </a:rPr>
              <a:t>Destination port number: 80</a:t>
            </a:r>
          </a:p>
        </p:txBody>
      </p:sp>
      <p:sp>
        <p:nvSpPr>
          <p:cNvPr id="83" name="TextBox 27"/>
          <p:cNvSpPr txBox="1"/>
          <p:nvPr/>
        </p:nvSpPr>
        <p:spPr>
          <a:xfrm>
            <a:off x="2925535" y="4815285"/>
            <a:ext cx="958917" cy="307777"/>
          </a:xfrm>
          <a:prstGeom prst="rect">
            <a:avLst/>
          </a:prstGeom>
          <a:noFill/>
        </p:spPr>
        <p:txBody>
          <a:bodyPr wrap="square" rtlCol="0">
            <a:noAutofit/>
          </a:bodyPr>
          <a:lstStyle/>
          <a:p>
            <a:pPr algn="ctr" fontAlgn="ctr"/>
            <a:r>
              <a:rPr lang="en-US" sz="1100" dirty="0">
                <a:latin typeface="Huawei Sans" panose="020C0503030203020204" pitchFamily="34" charset="0"/>
                <a:ea typeface="方正兰亭黑简体" panose="02000000000000000000" pitchFamily="2" charset="-122"/>
              </a:rPr>
              <a:t>IP header</a:t>
            </a:r>
          </a:p>
        </p:txBody>
      </p:sp>
      <p:sp>
        <p:nvSpPr>
          <p:cNvPr id="84" name="TextBox 27"/>
          <p:cNvSpPr txBox="1"/>
          <p:nvPr/>
        </p:nvSpPr>
        <p:spPr>
          <a:xfrm>
            <a:off x="4668895" y="4815285"/>
            <a:ext cx="1117614" cy="307777"/>
          </a:xfrm>
          <a:prstGeom prst="rect">
            <a:avLst/>
          </a:prstGeom>
          <a:noFill/>
        </p:spPr>
        <p:txBody>
          <a:bodyPr wrap="square" rtlCol="0">
            <a:noAutofit/>
          </a:bodyPr>
          <a:lstStyle/>
          <a:p>
            <a:pPr algn="ctr" fontAlgn="ctr"/>
            <a:r>
              <a:rPr lang="en-US" sz="1100" dirty="0">
                <a:latin typeface="Huawei Sans" panose="020C0503030203020204" pitchFamily="34" charset="0"/>
                <a:ea typeface="方正兰亭黑简体" panose="02000000000000000000" pitchFamily="2" charset="-122"/>
              </a:rPr>
              <a:t>TCP header</a:t>
            </a:r>
          </a:p>
        </p:txBody>
      </p:sp>
      <p:sp>
        <p:nvSpPr>
          <p:cNvPr id="53" name="文本框 52"/>
          <p:cNvSpPr txBox="1"/>
          <p:nvPr/>
        </p:nvSpPr>
        <p:spPr>
          <a:xfrm>
            <a:off x="1665051" y="2811207"/>
            <a:ext cx="2645276" cy="276999"/>
          </a:xfrm>
          <a:prstGeom prst="rect">
            <a:avLst/>
          </a:prstGeom>
          <a:solidFill>
            <a:schemeClr val="bg1"/>
          </a:solidFill>
        </p:spPr>
        <p:txBody>
          <a:bodyPr wrap="square" rtlCol="0">
            <a:noAutofit/>
          </a:bodyPr>
          <a:lstStyle/>
          <a:p>
            <a:pPr algn="ctr" fontAlgn="ctr"/>
            <a:r>
              <a:rPr lang="en-US" sz="1050" dirty="0">
                <a:latin typeface="Huawei Sans" panose="020C0503030203020204" pitchFamily="34" charset="0"/>
                <a:ea typeface="方正兰亭黑简体" panose="02000000000000000000" pitchFamily="2" charset="-122"/>
              </a:rPr>
              <a:t>House number: 1.1.1.1 (IP address)</a:t>
            </a:r>
          </a:p>
        </p:txBody>
      </p:sp>
      <p:pic>
        <p:nvPicPr>
          <p:cNvPr id="47" name="图片 46" descr="交换机.png"/>
          <p:cNvPicPr>
            <a:picLocks noChangeAspect="1"/>
          </p:cNvPicPr>
          <p:nvPr/>
        </p:nvPicPr>
        <p:blipFill>
          <a:blip r:embed="rId3" cstate="print"/>
          <a:stretch>
            <a:fillRect/>
          </a:stretch>
        </p:blipFill>
        <p:spPr>
          <a:xfrm>
            <a:off x="2321340" y="3129115"/>
            <a:ext cx="660001" cy="540000"/>
          </a:xfrm>
          <a:prstGeom prst="rect">
            <a:avLst/>
          </a:prstGeom>
        </p:spPr>
      </p:pic>
      <p:pic>
        <p:nvPicPr>
          <p:cNvPr id="48" name="图片 47" descr="Web服务器-蓝.png"/>
          <p:cNvPicPr>
            <a:picLocks noChangeAspect="1"/>
          </p:cNvPicPr>
          <p:nvPr/>
        </p:nvPicPr>
        <p:blipFill>
          <a:blip r:embed="rId4" cstate="print"/>
          <a:stretch>
            <a:fillRect/>
          </a:stretch>
        </p:blipFill>
        <p:spPr>
          <a:xfrm>
            <a:off x="9219346" y="3134155"/>
            <a:ext cx="660000" cy="540000"/>
          </a:xfrm>
          <a:prstGeom prst="rect">
            <a:avLst/>
          </a:prstGeom>
        </p:spPr>
      </p:pic>
      <p:cxnSp>
        <p:nvCxnSpPr>
          <p:cNvPr id="57" name="直接连接符 56"/>
          <p:cNvCxnSpPr/>
          <p:nvPr/>
        </p:nvCxnSpPr>
        <p:spPr>
          <a:xfrm flipV="1">
            <a:off x="8373745" y="2737980"/>
            <a:ext cx="0" cy="1756688"/>
          </a:xfrm>
          <a:prstGeom prst="line">
            <a:avLst/>
          </a:prstGeom>
          <a:ln w="38100">
            <a:solidFill>
              <a:srgbClr val="EC706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1847528" y="2737980"/>
            <a:ext cx="0" cy="1756688"/>
          </a:xfrm>
          <a:prstGeom prst="line">
            <a:avLst/>
          </a:prstGeom>
          <a:noFill/>
          <a:ln w="38100" cap="rnd">
            <a:solidFill>
              <a:srgbClr val="EC7061"/>
            </a:solidFill>
            <a:round/>
            <a:headEnd type="none" w="sm" len="sm"/>
            <a:tailEnd type="none" w="med" len="med"/>
          </a:ln>
          <a:extLst>
            <a:ext uri="{909E8E84-426E-40DD-AFC4-6F175D3DCCD1}">
              <a14:hiddenFill xmlns:a14="http://schemas.microsoft.com/office/drawing/2010/main">
                <a:solidFill>
                  <a:srgbClr val="FFFFFF"/>
                </a:solidFill>
              </a14:hiddenFill>
            </a:ext>
          </a:extLst>
        </p:spPr>
      </p:cxnSp>
      <p:cxnSp>
        <p:nvCxnSpPr>
          <p:cNvPr id="75" name="直接连接符 74"/>
          <p:cNvCxnSpPr/>
          <p:nvPr/>
        </p:nvCxnSpPr>
        <p:spPr>
          <a:xfrm flipH="1" flipV="1">
            <a:off x="7766387" y="4508114"/>
            <a:ext cx="612000" cy="0"/>
          </a:xfrm>
          <a:prstGeom prst="line">
            <a:avLst/>
          </a:prstGeom>
          <a:noFill/>
          <a:ln w="38100" cap="rnd">
            <a:solidFill>
              <a:srgbClr val="EC7061"/>
            </a:solidFill>
            <a:round/>
            <a:headEnd type="none" w="sm" len="sm"/>
            <a:tailEnd type="none" w="med" len="med"/>
          </a:ln>
          <a:extLst>
            <a:ext uri="{909E8E84-426E-40DD-AFC4-6F175D3DCCD1}">
              <a14:hiddenFill xmlns:a14="http://schemas.microsoft.com/office/drawing/2010/main">
                <a:solidFill>
                  <a:srgbClr val="FFFFFF"/>
                </a:solidFill>
              </a14:hiddenFill>
            </a:ext>
          </a:extLst>
        </p:spPr>
      </p:cxnSp>
      <p:grpSp>
        <p:nvGrpSpPr>
          <p:cNvPr id="49" name="组合 48"/>
          <p:cNvGrpSpPr/>
          <p:nvPr/>
        </p:nvGrpSpPr>
        <p:grpSpPr>
          <a:xfrm>
            <a:off x="7780797" y="54126"/>
            <a:ext cx="4206612" cy="442800"/>
            <a:chOff x="7780797" y="54126"/>
            <a:chExt cx="4206612" cy="442800"/>
          </a:xfrm>
        </p:grpSpPr>
        <p:sp>
          <p:nvSpPr>
            <p:cNvPr id="50" name="五边形 49"/>
            <p:cNvSpPr/>
            <p:nvPr/>
          </p:nvSpPr>
          <p:spPr bwMode="auto">
            <a:xfrm>
              <a:off x="7780797" y="54126"/>
              <a:ext cx="846397" cy="442800"/>
            </a:xfrm>
            <a:prstGeom prst="homePlate">
              <a:avLst/>
            </a:prstGeom>
            <a:solidFill>
              <a:srgbClr val="D9D9D9"/>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spAutoFit/>
            </a:bodyPr>
            <a:lstStyle/>
            <a:p>
              <a:pPr algn="ctr"/>
              <a:r>
                <a:rPr lang="en-US" sz="1000" dirty="0">
                  <a:latin typeface="Huawei Sans" panose="020C0503030203020204" pitchFamily="34" charset="0"/>
                  <a:ea typeface="方正兰亭黑简体" panose="02000000000000000000" pitchFamily="2" charset="-122"/>
                  <a:sym typeface="Huawei Sans" panose="020C0503030203020204" pitchFamily="34" charset="0"/>
                </a:rPr>
                <a:t>Application Layer</a:t>
              </a:r>
            </a:p>
          </p:txBody>
        </p:sp>
        <p:sp>
          <p:nvSpPr>
            <p:cNvPr id="51" name="燕尾形 50"/>
            <p:cNvSpPr/>
            <p:nvPr/>
          </p:nvSpPr>
          <p:spPr bwMode="auto">
            <a:xfrm>
              <a:off x="8440928" y="54126"/>
              <a:ext cx="1073799" cy="44280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spAutoFit/>
            </a:bodyPr>
            <a:lstStyle/>
            <a:p>
              <a:pPr algn="ctr"/>
              <a:r>
                <a:rPr lang="en-US" sz="10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Transport Layer</a:t>
              </a:r>
            </a:p>
          </p:txBody>
        </p:sp>
        <p:sp>
          <p:nvSpPr>
            <p:cNvPr id="52" name="燕尾形 51"/>
            <p:cNvSpPr/>
            <p:nvPr/>
          </p:nvSpPr>
          <p:spPr bwMode="auto">
            <a:xfrm>
              <a:off x="9328461" y="54126"/>
              <a:ext cx="977704" cy="4428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spAutoFit/>
            </a:bodyPr>
            <a:lstStyle/>
            <a:p>
              <a:pPr algn="ctr">
                <a:spcBef>
                  <a:spcPts val="0"/>
                </a:spcBef>
              </a:pPr>
              <a:r>
                <a:rPr lang="en-US" sz="1000" dirty="0">
                  <a:latin typeface="Huawei Sans" panose="020C0503030203020204" pitchFamily="34" charset="0"/>
                  <a:ea typeface="方正兰亭黑简体" panose="02000000000000000000" pitchFamily="2" charset="-122"/>
                  <a:sym typeface="Huawei Sans" panose="020C0503030203020204" pitchFamily="34" charset="0"/>
                </a:rPr>
                <a:t>Network Layer</a:t>
              </a:r>
            </a:p>
          </p:txBody>
        </p:sp>
        <p:sp>
          <p:nvSpPr>
            <p:cNvPr id="54" name="燕尾形 53"/>
            <p:cNvSpPr/>
            <p:nvPr/>
          </p:nvSpPr>
          <p:spPr bwMode="auto">
            <a:xfrm>
              <a:off x="10119899" y="54126"/>
              <a:ext cx="1128324" cy="4428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spAutoFit/>
            </a:bodyPr>
            <a:lstStyle/>
            <a:p>
              <a:pPr algn="ctr">
                <a:spcBef>
                  <a:spcPts val="0"/>
                </a:spcBef>
                <a:defRPr/>
              </a:pPr>
              <a:r>
                <a:rPr lang="en-US" sz="1000" dirty="0">
                  <a:latin typeface="Huawei Sans" panose="020C0503030203020204" pitchFamily="34" charset="0"/>
                  <a:ea typeface="方正兰亭黑简体" panose="02000000000000000000" pitchFamily="2" charset="-122"/>
                  <a:sym typeface="Huawei Sans" panose="020C0503030203020204" pitchFamily="34" charset="0"/>
                </a:rPr>
                <a:t>Data Link Layer</a:t>
              </a:r>
            </a:p>
          </p:txBody>
        </p:sp>
        <p:sp>
          <p:nvSpPr>
            <p:cNvPr id="55" name="燕尾形 54"/>
            <p:cNvSpPr/>
            <p:nvPr/>
          </p:nvSpPr>
          <p:spPr bwMode="auto">
            <a:xfrm>
              <a:off x="11061958" y="54126"/>
              <a:ext cx="925451" cy="4428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spAutoFit/>
            </a:bodyPr>
            <a:lstStyle/>
            <a:p>
              <a:pPr algn="ctr">
                <a:spcBef>
                  <a:spcPts val="0"/>
                </a:spcBef>
                <a:defRPr/>
              </a:pPr>
              <a:r>
                <a:rPr lang="en-US" sz="1000" dirty="0">
                  <a:latin typeface="Huawei Sans" panose="020C0503030203020204" pitchFamily="34" charset="0"/>
                  <a:ea typeface="方正兰亭黑简体" panose="02000000000000000000" pitchFamily="2" charset="-122"/>
                  <a:sym typeface="Huawei Sans" panose="020C0503030203020204" pitchFamily="34" charset="0"/>
                </a:rPr>
                <a:t>Physical Layer</a:t>
              </a:r>
            </a:p>
          </p:txBody>
        </p:sp>
      </p:grpSp>
    </p:spTree>
    <p:extLst>
      <p:ext uri="{BB962C8B-B14F-4D97-AF65-F5344CB8AC3E}">
        <p14:creationId xmlns:p14="http://schemas.microsoft.com/office/powerpoint/2010/main" val="42317163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直接连接符 37"/>
          <p:cNvCxnSpPr/>
          <p:nvPr/>
        </p:nvCxnSpPr>
        <p:spPr>
          <a:xfrm>
            <a:off x="3815040" y="3493201"/>
            <a:ext cx="180000" cy="0"/>
          </a:xfrm>
          <a:prstGeom prst="line">
            <a:avLst/>
          </a:prstGeom>
          <a:ln w="38100">
            <a:solidFill>
              <a:srgbClr val="EC706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1594799" y="410400"/>
            <a:ext cx="10392609" cy="640800"/>
          </a:xfrm>
        </p:spPr>
        <p:txBody>
          <a:bodyPr/>
          <a:lstStyle/>
          <a:p>
            <a:r>
              <a:rPr lang="en-US" dirty="0" smtClean="0"/>
              <a:t>TCP Connection Setup - Three-Way Handshake</a:t>
            </a:r>
            <a:endParaRPr lang="en-US" dirty="0"/>
          </a:p>
        </p:txBody>
      </p:sp>
      <p:sp>
        <p:nvSpPr>
          <p:cNvPr id="10" name="文本框 9"/>
          <p:cNvSpPr txBox="1"/>
          <p:nvPr/>
        </p:nvSpPr>
        <p:spPr>
          <a:xfrm>
            <a:off x="2086008" y="1946970"/>
            <a:ext cx="1467068" cy="646331"/>
          </a:xfrm>
          <a:prstGeom prst="rect">
            <a:avLst/>
          </a:prstGeom>
          <a:noFill/>
        </p:spPr>
        <p:txBody>
          <a:bodyPr wrap="square" rtlCol="0">
            <a:noAutofit/>
          </a:bodyPr>
          <a:lstStyle/>
          <a:p>
            <a:pPr algn="r" fontAlgn="ctr"/>
            <a:r>
              <a:rPr lang="en-US" sz="1600" b="1" dirty="0">
                <a:latin typeface="Huawei Sans" panose="020C0503030203020204" pitchFamily="34" charset="0"/>
                <a:ea typeface="方正兰亭黑简体" panose="02000000000000000000" pitchFamily="2" charset="-122"/>
              </a:rPr>
              <a:t>PC1</a:t>
            </a:r>
          </a:p>
          <a:p>
            <a:pPr algn="r" fontAlgn="ctr"/>
            <a:r>
              <a:rPr lang="en-US" sz="1600" dirty="0">
                <a:latin typeface="Huawei Sans" panose="020C0503030203020204" pitchFamily="34" charset="0"/>
                <a:ea typeface="方正兰亭黑简体" panose="02000000000000000000" pitchFamily="2" charset="-122"/>
              </a:rPr>
              <a:t>1.1.1.1:1024</a:t>
            </a:r>
          </a:p>
        </p:txBody>
      </p:sp>
      <p:sp>
        <p:nvSpPr>
          <p:cNvPr id="12" name="文本框 11"/>
          <p:cNvSpPr txBox="1"/>
          <p:nvPr/>
        </p:nvSpPr>
        <p:spPr>
          <a:xfrm>
            <a:off x="10280853" y="1946970"/>
            <a:ext cx="1210588" cy="646331"/>
          </a:xfrm>
          <a:prstGeom prst="rect">
            <a:avLst/>
          </a:prstGeom>
          <a:noFill/>
        </p:spPr>
        <p:txBody>
          <a:bodyPr wrap="square" rtlCol="0">
            <a:noAutofit/>
          </a:bodyPr>
          <a:lstStyle/>
          <a:p>
            <a:pPr fontAlgn="ctr"/>
            <a:r>
              <a:rPr lang="en-US" sz="1600" b="1" dirty="0">
                <a:latin typeface="Huawei Sans" panose="020C0503030203020204" pitchFamily="34" charset="0"/>
                <a:ea typeface="方正兰亭黑简体" panose="02000000000000000000" pitchFamily="2" charset="-122"/>
              </a:rPr>
              <a:t>PC2</a:t>
            </a:r>
          </a:p>
          <a:p>
            <a:pPr fontAlgn="ctr"/>
            <a:r>
              <a:rPr lang="en-US" sz="1600" dirty="0">
                <a:latin typeface="Huawei Sans" panose="020C0503030203020204" pitchFamily="34" charset="0"/>
                <a:ea typeface="方正兰亭黑简体" panose="02000000000000000000" pitchFamily="2" charset="-122"/>
              </a:rPr>
              <a:t>2.2.2.2:23</a:t>
            </a:r>
          </a:p>
        </p:txBody>
      </p:sp>
      <p:cxnSp>
        <p:nvCxnSpPr>
          <p:cNvPr id="14" name="直接连接符 13"/>
          <p:cNvCxnSpPr/>
          <p:nvPr/>
        </p:nvCxnSpPr>
        <p:spPr>
          <a:xfrm>
            <a:off x="3795163" y="2302326"/>
            <a:ext cx="2707" cy="4061716"/>
          </a:xfrm>
          <a:prstGeom prst="line">
            <a:avLst/>
          </a:prstGeom>
          <a:ln w="19050">
            <a:solidFill>
              <a:srgbClr val="EC7061"/>
            </a:solidFill>
            <a:prstDash val="sysDot"/>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0009474" y="2302326"/>
            <a:ext cx="0" cy="4061716"/>
          </a:xfrm>
          <a:prstGeom prst="line">
            <a:avLst/>
          </a:prstGeom>
          <a:ln w="19050">
            <a:solidFill>
              <a:srgbClr val="00B0F0"/>
            </a:solidFill>
            <a:prstDash val="sysDot"/>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3976915" y="3185360"/>
            <a:ext cx="1421804" cy="551817"/>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pPr fontAlgn="ctr"/>
            <a:r>
              <a:rPr lang="en-US" altLang="zh-CN" sz="1200" dirty="0"/>
              <a:t>Source = 1.1.1.1</a:t>
            </a:r>
          </a:p>
          <a:p>
            <a:pPr fontAlgn="ctr"/>
            <a:r>
              <a:rPr lang="en-US" altLang="zh-CN" sz="1200" dirty="0"/>
              <a:t>Destination=2.2.2.2</a:t>
            </a:r>
          </a:p>
        </p:txBody>
      </p:sp>
      <p:sp>
        <p:nvSpPr>
          <p:cNvPr id="19" name="文本框 18"/>
          <p:cNvSpPr txBox="1"/>
          <p:nvPr/>
        </p:nvSpPr>
        <p:spPr>
          <a:xfrm>
            <a:off x="5398718" y="3185360"/>
            <a:ext cx="1820356" cy="551817"/>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pPr fontAlgn="ctr"/>
            <a:r>
              <a:rPr lang="en-US" sz="1200" dirty="0">
                <a:latin typeface="Huawei Sans" panose="020C0503030203020204" pitchFamily="34" charset="0"/>
              </a:rPr>
              <a:t>Seq=a  Ack=0</a:t>
            </a:r>
          </a:p>
          <a:p>
            <a:pPr fontAlgn="ctr"/>
            <a:r>
              <a:rPr lang="en-US" sz="1200" dirty="0">
                <a:latin typeface="Huawei Sans" panose="020C0503030203020204" pitchFamily="34" charset="0"/>
              </a:rPr>
              <a:t>(Flags: SYN is set.)</a:t>
            </a:r>
          </a:p>
        </p:txBody>
      </p:sp>
      <p:sp>
        <p:nvSpPr>
          <p:cNvPr id="22" name="文本框 21"/>
          <p:cNvSpPr txBox="1"/>
          <p:nvPr/>
        </p:nvSpPr>
        <p:spPr>
          <a:xfrm>
            <a:off x="6404821" y="4029157"/>
            <a:ext cx="1480839" cy="501652"/>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pPr fontAlgn="ctr"/>
            <a:r>
              <a:rPr lang="en-US" sz="1200" dirty="0">
                <a:latin typeface="Huawei Sans" panose="020C0503030203020204" pitchFamily="34" charset="0"/>
              </a:rPr>
              <a:t>Source = 2.2.2.2</a:t>
            </a:r>
          </a:p>
          <a:p>
            <a:pPr fontAlgn="ctr"/>
            <a:r>
              <a:rPr lang="en-US" sz="1200" dirty="0" smtClean="0"/>
              <a:t>Destination</a:t>
            </a:r>
            <a:r>
              <a:rPr lang="en-US" sz="1200" dirty="0" smtClean="0">
                <a:latin typeface="Huawei Sans" panose="020C0503030203020204" pitchFamily="34" charset="0"/>
              </a:rPr>
              <a:t>=1.1.1.1</a:t>
            </a:r>
            <a:endParaRPr lang="en-US" sz="1200" dirty="0">
              <a:latin typeface="Huawei Sans" panose="020C0503030203020204" pitchFamily="34" charset="0"/>
            </a:endParaRPr>
          </a:p>
        </p:txBody>
      </p:sp>
      <p:sp>
        <p:nvSpPr>
          <p:cNvPr id="23" name="文本框 22"/>
          <p:cNvSpPr txBox="1"/>
          <p:nvPr/>
        </p:nvSpPr>
        <p:spPr>
          <a:xfrm>
            <a:off x="7900267" y="4029157"/>
            <a:ext cx="1924659" cy="501652"/>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pPr fontAlgn="ctr"/>
            <a:r>
              <a:rPr lang="en-US" sz="1200" dirty="0">
                <a:latin typeface="Huawei Sans" panose="020C0503030203020204" pitchFamily="34" charset="0"/>
              </a:rPr>
              <a:t>Seq=b Ack=a+1</a:t>
            </a:r>
          </a:p>
          <a:p>
            <a:pPr fontAlgn="ctr"/>
            <a:r>
              <a:rPr lang="en-US" sz="1200" dirty="0">
                <a:latin typeface="Huawei Sans" panose="020C0503030203020204" pitchFamily="34" charset="0"/>
              </a:rPr>
              <a:t>(Flags: SYN is set, and ACK is set.)</a:t>
            </a:r>
          </a:p>
        </p:txBody>
      </p:sp>
      <p:sp>
        <p:nvSpPr>
          <p:cNvPr id="25" name="文本框 24"/>
          <p:cNvSpPr txBox="1"/>
          <p:nvPr/>
        </p:nvSpPr>
        <p:spPr>
          <a:xfrm>
            <a:off x="3977433" y="4854278"/>
            <a:ext cx="1421285" cy="501652"/>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pPr fontAlgn="ctr"/>
            <a:r>
              <a:rPr lang="en-US" sz="1200" dirty="0">
                <a:latin typeface="Huawei Sans" panose="020C0503030203020204" pitchFamily="34" charset="0"/>
              </a:rPr>
              <a:t>Source = 1.1.1.1</a:t>
            </a:r>
          </a:p>
          <a:p>
            <a:pPr fontAlgn="ctr"/>
            <a:r>
              <a:rPr lang="en-US" altLang="zh-CN" sz="1200" dirty="0"/>
              <a:t>Destination</a:t>
            </a:r>
            <a:r>
              <a:rPr lang="en-US" sz="1200" dirty="0" smtClean="0">
                <a:latin typeface="Huawei Sans" panose="020C0503030203020204" pitchFamily="34" charset="0"/>
              </a:rPr>
              <a:t>=2.2.2.2</a:t>
            </a:r>
            <a:endParaRPr lang="en-US" sz="1200" dirty="0">
              <a:latin typeface="Huawei Sans" panose="020C0503030203020204" pitchFamily="34" charset="0"/>
            </a:endParaRPr>
          </a:p>
        </p:txBody>
      </p:sp>
      <p:sp>
        <p:nvSpPr>
          <p:cNvPr id="26" name="文本框 25"/>
          <p:cNvSpPr txBox="1"/>
          <p:nvPr/>
        </p:nvSpPr>
        <p:spPr>
          <a:xfrm>
            <a:off x="5398718" y="4854278"/>
            <a:ext cx="1820356" cy="501652"/>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pPr fontAlgn="ctr"/>
            <a:r>
              <a:rPr lang="en-US" sz="1200" dirty="0">
                <a:latin typeface="Huawei Sans" panose="020C0503030203020204" pitchFamily="34" charset="0"/>
              </a:rPr>
              <a:t>Seq=a+1  Ack=b+1</a:t>
            </a:r>
          </a:p>
          <a:p>
            <a:pPr fontAlgn="ctr"/>
            <a:r>
              <a:rPr lang="en-US" sz="1200" dirty="0">
                <a:latin typeface="Huawei Sans" panose="020C0503030203020204" pitchFamily="34" charset="0"/>
              </a:rPr>
              <a:t>(Flags: </a:t>
            </a:r>
            <a:r>
              <a:rPr lang="en-US" altLang="zh-CN" sz="1200" dirty="0"/>
              <a:t>ACK</a:t>
            </a:r>
            <a:r>
              <a:rPr lang="en-US" sz="1200" dirty="0" smtClean="0">
                <a:latin typeface="Huawei Sans" panose="020C0503030203020204" pitchFamily="34" charset="0"/>
              </a:rPr>
              <a:t> </a:t>
            </a:r>
            <a:r>
              <a:rPr lang="en-US" sz="1200" dirty="0">
                <a:latin typeface="Huawei Sans" panose="020C0503030203020204" pitchFamily="34" charset="0"/>
              </a:rPr>
              <a:t>is set.)</a:t>
            </a:r>
          </a:p>
        </p:txBody>
      </p:sp>
      <p:sp>
        <p:nvSpPr>
          <p:cNvPr id="27" name="文本框 26"/>
          <p:cNvSpPr txBox="1"/>
          <p:nvPr/>
        </p:nvSpPr>
        <p:spPr>
          <a:xfrm>
            <a:off x="4122197" y="2892684"/>
            <a:ext cx="848309" cy="276999"/>
          </a:xfrm>
          <a:prstGeom prst="rect">
            <a:avLst/>
          </a:prstGeom>
          <a:noFill/>
        </p:spPr>
        <p:txBody>
          <a:bodyPr wrap="square" rtlCol="0">
            <a:noAutofit/>
          </a:bodyPr>
          <a:lstStyle/>
          <a:p>
            <a:pPr algn="ctr" fontAlgn="ctr"/>
            <a:r>
              <a:rPr lang="en-US" sz="1100" dirty="0">
                <a:latin typeface="Huawei Sans" panose="020C0503030203020204" pitchFamily="34" charset="0"/>
                <a:ea typeface="方正兰亭黑简体" panose="02000000000000000000" pitchFamily="2" charset="-122"/>
              </a:rPr>
              <a:t>IP header</a:t>
            </a:r>
          </a:p>
        </p:txBody>
      </p:sp>
      <p:sp>
        <p:nvSpPr>
          <p:cNvPr id="28" name="文本框 27"/>
          <p:cNvSpPr txBox="1"/>
          <p:nvPr/>
        </p:nvSpPr>
        <p:spPr>
          <a:xfrm>
            <a:off x="5265943" y="2892684"/>
            <a:ext cx="986167" cy="276999"/>
          </a:xfrm>
          <a:prstGeom prst="rect">
            <a:avLst/>
          </a:prstGeom>
          <a:noFill/>
        </p:spPr>
        <p:txBody>
          <a:bodyPr wrap="square" rtlCol="0">
            <a:noAutofit/>
          </a:bodyPr>
          <a:lstStyle/>
          <a:p>
            <a:pPr algn="ctr" fontAlgn="ctr"/>
            <a:r>
              <a:rPr lang="en-US" sz="1100" dirty="0">
                <a:latin typeface="Huawei Sans" panose="020C0503030203020204" pitchFamily="34" charset="0"/>
                <a:ea typeface="方正兰亭黑简体" panose="02000000000000000000" pitchFamily="2" charset="-122"/>
              </a:rPr>
              <a:t>TCP header</a:t>
            </a:r>
          </a:p>
        </p:txBody>
      </p:sp>
      <p:pic>
        <p:nvPicPr>
          <p:cNvPr id="30" name="图片 29" descr="PC.png"/>
          <p:cNvPicPr>
            <a:picLocks noChangeAspect="1"/>
          </p:cNvPicPr>
          <p:nvPr/>
        </p:nvPicPr>
        <p:blipFill>
          <a:blip r:embed="rId3" cstate="print"/>
          <a:stretch>
            <a:fillRect/>
          </a:stretch>
        </p:blipFill>
        <p:spPr>
          <a:xfrm>
            <a:off x="3553076" y="2010071"/>
            <a:ext cx="576563" cy="442800"/>
          </a:xfrm>
          <a:prstGeom prst="rect">
            <a:avLst/>
          </a:prstGeom>
        </p:spPr>
      </p:pic>
      <p:pic>
        <p:nvPicPr>
          <p:cNvPr id="37" name="图片 36" descr="PC.png"/>
          <p:cNvPicPr>
            <a:picLocks noChangeAspect="1"/>
          </p:cNvPicPr>
          <p:nvPr/>
        </p:nvPicPr>
        <p:blipFill>
          <a:blip r:embed="rId3" cstate="print"/>
          <a:stretch>
            <a:fillRect/>
          </a:stretch>
        </p:blipFill>
        <p:spPr>
          <a:xfrm>
            <a:off x="9721192" y="2010071"/>
            <a:ext cx="576563" cy="442800"/>
          </a:xfrm>
          <a:prstGeom prst="rect">
            <a:avLst/>
          </a:prstGeom>
        </p:spPr>
      </p:pic>
      <p:sp>
        <p:nvSpPr>
          <p:cNvPr id="29" name="文本占位符 3">
            <a:extLst>
              <a:ext uri="{FF2B5EF4-FFF2-40B4-BE49-F238E27FC236}">
                <a16:creationId xmlns="" xmlns:a16="http://schemas.microsoft.com/office/drawing/2014/main" id="{CF3A5742-7947-4902-983A-BACD00BDA2F1}"/>
              </a:ext>
            </a:extLst>
          </p:cNvPr>
          <p:cNvSpPr txBox="1">
            <a:spLocks/>
          </p:cNvSpPr>
          <p:nvPr/>
        </p:nvSpPr>
        <p:spPr bwMode="auto">
          <a:xfrm>
            <a:off x="468317" y="1233488"/>
            <a:ext cx="11276183" cy="709612"/>
          </a:xfrm>
          <a:prstGeom prst="rect">
            <a:avLst/>
          </a:prstGeom>
          <a:noFill/>
          <a:ln w="9525">
            <a:noFill/>
            <a:miter lim="800000"/>
            <a:headEnd/>
            <a:tailEnd/>
          </a:ln>
        </p:spPr>
        <p:txBody>
          <a:bodyPr vert="horz" wrap="square" lIns="80141" tIns="40071" rIns="80141" bIns="40071" numCol="1" anchor="t" anchorCtr="0" compatLnSpc="1">
            <a:prstTxWarp prst="textNoShape">
              <a:avLst/>
            </a:prstTxWarp>
            <a:noAutofit/>
          </a:bodyPr>
          <a:lstStyle>
            <a:lvl1pPr marL="302279" indent="-302279" algn="just" defTabSz="914034" rtl="0" eaLnBrk="1" fontAlgn="auto" latinLnBrk="0" hangingPunct="1">
              <a:lnSpc>
                <a:spcPct val="140000"/>
              </a:lnSpc>
              <a:spcBef>
                <a:spcPts val="792"/>
              </a:spcBef>
              <a:buClrTx/>
              <a:buFont typeface="Arial" panose="020B0604020202020204" pitchFamily="34" charset="0"/>
              <a:buChar char="•"/>
              <a:defRPr sz="2199" kern="1200">
                <a:solidFill>
                  <a:schemeClr val="tx1"/>
                </a:solidFill>
                <a:latin typeface="+mn-lt"/>
                <a:ea typeface="+mn-ea"/>
                <a:cs typeface="Arial" panose="020B0604020202020204" pitchFamily="34" charset="0"/>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fontAlgn="ctr"/>
            <a:r>
              <a:rPr lang="en-US" sz="2000" dirty="0">
                <a:latin typeface="Huawei Sans" panose="020C0503030203020204" pitchFamily="34" charset="0"/>
                <a:ea typeface="方正兰亭黑简体" panose="02000000000000000000" pitchFamily="2" charset="-122"/>
                <a:sym typeface="Huawei Sans" panose="020C0503030203020204" pitchFamily="34" charset="0"/>
              </a:rPr>
              <a:t>Before sending data, a TCP-based application needs to establish a connection through three-way handshake.</a:t>
            </a:r>
          </a:p>
          <a:p>
            <a:pPr fontAlgn="ctr"/>
            <a:endParaRPr lang="zh-CN" altLang="en-US" sz="20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39" name="直接连接符 38"/>
          <p:cNvCxnSpPr/>
          <p:nvPr/>
        </p:nvCxnSpPr>
        <p:spPr>
          <a:xfrm>
            <a:off x="7219074" y="3500252"/>
            <a:ext cx="540000" cy="0"/>
          </a:xfrm>
          <a:prstGeom prst="line">
            <a:avLst/>
          </a:prstGeom>
          <a:ln w="38100">
            <a:solidFill>
              <a:srgbClr val="EC706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5864822" y="4301530"/>
            <a:ext cx="540000" cy="0"/>
          </a:xfrm>
          <a:prstGeom prst="line">
            <a:avLst/>
          </a:prstGeom>
          <a:ln w="38100">
            <a:solidFill>
              <a:srgbClr val="00B0F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9824927" y="4301530"/>
            <a:ext cx="180000" cy="0"/>
          </a:xfrm>
          <a:prstGeom prst="line">
            <a:avLst/>
          </a:prstGeom>
          <a:ln w="38100">
            <a:solidFill>
              <a:srgbClr val="00B0F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3815040" y="5112451"/>
            <a:ext cx="180000" cy="0"/>
          </a:xfrm>
          <a:prstGeom prst="line">
            <a:avLst/>
          </a:prstGeom>
          <a:ln w="38100">
            <a:solidFill>
              <a:srgbClr val="EC706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7219074" y="5119502"/>
            <a:ext cx="540000" cy="0"/>
          </a:xfrm>
          <a:prstGeom prst="line">
            <a:avLst/>
          </a:prstGeom>
          <a:ln w="38100">
            <a:solidFill>
              <a:srgbClr val="EC706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46" idx="1"/>
          </p:cNvCxnSpPr>
          <p:nvPr/>
        </p:nvCxnSpPr>
        <p:spPr>
          <a:xfrm flipH="1">
            <a:off x="3815040" y="5877117"/>
            <a:ext cx="1803753" cy="0"/>
          </a:xfrm>
          <a:prstGeom prst="line">
            <a:avLst/>
          </a:prstGeom>
          <a:ln w="38100">
            <a:solidFill>
              <a:srgbClr val="EC706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5" name="直接连接符 44"/>
          <p:cNvCxnSpPr>
            <a:endCxn id="46" idx="3"/>
          </p:cNvCxnSpPr>
          <p:nvPr/>
        </p:nvCxnSpPr>
        <p:spPr>
          <a:xfrm flipH="1" flipV="1">
            <a:off x="7900268" y="5877117"/>
            <a:ext cx="2123813" cy="0"/>
          </a:xfrm>
          <a:prstGeom prst="line">
            <a:avLst/>
          </a:prstGeom>
          <a:ln w="38100">
            <a:solidFill>
              <a:srgbClr val="00B0F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6" name="文本框 45"/>
          <p:cNvSpPr txBox="1"/>
          <p:nvPr/>
        </p:nvSpPr>
        <p:spPr>
          <a:xfrm>
            <a:off x="5618793" y="5739011"/>
            <a:ext cx="2281475" cy="276212"/>
          </a:xfrm>
          <a:prstGeom prst="roundRect">
            <a:avLst>
              <a:gd name="adj" fmla="val 0"/>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600" kern="0">
                <a:solidFill>
                  <a:srgbClr val="1D1D1A"/>
                </a:solidFill>
                <a:latin typeface="Huawei Sans" panose="020C0503030203020204" pitchFamily="34" charset="0"/>
                <a:ea typeface="方正兰亭黑简体" panose="02000000000000000000" pitchFamily="2" charset="-122"/>
              </a:defRPr>
            </a:lvl1pPr>
          </a:lstStyle>
          <a:p>
            <a:pPr fontAlgn="ctr"/>
            <a:r>
              <a:rPr lang="en-US" sz="1200" dirty="0">
                <a:latin typeface="Huawei Sans" panose="020C0503030203020204" pitchFamily="34" charset="0"/>
              </a:rPr>
              <a:t>A TCP connection is established.</a:t>
            </a:r>
          </a:p>
        </p:txBody>
      </p:sp>
      <p:grpSp>
        <p:nvGrpSpPr>
          <p:cNvPr id="35" name="组合 34"/>
          <p:cNvGrpSpPr/>
          <p:nvPr/>
        </p:nvGrpSpPr>
        <p:grpSpPr>
          <a:xfrm>
            <a:off x="7780797" y="54126"/>
            <a:ext cx="4206612" cy="442800"/>
            <a:chOff x="7780797" y="54126"/>
            <a:chExt cx="4206612" cy="442800"/>
          </a:xfrm>
        </p:grpSpPr>
        <p:sp>
          <p:nvSpPr>
            <p:cNvPr id="36" name="五边形 35"/>
            <p:cNvSpPr/>
            <p:nvPr/>
          </p:nvSpPr>
          <p:spPr bwMode="auto">
            <a:xfrm>
              <a:off x="7780797" y="54126"/>
              <a:ext cx="846397" cy="442800"/>
            </a:xfrm>
            <a:prstGeom prst="homePlate">
              <a:avLst/>
            </a:prstGeom>
            <a:solidFill>
              <a:srgbClr val="D9D9D9"/>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spAutoFit/>
            </a:bodyPr>
            <a:lstStyle/>
            <a:p>
              <a:pPr algn="ctr"/>
              <a:r>
                <a:rPr lang="en-US" sz="1000" dirty="0">
                  <a:latin typeface="Huawei Sans" panose="020C0503030203020204" pitchFamily="34" charset="0"/>
                  <a:ea typeface="方正兰亭黑简体" panose="02000000000000000000" pitchFamily="2" charset="-122"/>
                  <a:sym typeface="Huawei Sans" panose="020C0503030203020204" pitchFamily="34" charset="0"/>
                </a:rPr>
                <a:t>Application Layer</a:t>
              </a:r>
            </a:p>
          </p:txBody>
        </p:sp>
        <p:sp>
          <p:nvSpPr>
            <p:cNvPr id="53" name="燕尾形 52"/>
            <p:cNvSpPr/>
            <p:nvPr/>
          </p:nvSpPr>
          <p:spPr bwMode="auto">
            <a:xfrm>
              <a:off x="8440928" y="54126"/>
              <a:ext cx="1073799" cy="44280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spAutoFit/>
            </a:bodyPr>
            <a:lstStyle/>
            <a:p>
              <a:pPr algn="ctr"/>
              <a:r>
                <a:rPr lang="en-US" sz="10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Transport Layer</a:t>
              </a:r>
            </a:p>
          </p:txBody>
        </p:sp>
        <p:sp>
          <p:nvSpPr>
            <p:cNvPr id="54" name="燕尾形 53"/>
            <p:cNvSpPr/>
            <p:nvPr/>
          </p:nvSpPr>
          <p:spPr bwMode="auto">
            <a:xfrm>
              <a:off x="9328461" y="54126"/>
              <a:ext cx="977704" cy="4428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spAutoFit/>
            </a:bodyPr>
            <a:lstStyle/>
            <a:p>
              <a:pPr algn="ctr">
                <a:spcBef>
                  <a:spcPts val="0"/>
                </a:spcBef>
              </a:pPr>
              <a:r>
                <a:rPr lang="en-US" sz="1000" dirty="0">
                  <a:latin typeface="Huawei Sans" panose="020C0503030203020204" pitchFamily="34" charset="0"/>
                  <a:ea typeface="方正兰亭黑简体" panose="02000000000000000000" pitchFamily="2" charset="-122"/>
                  <a:sym typeface="Huawei Sans" panose="020C0503030203020204" pitchFamily="34" charset="0"/>
                </a:rPr>
                <a:t>Network Layer</a:t>
              </a:r>
            </a:p>
          </p:txBody>
        </p:sp>
        <p:sp>
          <p:nvSpPr>
            <p:cNvPr id="55" name="燕尾形 54"/>
            <p:cNvSpPr/>
            <p:nvPr/>
          </p:nvSpPr>
          <p:spPr bwMode="auto">
            <a:xfrm>
              <a:off x="10119899" y="54126"/>
              <a:ext cx="1128324" cy="4428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spAutoFit/>
            </a:bodyPr>
            <a:lstStyle/>
            <a:p>
              <a:pPr algn="ctr">
                <a:spcBef>
                  <a:spcPts val="0"/>
                </a:spcBef>
                <a:defRPr/>
              </a:pPr>
              <a:r>
                <a:rPr lang="en-US" sz="1000" dirty="0">
                  <a:latin typeface="Huawei Sans" panose="020C0503030203020204" pitchFamily="34" charset="0"/>
                  <a:ea typeface="方正兰亭黑简体" panose="02000000000000000000" pitchFamily="2" charset="-122"/>
                  <a:sym typeface="Huawei Sans" panose="020C0503030203020204" pitchFamily="34" charset="0"/>
                </a:rPr>
                <a:t>Data Link Layer</a:t>
              </a:r>
            </a:p>
          </p:txBody>
        </p:sp>
        <p:sp>
          <p:nvSpPr>
            <p:cNvPr id="56" name="燕尾形 55"/>
            <p:cNvSpPr/>
            <p:nvPr/>
          </p:nvSpPr>
          <p:spPr bwMode="auto">
            <a:xfrm>
              <a:off x="11061958" y="54126"/>
              <a:ext cx="925451" cy="4428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spAutoFit/>
            </a:bodyPr>
            <a:lstStyle/>
            <a:p>
              <a:pPr algn="ctr">
                <a:spcBef>
                  <a:spcPts val="0"/>
                </a:spcBef>
                <a:defRPr/>
              </a:pPr>
              <a:r>
                <a:rPr lang="en-US" sz="1000" dirty="0">
                  <a:latin typeface="Huawei Sans" panose="020C0503030203020204" pitchFamily="34" charset="0"/>
                  <a:ea typeface="方正兰亭黑简体" panose="02000000000000000000" pitchFamily="2" charset="-122"/>
                  <a:sym typeface="Huawei Sans" panose="020C0503030203020204" pitchFamily="34" charset="0"/>
                </a:rPr>
                <a:t>Physical Layer</a:t>
              </a:r>
            </a:p>
          </p:txBody>
        </p:sp>
      </p:grpSp>
    </p:spTree>
    <p:extLst>
      <p:ext uri="{BB962C8B-B14F-4D97-AF65-F5344CB8AC3E}">
        <p14:creationId xmlns:p14="http://schemas.microsoft.com/office/powerpoint/2010/main" val="39811143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p:cNvSpPr>
            <a:spLocks noGrp="1"/>
          </p:cNvSpPr>
          <p:nvPr>
            <p:ph type="body" sz="quarter" idx="10"/>
          </p:nvPr>
        </p:nvSpPr>
        <p:spPr/>
        <p:txBody>
          <a:bodyPr/>
          <a:lstStyle/>
          <a:p>
            <a:r>
              <a:rPr lang="en-US" smtClean="0"/>
              <a:t>TCP uses the Sequence Number and Acknowledgment Number fields to implement reliable and ordered data transmission.</a:t>
            </a:r>
          </a:p>
          <a:p>
            <a:endParaRPr lang="zh-CN" altLang="en-US" dirty="0"/>
          </a:p>
        </p:txBody>
      </p:sp>
      <p:sp>
        <p:nvSpPr>
          <p:cNvPr id="2" name="标题 1"/>
          <p:cNvSpPr>
            <a:spLocks noGrp="1"/>
          </p:cNvSpPr>
          <p:nvPr>
            <p:ph type="title"/>
          </p:nvPr>
        </p:nvSpPr>
        <p:spPr/>
        <p:txBody>
          <a:bodyPr/>
          <a:lstStyle/>
          <a:p>
            <a:r>
              <a:rPr lang="en-US" dirty="0" smtClean="0"/>
              <a:t>TCP Sequence Number and Acknowledgment Number</a:t>
            </a:r>
            <a:endParaRPr lang="en-US" dirty="0"/>
          </a:p>
        </p:txBody>
      </p:sp>
      <p:cxnSp>
        <p:nvCxnSpPr>
          <p:cNvPr id="87" name="直接连接符 86"/>
          <p:cNvCxnSpPr/>
          <p:nvPr/>
        </p:nvCxnSpPr>
        <p:spPr>
          <a:xfrm>
            <a:off x="3119609" y="2858257"/>
            <a:ext cx="2707" cy="3420000"/>
          </a:xfrm>
          <a:prstGeom prst="line">
            <a:avLst/>
          </a:prstGeom>
          <a:ln w="19050">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9333920" y="2858257"/>
            <a:ext cx="0" cy="3420000"/>
          </a:xfrm>
          <a:prstGeom prst="line">
            <a:avLst/>
          </a:prstGeom>
          <a:ln w="19050">
            <a:solidFill>
              <a:srgbClr val="00B0F0"/>
            </a:solidFill>
            <a:prstDash val="sysDot"/>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1393284" y="2553196"/>
            <a:ext cx="1467068" cy="646331"/>
          </a:xfrm>
          <a:prstGeom prst="rect">
            <a:avLst/>
          </a:prstGeom>
          <a:noFill/>
        </p:spPr>
        <p:txBody>
          <a:bodyPr wrap="square" rtlCol="0">
            <a:noAutofit/>
          </a:bodyPr>
          <a:lstStyle/>
          <a:p>
            <a:pPr algn="r" fontAlgn="ctr"/>
            <a:r>
              <a:rPr lang="en-US" sz="1600" b="1" dirty="0">
                <a:latin typeface="Huawei Sans" panose="020C0503030203020204" pitchFamily="34" charset="0"/>
              </a:rPr>
              <a:t>PC1</a:t>
            </a:r>
          </a:p>
          <a:p>
            <a:pPr algn="r" fontAlgn="ctr"/>
            <a:r>
              <a:rPr lang="en-US" sz="1600" dirty="0">
                <a:latin typeface="Huawei Sans" panose="020C0503030203020204" pitchFamily="34" charset="0"/>
              </a:rPr>
              <a:t>1.1.1.1:1024</a:t>
            </a:r>
          </a:p>
        </p:txBody>
      </p:sp>
      <p:sp>
        <p:nvSpPr>
          <p:cNvPr id="40" name="文本框 39"/>
          <p:cNvSpPr txBox="1"/>
          <p:nvPr/>
        </p:nvSpPr>
        <p:spPr>
          <a:xfrm>
            <a:off x="9588129" y="2553196"/>
            <a:ext cx="1210588" cy="646331"/>
          </a:xfrm>
          <a:prstGeom prst="rect">
            <a:avLst/>
          </a:prstGeom>
          <a:noFill/>
        </p:spPr>
        <p:txBody>
          <a:bodyPr wrap="square" rtlCol="0">
            <a:noAutofit/>
          </a:bodyPr>
          <a:lstStyle/>
          <a:p>
            <a:pPr fontAlgn="ctr"/>
            <a:r>
              <a:rPr lang="en-US" sz="1600" b="1" dirty="0">
                <a:latin typeface="Huawei Sans" panose="020C0503030203020204" pitchFamily="34" charset="0"/>
              </a:rPr>
              <a:t>PC2</a:t>
            </a:r>
          </a:p>
          <a:p>
            <a:pPr fontAlgn="ctr"/>
            <a:r>
              <a:rPr lang="en-US" sz="1600" dirty="0">
                <a:latin typeface="Huawei Sans" panose="020C0503030203020204" pitchFamily="34" charset="0"/>
              </a:rPr>
              <a:t>2.2.2.2:23</a:t>
            </a:r>
          </a:p>
        </p:txBody>
      </p:sp>
      <p:sp>
        <p:nvSpPr>
          <p:cNvPr id="61" name="文本框 60"/>
          <p:cNvSpPr txBox="1"/>
          <p:nvPr/>
        </p:nvSpPr>
        <p:spPr>
          <a:xfrm>
            <a:off x="5672620" y="4358165"/>
            <a:ext cx="1408692" cy="501652"/>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pPr fontAlgn="ctr"/>
            <a:r>
              <a:rPr lang="en-US" sz="1100" dirty="0">
                <a:latin typeface="Huawei Sans" panose="020C0503030203020204" pitchFamily="34" charset="0"/>
              </a:rPr>
              <a:t>Source = 2.2.2.2</a:t>
            </a:r>
          </a:p>
          <a:p>
            <a:pPr fontAlgn="ctr"/>
            <a:r>
              <a:rPr lang="en-US" sz="1100" dirty="0">
                <a:latin typeface="Huawei Sans" panose="020C0503030203020204" pitchFamily="34" charset="0"/>
              </a:rPr>
              <a:t>Destination = 1.1.1.1</a:t>
            </a:r>
          </a:p>
        </p:txBody>
      </p:sp>
      <p:sp>
        <p:nvSpPr>
          <p:cNvPr id="62" name="文本框 61"/>
          <p:cNvSpPr txBox="1"/>
          <p:nvPr/>
        </p:nvSpPr>
        <p:spPr>
          <a:xfrm>
            <a:off x="7081313" y="4358165"/>
            <a:ext cx="887886" cy="501652"/>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pPr fontAlgn="ctr"/>
            <a:r>
              <a:rPr lang="en-US" sz="1100" b="1" dirty="0">
                <a:latin typeface="Huawei Sans" panose="020C0503030203020204" pitchFamily="34" charset="0"/>
              </a:rPr>
              <a:t>Seq=b+1 </a:t>
            </a:r>
          </a:p>
          <a:p>
            <a:pPr fontAlgn="ctr"/>
            <a:r>
              <a:rPr lang="en-US" sz="1100" b="1" dirty="0">
                <a:latin typeface="Huawei Sans" panose="020C0503030203020204" pitchFamily="34" charset="0"/>
              </a:rPr>
              <a:t>Ack=a+1+12</a:t>
            </a:r>
          </a:p>
        </p:txBody>
      </p:sp>
      <p:sp>
        <p:nvSpPr>
          <p:cNvPr id="63" name="文本框 62"/>
          <p:cNvSpPr txBox="1"/>
          <p:nvPr/>
        </p:nvSpPr>
        <p:spPr>
          <a:xfrm>
            <a:off x="7969198" y="4358165"/>
            <a:ext cx="1120891" cy="501652"/>
          </a:xfrm>
          <a:prstGeom prst="rect">
            <a:avLst/>
          </a:prstGeom>
          <a:no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pPr fontAlgn="ctr"/>
            <a:r>
              <a:rPr lang="en-US" sz="1100" dirty="0">
                <a:latin typeface="Huawei Sans" panose="020C0503030203020204" pitchFamily="34" charset="0"/>
              </a:rPr>
              <a:t>Payload</a:t>
            </a:r>
          </a:p>
          <a:p>
            <a:pPr fontAlgn="ctr"/>
            <a:r>
              <a:rPr lang="en-US" sz="1100" dirty="0" smtClean="0"/>
              <a:t>Length </a:t>
            </a:r>
            <a:r>
              <a:rPr lang="en-US" sz="1100" dirty="0" smtClean="0">
                <a:latin typeface="Huawei Sans" panose="020C0503030203020204" pitchFamily="34" charset="0"/>
              </a:rPr>
              <a:t>=0 bytes</a:t>
            </a:r>
            <a:endParaRPr lang="en-US" sz="1100" dirty="0">
              <a:latin typeface="Huawei Sans" panose="020C0503030203020204" pitchFamily="34" charset="0"/>
            </a:endParaRPr>
          </a:p>
        </p:txBody>
      </p:sp>
      <p:sp>
        <p:nvSpPr>
          <p:cNvPr id="66" name="文本框 65"/>
          <p:cNvSpPr txBox="1"/>
          <p:nvPr/>
        </p:nvSpPr>
        <p:spPr>
          <a:xfrm>
            <a:off x="3284709" y="4981890"/>
            <a:ext cx="1404558" cy="501652"/>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pPr fontAlgn="ctr"/>
            <a:r>
              <a:rPr lang="en-US" sz="1100" dirty="0">
                <a:latin typeface="Huawei Sans" panose="020C0503030203020204" pitchFamily="34" charset="0"/>
              </a:rPr>
              <a:t>Source = 1.1.1.1</a:t>
            </a:r>
          </a:p>
          <a:p>
            <a:pPr fontAlgn="ctr"/>
            <a:r>
              <a:rPr lang="en-US" sz="1100" dirty="0">
                <a:latin typeface="Huawei Sans" panose="020C0503030203020204" pitchFamily="34" charset="0"/>
              </a:rPr>
              <a:t>Destination = 2.2.2.2</a:t>
            </a:r>
          </a:p>
        </p:txBody>
      </p:sp>
      <p:sp>
        <p:nvSpPr>
          <p:cNvPr id="67" name="文本框 66"/>
          <p:cNvSpPr txBox="1"/>
          <p:nvPr/>
        </p:nvSpPr>
        <p:spPr>
          <a:xfrm>
            <a:off x="4689268" y="4981890"/>
            <a:ext cx="800686" cy="501652"/>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pPr fontAlgn="ctr"/>
            <a:r>
              <a:rPr lang="en-US" sz="1100" b="1" dirty="0">
                <a:latin typeface="Huawei Sans" panose="020C0503030203020204" pitchFamily="34" charset="0"/>
              </a:rPr>
              <a:t>Seq=a+13 </a:t>
            </a:r>
          </a:p>
          <a:p>
            <a:pPr fontAlgn="ctr"/>
            <a:r>
              <a:rPr lang="en-US" sz="1100" b="1" dirty="0">
                <a:latin typeface="Huawei Sans" panose="020C0503030203020204" pitchFamily="34" charset="0"/>
              </a:rPr>
              <a:t>Ack=b+1</a:t>
            </a:r>
          </a:p>
        </p:txBody>
      </p:sp>
      <p:sp>
        <p:nvSpPr>
          <p:cNvPr id="68" name="文本框 67"/>
          <p:cNvSpPr txBox="1"/>
          <p:nvPr/>
        </p:nvSpPr>
        <p:spPr>
          <a:xfrm>
            <a:off x="5489953" y="4981890"/>
            <a:ext cx="1168103" cy="501652"/>
          </a:xfrm>
          <a:prstGeom prst="rect">
            <a:avLst/>
          </a:prstGeom>
          <a:no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pPr fontAlgn="ctr"/>
            <a:r>
              <a:rPr lang="en-US" sz="1100" dirty="0">
                <a:latin typeface="Huawei Sans" panose="020C0503030203020204" pitchFamily="34" charset="0"/>
              </a:rPr>
              <a:t>Payload</a:t>
            </a:r>
          </a:p>
          <a:p>
            <a:pPr fontAlgn="ctr"/>
            <a:r>
              <a:rPr lang="en-US" altLang="zh-CN" sz="1100" dirty="0" smtClean="0"/>
              <a:t>Length </a:t>
            </a:r>
            <a:r>
              <a:rPr lang="en-US" sz="1100" dirty="0" smtClean="0">
                <a:latin typeface="Huawei Sans" panose="020C0503030203020204" pitchFamily="34" charset="0"/>
              </a:rPr>
              <a:t>= 66 bytes</a:t>
            </a:r>
            <a:endParaRPr lang="en-US" sz="1100" dirty="0">
              <a:latin typeface="Huawei Sans" panose="020C0503030203020204" pitchFamily="34" charset="0"/>
            </a:endParaRPr>
          </a:p>
        </p:txBody>
      </p:sp>
      <p:sp>
        <p:nvSpPr>
          <p:cNvPr id="69" name="文本框 68"/>
          <p:cNvSpPr txBox="1"/>
          <p:nvPr/>
        </p:nvSpPr>
        <p:spPr>
          <a:xfrm>
            <a:off x="5663752" y="5599167"/>
            <a:ext cx="1373588" cy="501652"/>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pPr fontAlgn="ctr"/>
            <a:r>
              <a:rPr lang="en-US" sz="1100" dirty="0">
                <a:latin typeface="Huawei Sans" panose="020C0503030203020204" pitchFamily="34" charset="0"/>
              </a:rPr>
              <a:t>Source = 2.2.2.2</a:t>
            </a:r>
          </a:p>
          <a:p>
            <a:pPr fontAlgn="ctr"/>
            <a:r>
              <a:rPr lang="en-US" sz="1100" dirty="0">
                <a:latin typeface="Huawei Sans" panose="020C0503030203020204" pitchFamily="34" charset="0"/>
              </a:rPr>
              <a:t>Destination = 1.1.1.1</a:t>
            </a:r>
          </a:p>
        </p:txBody>
      </p:sp>
      <p:sp>
        <p:nvSpPr>
          <p:cNvPr id="71" name="文本框 70"/>
          <p:cNvSpPr txBox="1"/>
          <p:nvPr/>
        </p:nvSpPr>
        <p:spPr>
          <a:xfrm>
            <a:off x="7019690" y="5599167"/>
            <a:ext cx="940642" cy="501652"/>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pPr fontAlgn="ctr"/>
            <a:r>
              <a:rPr lang="en-US" sz="1100" b="1" dirty="0">
                <a:latin typeface="Huawei Sans" panose="020C0503030203020204" pitchFamily="34" charset="0"/>
              </a:rPr>
              <a:t>Seq=b+1</a:t>
            </a:r>
          </a:p>
          <a:p>
            <a:pPr fontAlgn="ctr"/>
            <a:r>
              <a:rPr lang="en-US" sz="1100" b="1" dirty="0">
                <a:latin typeface="Huawei Sans" panose="020C0503030203020204" pitchFamily="34" charset="0"/>
              </a:rPr>
              <a:t>Ack=a+12+66</a:t>
            </a:r>
          </a:p>
        </p:txBody>
      </p:sp>
      <p:sp>
        <p:nvSpPr>
          <p:cNvPr id="72" name="文本框 71"/>
          <p:cNvSpPr txBox="1"/>
          <p:nvPr/>
        </p:nvSpPr>
        <p:spPr>
          <a:xfrm>
            <a:off x="7960331" y="5599167"/>
            <a:ext cx="1120892" cy="501652"/>
          </a:xfrm>
          <a:prstGeom prst="rect">
            <a:avLst/>
          </a:prstGeom>
          <a:no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pPr fontAlgn="ctr"/>
            <a:r>
              <a:rPr lang="en-US" sz="1100" dirty="0">
                <a:latin typeface="Huawei Sans" panose="020C0503030203020204" pitchFamily="34" charset="0"/>
              </a:rPr>
              <a:t>Payload</a:t>
            </a:r>
          </a:p>
          <a:p>
            <a:pPr fontAlgn="ctr"/>
            <a:r>
              <a:rPr lang="en-US" sz="1100" dirty="0">
                <a:latin typeface="Huawei Sans" panose="020C0503030203020204" pitchFamily="34" charset="0"/>
              </a:rPr>
              <a:t>Length = 0 bytes</a:t>
            </a:r>
          </a:p>
        </p:txBody>
      </p:sp>
      <p:grpSp>
        <p:nvGrpSpPr>
          <p:cNvPr id="73" name="组合 72"/>
          <p:cNvGrpSpPr/>
          <p:nvPr/>
        </p:nvGrpSpPr>
        <p:grpSpPr>
          <a:xfrm>
            <a:off x="6085788" y="6203017"/>
            <a:ext cx="276904" cy="75240"/>
            <a:chOff x="3074810" y="3664575"/>
            <a:chExt cx="276904" cy="75240"/>
          </a:xfrm>
        </p:grpSpPr>
        <p:sp>
          <p:nvSpPr>
            <p:cNvPr id="74" name="椭圆 73"/>
            <p:cNvSpPr>
              <a:spLocks noChangeAspect="1"/>
            </p:cNvSpPr>
            <p:nvPr/>
          </p:nvSpPr>
          <p:spPr>
            <a:xfrm>
              <a:off x="3074810" y="3664575"/>
              <a:ext cx="75240" cy="752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600">
                <a:latin typeface="Huawei Sans" panose="020C0503030203020204" pitchFamily="34" charset="0"/>
              </a:endParaRPr>
            </a:p>
          </p:txBody>
        </p:sp>
        <p:sp>
          <p:nvSpPr>
            <p:cNvPr id="77" name="椭圆 76"/>
            <p:cNvSpPr>
              <a:spLocks noChangeAspect="1"/>
            </p:cNvSpPr>
            <p:nvPr/>
          </p:nvSpPr>
          <p:spPr>
            <a:xfrm>
              <a:off x="3175642" y="3664575"/>
              <a:ext cx="75240" cy="752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600">
                <a:latin typeface="Huawei Sans" panose="020C0503030203020204" pitchFamily="34" charset="0"/>
              </a:endParaRPr>
            </a:p>
          </p:txBody>
        </p:sp>
        <p:sp>
          <p:nvSpPr>
            <p:cNvPr id="78" name="椭圆 77"/>
            <p:cNvSpPr>
              <a:spLocks noChangeAspect="1"/>
            </p:cNvSpPr>
            <p:nvPr/>
          </p:nvSpPr>
          <p:spPr>
            <a:xfrm>
              <a:off x="3276474" y="3664575"/>
              <a:ext cx="75240" cy="752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600">
                <a:latin typeface="Huawei Sans" panose="020C0503030203020204" pitchFamily="34" charset="0"/>
              </a:endParaRPr>
            </a:p>
          </p:txBody>
        </p:sp>
      </p:grpSp>
      <p:sp>
        <p:nvSpPr>
          <p:cNvPr id="46" name="文本框 45"/>
          <p:cNvSpPr txBox="1"/>
          <p:nvPr/>
        </p:nvSpPr>
        <p:spPr>
          <a:xfrm>
            <a:off x="3284709" y="3734440"/>
            <a:ext cx="1380869" cy="501652"/>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pPr fontAlgn="ctr"/>
            <a:r>
              <a:rPr lang="en-US" sz="1100" dirty="0">
                <a:latin typeface="Huawei Sans" panose="020C0503030203020204" pitchFamily="34" charset="0"/>
              </a:rPr>
              <a:t>Source = 1.1.1.1</a:t>
            </a:r>
          </a:p>
          <a:p>
            <a:pPr fontAlgn="ctr"/>
            <a:r>
              <a:rPr lang="en-US" sz="1100" dirty="0">
                <a:latin typeface="Huawei Sans" panose="020C0503030203020204" pitchFamily="34" charset="0"/>
              </a:rPr>
              <a:t>Destination = 2.2.2.2</a:t>
            </a:r>
          </a:p>
        </p:txBody>
      </p:sp>
      <p:sp>
        <p:nvSpPr>
          <p:cNvPr id="53" name="文本框 52"/>
          <p:cNvSpPr txBox="1"/>
          <p:nvPr/>
        </p:nvSpPr>
        <p:spPr>
          <a:xfrm>
            <a:off x="4665579" y="3734440"/>
            <a:ext cx="824374" cy="501652"/>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pPr fontAlgn="ctr"/>
            <a:r>
              <a:rPr lang="en-US" sz="1100" b="1" dirty="0">
                <a:latin typeface="Huawei Sans" panose="020C0503030203020204" pitchFamily="34" charset="0"/>
              </a:rPr>
              <a:t>Seq=a+1 </a:t>
            </a:r>
          </a:p>
          <a:p>
            <a:pPr fontAlgn="ctr"/>
            <a:r>
              <a:rPr lang="en-US" sz="1100" b="1" dirty="0">
                <a:latin typeface="Huawei Sans" panose="020C0503030203020204" pitchFamily="34" charset="0"/>
              </a:rPr>
              <a:t>Ack=b+1</a:t>
            </a:r>
          </a:p>
        </p:txBody>
      </p:sp>
      <p:sp>
        <p:nvSpPr>
          <p:cNvPr id="58" name="文本框 57"/>
          <p:cNvSpPr txBox="1"/>
          <p:nvPr/>
        </p:nvSpPr>
        <p:spPr>
          <a:xfrm>
            <a:off x="5489952" y="3734440"/>
            <a:ext cx="1168864" cy="501652"/>
          </a:xfrm>
          <a:prstGeom prst="rect">
            <a:avLst/>
          </a:prstGeom>
          <a:no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pPr fontAlgn="ctr"/>
            <a:r>
              <a:rPr lang="en-US" sz="1100" dirty="0">
                <a:latin typeface="Huawei Sans" panose="020C0503030203020204" pitchFamily="34" charset="0"/>
              </a:rPr>
              <a:t>Payload</a:t>
            </a:r>
          </a:p>
          <a:p>
            <a:pPr fontAlgn="ctr"/>
            <a:r>
              <a:rPr lang="en-US" sz="1100" dirty="0">
                <a:latin typeface="Huawei Sans" panose="020C0503030203020204" pitchFamily="34" charset="0"/>
              </a:rPr>
              <a:t>Length = 12 bytes</a:t>
            </a:r>
          </a:p>
        </p:txBody>
      </p:sp>
      <p:sp>
        <p:nvSpPr>
          <p:cNvPr id="79" name="文本框 78"/>
          <p:cNvSpPr txBox="1"/>
          <p:nvPr/>
        </p:nvSpPr>
        <p:spPr>
          <a:xfrm>
            <a:off x="3412174" y="3417289"/>
            <a:ext cx="848309" cy="276999"/>
          </a:xfrm>
          <a:prstGeom prst="rect">
            <a:avLst/>
          </a:prstGeom>
          <a:noFill/>
        </p:spPr>
        <p:txBody>
          <a:bodyPr wrap="square" rtlCol="0">
            <a:noAutofit/>
          </a:bodyPr>
          <a:lstStyle/>
          <a:p>
            <a:pPr algn="ctr" fontAlgn="ctr"/>
            <a:r>
              <a:rPr lang="en-US" sz="1100" dirty="0">
                <a:latin typeface="Huawei Sans" panose="020C0503030203020204" pitchFamily="34" charset="0"/>
              </a:rPr>
              <a:t>IP header</a:t>
            </a:r>
          </a:p>
        </p:txBody>
      </p:sp>
      <p:sp>
        <p:nvSpPr>
          <p:cNvPr id="80" name="文本框 79"/>
          <p:cNvSpPr txBox="1"/>
          <p:nvPr/>
        </p:nvSpPr>
        <p:spPr>
          <a:xfrm>
            <a:off x="4312275" y="3417289"/>
            <a:ext cx="986167" cy="276999"/>
          </a:xfrm>
          <a:prstGeom prst="rect">
            <a:avLst/>
          </a:prstGeom>
          <a:noFill/>
        </p:spPr>
        <p:txBody>
          <a:bodyPr wrap="square" rtlCol="0">
            <a:noAutofit/>
          </a:bodyPr>
          <a:lstStyle/>
          <a:p>
            <a:pPr algn="ctr" fontAlgn="ctr"/>
            <a:r>
              <a:rPr lang="en-US" sz="1100" dirty="0">
                <a:latin typeface="Huawei Sans" panose="020C0503030203020204" pitchFamily="34" charset="0"/>
              </a:rPr>
              <a:t>TCP header</a:t>
            </a:r>
          </a:p>
        </p:txBody>
      </p:sp>
      <p:pic>
        <p:nvPicPr>
          <p:cNvPr id="89" name="图片 88" descr="PC.png"/>
          <p:cNvPicPr>
            <a:picLocks noChangeAspect="1"/>
          </p:cNvPicPr>
          <p:nvPr/>
        </p:nvPicPr>
        <p:blipFill>
          <a:blip r:embed="rId3" cstate="print"/>
          <a:stretch>
            <a:fillRect/>
          </a:stretch>
        </p:blipFill>
        <p:spPr>
          <a:xfrm>
            <a:off x="2860352" y="2541008"/>
            <a:ext cx="576563" cy="442800"/>
          </a:xfrm>
          <a:prstGeom prst="rect">
            <a:avLst/>
          </a:prstGeom>
        </p:spPr>
      </p:pic>
      <p:pic>
        <p:nvPicPr>
          <p:cNvPr id="90" name="图片 89" descr="PC.png"/>
          <p:cNvPicPr>
            <a:picLocks noChangeAspect="1"/>
          </p:cNvPicPr>
          <p:nvPr/>
        </p:nvPicPr>
        <p:blipFill>
          <a:blip r:embed="rId3" cstate="print"/>
          <a:stretch>
            <a:fillRect/>
          </a:stretch>
        </p:blipFill>
        <p:spPr>
          <a:xfrm>
            <a:off x="9028468" y="2541008"/>
            <a:ext cx="576563" cy="442800"/>
          </a:xfrm>
          <a:prstGeom prst="rect">
            <a:avLst/>
          </a:prstGeom>
        </p:spPr>
      </p:pic>
      <p:sp>
        <p:nvSpPr>
          <p:cNvPr id="54" name="文本框 53"/>
          <p:cNvSpPr txBox="1"/>
          <p:nvPr/>
        </p:nvSpPr>
        <p:spPr>
          <a:xfrm>
            <a:off x="9516271" y="5195455"/>
            <a:ext cx="2059431" cy="1039309"/>
          </a:xfrm>
          <a:prstGeom prst="rect">
            <a:avLst/>
          </a:prstGeom>
          <a:solidFill>
            <a:srgbClr val="FFFFCC"/>
          </a:solidFill>
        </p:spPr>
        <p:txBody>
          <a:bodyPr wrap="square" rtlCol="0">
            <a:noAutofit/>
          </a:bodyPr>
          <a:lstStyle/>
          <a:p>
            <a:pPr fontAlgn="ctr">
              <a:buSzPct val="60000"/>
            </a:pPr>
            <a:r>
              <a:rPr lang="en-US" sz="1200" b="1" dirty="0">
                <a:latin typeface="Huawei Sans" panose="020C0503030203020204" pitchFamily="34" charset="0"/>
              </a:rPr>
              <a:t>Question</a:t>
            </a:r>
            <a:r>
              <a:rPr lang="en-US" sz="1200" dirty="0">
                <a:latin typeface="Huawei Sans" panose="020C0503030203020204" pitchFamily="34" charset="0"/>
              </a:rPr>
              <a:t>: Why does the value of the Acknowledgment Number field in the segment sent by PC1 not increase?</a:t>
            </a:r>
          </a:p>
        </p:txBody>
      </p:sp>
      <p:grpSp>
        <p:nvGrpSpPr>
          <p:cNvPr id="82" name="组合 81"/>
          <p:cNvGrpSpPr/>
          <p:nvPr/>
        </p:nvGrpSpPr>
        <p:grpSpPr>
          <a:xfrm>
            <a:off x="959067" y="3014998"/>
            <a:ext cx="1720175" cy="2253454"/>
            <a:chOff x="959067" y="2793329"/>
            <a:chExt cx="1720175" cy="2253454"/>
          </a:xfrm>
        </p:grpSpPr>
        <p:sp>
          <p:nvSpPr>
            <p:cNvPr id="83" name="矩形 82"/>
            <p:cNvSpPr/>
            <p:nvPr/>
          </p:nvSpPr>
          <p:spPr>
            <a:xfrm>
              <a:off x="972437" y="3014475"/>
              <a:ext cx="257858" cy="242880"/>
            </a:xfrm>
            <a:prstGeom prst="rect">
              <a:avLst/>
            </a:prstGeom>
            <a:solidFill>
              <a:srgbClr val="F3FBFE"/>
            </a:solidFill>
            <a:ln w="12700">
              <a:solidFill>
                <a:srgbClr val="99DFF9"/>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fontAlgn="ctr"/>
              <a:endParaRPr lang="zh-CN" altLang="en-US" sz="1600">
                <a:latin typeface="Huawei Sans" panose="020C0503030203020204" pitchFamily="34" charset="0"/>
                <a:ea typeface="方正兰亭黑简体" panose="02000000000000000000" pitchFamily="2" charset="-122"/>
              </a:endParaRPr>
            </a:p>
          </p:txBody>
        </p:sp>
        <p:sp>
          <p:nvSpPr>
            <p:cNvPr id="84" name="矩形 83"/>
            <p:cNvSpPr/>
            <p:nvPr/>
          </p:nvSpPr>
          <p:spPr>
            <a:xfrm>
              <a:off x="1143230" y="3095929"/>
              <a:ext cx="257858" cy="242880"/>
            </a:xfrm>
            <a:prstGeom prst="rect">
              <a:avLst/>
            </a:prstGeom>
            <a:solidFill>
              <a:srgbClr val="F3FBFE"/>
            </a:solidFill>
            <a:ln w="12700">
              <a:solidFill>
                <a:srgbClr val="99DFF9"/>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fontAlgn="ctr"/>
              <a:endParaRPr lang="zh-CN" altLang="en-US" sz="1600">
                <a:latin typeface="Huawei Sans" panose="020C0503030203020204" pitchFamily="34" charset="0"/>
                <a:ea typeface="方正兰亭黑简体" panose="02000000000000000000" pitchFamily="2" charset="-122"/>
              </a:endParaRPr>
            </a:p>
          </p:txBody>
        </p:sp>
        <p:sp>
          <p:nvSpPr>
            <p:cNvPr id="85" name="矩形 84"/>
            <p:cNvSpPr/>
            <p:nvPr/>
          </p:nvSpPr>
          <p:spPr>
            <a:xfrm>
              <a:off x="1314023" y="3177383"/>
              <a:ext cx="257858" cy="242880"/>
            </a:xfrm>
            <a:prstGeom prst="rect">
              <a:avLst/>
            </a:prstGeom>
            <a:solidFill>
              <a:srgbClr val="F3FBFE"/>
            </a:solidFill>
            <a:ln w="12700">
              <a:solidFill>
                <a:srgbClr val="99DFF9"/>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fontAlgn="ctr"/>
              <a:endParaRPr lang="zh-CN" altLang="en-US" sz="1600">
                <a:latin typeface="Huawei Sans" panose="020C0503030203020204" pitchFamily="34" charset="0"/>
                <a:ea typeface="方正兰亭黑简体" panose="02000000000000000000" pitchFamily="2" charset="-122"/>
              </a:endParaRPr>
            </a:p>
          </p:txBody>
        </p:sp>
        <p:sp>
          <p:nvSpPr>
            <p:cNvPr id="86" name="矩形 85"/>
            <p:cNvSpPr/>
            <p:nvPr/>
          </p:nvSpPr>
          <p:spPr>
            <a:xfrm>
              <a:off x="1484816" y="3258837"/>
              <a:ext cx="257858" cy="242880"/>
            </a:xfrm>
            <a:prstGeom prst="rect">
              <a:avLst/>
            </a:prstGeom>
            <a:solidFill>
              <a:srgbClr val="F3FBFE"/>
            </a:solidFill>
            <a:ln w="12700">
              <a:solidFill>
                <a:srgbClr val="99DFF9"/>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fontAlgn="ctr"/>
              <a:endParaRPr lang="zh-CN" altLang="en-US" sz="1600">
                <a:latin typeface="Huawei Sans" panose="020C0503030203020204" pitchFamily="34" charset="0"/>
                <a:ea typeface="方正兰亭黑简体" panose="02000000000000000000" pitchFamily="2" charset="-122"/>
              </a:endParaRPr>
            </a:p>
          </p:txBody>
        </p:sp>
        <p:sp>
          <p:nvSpPr>
            <p:cNvPr id="91" name="矩形 90"/>
            <p:cNvSpPr/>
            <p:nvPr/>
          </p:nvSpPr>
          <p:spPr>
            <a:xfrm>
              <a:off x="1655609" y="3340291"/>
              <a:ext cx="257858" cy="242880"/>
            </a:xfrm>
            <a:prstGeom prst="rect">
              <a:avLst/>
            </a:prstGeom>
            <a:solidFill>
              <a:srgbClr val="F3FBFE"/>
            </a:solidFill>
            <a:ln w="12700">
              <a:solidFill>
                <a:srgbClr val="99DFF9"/>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fontAlgn="ctr"/>
              <a:endParaRPr lang="zh-CN" altLang="en-US" sz="1600">
                <a:latin typeface="Huawei Sans" panose="020C0503030203020204" pitchFamily="34" charset="0"/>
                <a:ea typeface="方正兰亭黑简体" panose="02000000000000000000" pitchFamily="2" charset="-122"/>
              </a:endParaRPr>
            </a:p>
          </p:txBody>
        </p:sp>
        <p:sp>
          <p:nvSpPr>
            <p:cNvPr id="92" name="矩形 91"/>
            <p:cNvSpPr/>
            <p:nvPr/>
          </p:nvSpPr>
          <p:spPr>
            <a:xfrm>
              <a:off x="1826402" y="3421745"/>
              <a:ext cx="257858" cy="242880"/>
            </a:xfrm>
            <a:prstGeom prst="rect">
              <a:avLst/>
            </a:prstGeom>
            <a:solidFill>
              <a:srgbClr val="F3FBFE"/>
            </a:solidFill>
            <a:ln w="12700">
              <a:solidFill>
                <a:srgbClr val="99DFF9"/>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fontAlgn="ctr"/>
              <a:endParaRPr lang="zh-CN" altLang="en-US" sz="1600">
                <a:latin typeface="Huawei Sans" panose="020C0503030203020204" pitchFamily="34" charset="0"/>
                <a:ea typeface="方正兰亭黑简体" panose="02000000000000000000" pitchFamily="2" charset="-122"/>
              </a:endParaRPr>
            </a:p>
          </p:txBody>
        </p:sp>
        <p:sp>
          <p:nvSpPr>
            <p:cNvPr id="93" name="矩形 92"/>
            <p:cNvSpPr/>
            <p:nvPr/>
          </p:nvSpPr>
          <p:spPr>
            <a:xfrm>
              <a:off x="1997197" y="3503197"/>
              <a:ext cx="257858" cy="242880"/>
            </a:xfrm>
            <a:prstGeom prst="rect">
              <a:avLst/>
            </a:prstGeom>
            <a:solidFill>
              <a:srgbClr val="F3FBFE"/>
            </a:solidFill>
            <a:ln w="12700">
              <a:solidFill>
                <a:srgbClr val="99DFF9"/>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fontAlgn="ctr"/>
              <a:endParaRPr lang="zh-CN" altLang="en-US" sz="1600">
                <a:latin typeface="Huawei Sans" panose="020C0503030203020204" pitchFamily="34" charset="0"/>
                <a:ea typeface="方正兰亭黑简体" panose="02000000000000000000" pitchFamily="2" charset="-122"/>
              </a:endParaRPr>
            </a:p>
          </p:txBody>
        </p:sp>
        <p:sp>
          <p:nvSpPr>
            <p:cNvPr id="94" name="文本框 93"/>
            <p:cNvSpPr txBox="1"/>
            <p:nvPr/>
          </p:nvSpPr>
          <p:spPr>
            <a:xfrm>
              <a:off x="1037446" y="4708229"/>
              <a:ext cx="1641796" cy="338554"/>
            </a:xfrm>
            <a:prstGeom prst="rect">
              <a:avLst/>
            </a:prstGeom>
            <a:noFill/>
          </p:spPr>
          <p:txBody>
            <a:bodyPr wrap="square" rtlCol="0">
              <a:noAutofit/>
            </a:bodyPr>
            <a:lstStyle/>
            <a:p>
              <a:pPr fontAlgn="ctr"/>
              <a:r>
                <a:rPr lang="en-US" sz="1400" dirty="0">
                  <a:latin typeface="Huawei Sans" panose="020C0503030203020204" pitchFamily="34" charset="0"/>
                </a:rPr>
                <a:t>Data to be sent</a:t>
              </a:r>
            </a:p>
          </p:txBody>
        </p:sp>
        <p:sp>
          <p:nvSpPr>
            <p:cNvPr id="95" name="文本框 94"/>
            <p:cNvSpPr txBox="1"/>
            <p:nvPr/>
          </p:nvSpPr>
          <p:spPr>
            <a:xfrm>
              <a:off x="959067" y="2793329"/>
              <a:ext cx="271228" cy="276999"/>
            </a:xfrm>
            <a:prstGeom prst="rect">
              <a:avLst/>
            </a:prstGeom>
            <a:noFill/>
          </p:spPr>
          <p:txBody>
            <a:bodyPr wrap="square" rtlCol="0">
              <a:noAutofit/>
            </a:bodyPr>
            <a:lstStyle/>
            <a:p>
              <a:pPr fontAlgn="ctr"/>
              <a:r>
                <a:rPr lang="en-US" sz="1100" dirty="0">
                  <a:latin typeface="Huawei Sans" panose="020C0503030203020204" pitchFamily="34" charset="0"/>
                </a:rPr>
                <a:t>1</a:t>
              </a:r>
            </a:p>
          </p:txBody>
        </p:sp>
        <p:sp>
          <p:nvSpPr>
            <p:cNvPr id="96" name="文本框 95"/>
            <p:cNvSpPr txBox="1"/>
            <p:nvPr/>
          </p:nvSpPr>
          <p:spPr>
            <a:xfrm>
              <a:off x="1170290" y="2875975"/>
              <a:ext cx="271228" cy="276999"/>
            </a:xfrm>
            <a:prstGeom prst="rect">
              <a:avLst/>
            </a:prstGeom>
            <a:noFill/>
            <a:ln>
              <a:noFill/>
            </a:ln>
          </p:spPr>
          <p:txBody>
            <a:bodyPr wrap="square" rtlCol="0">
              <a:noAutofit/>
            </a:bodyPr>
            <a:lstStyle/>
            <a:p>
              <a:pPr fontAlgn="ctr"/>
              <a:r>
                <a:rPr lang="en-US" sz="1100" dirty="0">
                  <a:latin typeface="Huawei Sans" panose="020C0503030203020204" pitchFamily="34" charset="0"/>
                </a:rPr>
                <a:t>2</a:t>
              </a:r>
            </a:p>
          </p:txBody>
        </p:sp>
        <p:sp>
          <p:nvSpPr>
            <p:cNvPr id="97" name="文本框 96"/>
            <p:cNvSpPr txBox="1"/>
            <p:nvPr/>
          </p:nvSpPr>
          <p:spPr>
            <a:xfrm>
              <a:off x="1348245" y="2957429"/>
              <a:ext cx="271228" cy="276999"/>
            </a:xfrm>
            <a:prstGeom prst="rect">
              <a:avLst/>
            </a:prstGeom>
            <a:noFill/>
            <a:ln>
              <a:noFill/>
            </a:ln>
          </p:spPr>
          <p:txBody>
            <a:bodyPr wrap="square" rtlCol="0">
              <a:noAutofit/>
            </a:bodyPr>
            <a:lstStyle/>
            <a:p>
              <a:pPr fontAlgn="ctr"/>
              <a:r>
                <a:rPr lang="en-US" sz="1100" dirty="0">
                  <a:latin typeface="Huawei Sans" panose="020C0503030203020204" pitchFamily="34" charset="0"/>
                </a:rPr>
                <a:t>3</a:t>
              </a:r>
            </a:p>
          </p:txBody>
        </p:sp>
        <p:sp>
          <p:nvSpPr>
            <p:cNvPr id="98" name="矩形 97"/>
            <p:cNvSpPr/>
            <p:nvPr/>
          </p:nvSpPr>
          <p:spPr>
            <a:xfrm>
              <a:off x="972437" y="3875709"/>
              <a:ext cx="257858" cy="242880"/>
            </a:xfrm>
            <a:prstGeom prst="rect">
              <a:avLst/>
            </a:prstGeom>
            <a:solidFill>
              <a:srgbClr val="F3FBFE"/>
            </a:solidFill>
            <a:ln w="12700">
              <a:solidFill>
                <a:srgbClr val="99DFF9"/>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fontAlgn="ctr"/>
              <a:endParaRPr lang="zh-CN" altLang="en-US" sz="1600">
                <a:latin typeface="Huawei Sans" panose="020C0503030203020204" pitchFamily="34" charset="0"/>
                <a:ea typeface="方正兰亭黑简体" panose="02000000000000000000" pitchFamily="2" charset="-122"/>
              </a:endParaRPr>
            </a:p>
          </p:txBody>
        </p:sp>
        <p:sp>
          <p:nvSpPr>
            <p:cNvPr id="99" name="矩形 98"/>
            <p:cNvSpPr/>
            <p:nvPr/>
          </p:nvSpPr>
          <p:spPr>
            <a:xfrm>
              <a:off x="1143230" y="3957163"/>
              <a:ext cx="257858" cy="242880"/>
            </a:xfrm>
            <a:prstGeom prst="rect">
              <a:avLst/>
            </a:prstGeom>
            <a:solidFill>
              <a:srgbClr val="F3FBFE"/>
            </a:solidFill>
            <a:ln w="12700">
              <a:solidFill>
                <a:srgbClr val="99DFF9"/>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fontAlgn="ctr"/>
              <a:endParaRPr lang="zh-CN" altLang="en-US" sz="1600">
                <a:latin typeface="Huawei Sans" panose="020C0503030203020204" pitchFamily="34" charset="0"/>
                <a:ea typeface="方正兰亭黑简体" panose="02000000000000000000" pitchFamily="2" charset="-122"/>
              </a:endParaRPr>
            </a:p>
          </p:txBody>
        </p:sp>
        <p:sp>
          <p:nvSpPr>
            <p:cNvPr id="100" name="矩形 99"/>
            <p:cNvSpPr/>
            <p:nvPr/>
          </p:nvSpPr>
          <p:spPr>
            <a:xfrm>
              <a:off x="1314023" y="4038617"/>
              <a:ext cx="257858" cy="242880"/>
            </a:xfrm>
            <a:prstGeom prst="rect">
              <a:avLst/>
            </a:prstGeom>
            <a:solidFill>
              <a:srgbClr val="F3FBFE"/>
            </a:solidFill>
            <a:ln w="12700">
              <a:solidFill>
                <a:srgbClr val="99DFF9"/>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fontAlgn="ctr"/>
              <a:endParaRPr lang="zh-CN" altLang="en-US" sz="1600">
                <a:latin typeface="Huawei Sans" panose="020C0503030203020204" pitchFamily="34" charset="0"/>
                <a:ea typeface="方正兰亭黑简体" panose="02000000000000000000" pitchFamily="2" charset="-122"/>
              </a:endParaRPr>
            </a:p>
          </p:txBody>
        </p:sp>
        <p:sp>
          <p:nvSpPr>
            <p:cNvPr id="103" name="矩形 102"/>
            <p:cNvSpPr/>
            <p:nvPr/>
          </p:nvSpPr>
          <p:spPr>
            <a:xfrm>
              <a:off x="1484816" y="4120071"/>
              <a:ext cx="257858" cy="242880"/>
            </a:xfrm>
            <a:prstGeom prst="rect">
              <a:avLst/>
            </a:prstGeom>
            <a:solidFill>
              <a:srgbClr val="F3FBFE"/>
            </a:solidFill>
            <a:ln w="12700">
              <a:solidFill>
                <a:srgbClr val="99DFF9"/>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fontAlgn="ctr"/>
              <a:endParaRPr lang="zh-CN" altLang="en-US" sz="1600">
                <a:latin typeface="Huawei Sans" panose="020C0503030203020204" pitchFamily="34" charset="0"/>
                <a:ea typeface="方正兰亭黑简体" panose="02000000000000000000" pitchFamily="2" charset="-122"/>
              </a:endParaRPr>
            </a:p>
          </p:txBody>
        </p:sp>
        <p:sp>
          <p:nvSpPr>
            <p:cNvPr id="111" name="矩形 110"/>
            <p:cNvSpPr/>
            <p:nvPr/>
          </p:nvSpPr>
          <p:spPr>
            <a:xfrm>
              <a:off x="1655609" y="4201525"/>
              <a:ext cx="257858" cy="242880"/>
            </a:xfrm>
            <a:prstGeom prst="rect">
              <a:avLst/>
            </a:prstGeom>
            <a:solidFill>
              <a:srgbClr val="F3FBFE"/>
            </a:solidFill>
            <a:ln w="12700">
              <a:solidFill>
                <a:srgbClr val="99DFF9"/>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fontAlgn="ctr"/>
              <a:endParaRPr lang="zh-CN" altLang="en-US" sz="1600">
                <a:latin typeface="Huawei Sans" panose="020C0503030203020204" pitchFamily="34" charset="0"/>
                <a:ea typeface="方正兰亭黑简体" panose="02000000000000000000" pitchFamily="2" charset="-122"/>
              </a:endParaRPr>
            </a:p>
          </p:txBody>
        </p:sp>
        <p:sp>
          <p:nvSpPr>
            <p:cNvPr id="123" name="矩形 122"/>
            <p:cNvSpPr/>
            <p:nvPr/>
          </p:nvSpPr>
          <p:spPr>
            <a:xfrm>
              <a:off x="1826402" y="4282979"/>
              <a:ext cx="257858" cy="242880"/>
            </a:xfrm>
            <a:prstGeom prst="rect">
              <a:avLst/>
            </a:prstGeom>
            <a:solidFill>
              <a:srgbClr val="F3FBFE"/>
            </a:solidFill>
            <a:ln w="12700">
              <a:solidFill>
                <a:srgbClr val="99DFF9"/>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fontAlgn="ctr"/>
              <a:endParaRPr lang="zh-CN" altLang="en-US" sz="1600">
                <a:latin typeface="Huawei Sans" panose="020C0503030203020204" pitchFamily="34" charset="0"/>
                <a:ea typeface="方正兰亭黑简体" panose="02000000000000000000" pitchFamily="2" charset="-122"/>
              </a:endParaRPr>
            </a:p>
          </p:txBody>
        </p:sp>
        <p:sp>
          <p:nvSpPr>
            <p:cNvPr id="124" name="矩形 123"/>
            <p:cNvSpPr/>
            <p:nvPr/>
          </p:nvSpPr>
          <p:spPr>
            <a:xfrm>
              <a:off x="1997197" y="4364431"/>
              <a:ext cx="257858" cy="242880"/>
            </a:xfrm>
            <a:prstGeom prst="rect">
              <a:avLst/>
            </a:prstGeom>
            <a:solidFill>
              <a:srgbClr val="F3FBFE"/>
            </a:solidFill>
            <a:ln w="12700">
              <a:solidFill>
                <a:srgbClr val="99DFF9"/>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fontAlgn="ctr"/>
              <a:endParaRPr lang="zh-CN" altLang="en-US" sz="1600">
                <a:latin typeface="Huawei Sans" panose="020C0503030203020204" pitchFamily="34" charset="0"/>
                <a:ea typeface="方正兰亭黑简体" panose="02000000000000000000" pitchFamily="2" charset="-122"/>
              </a:endParaRPr>
            </a:p>
          </p:txBody>
        </p:sp>
        <p:sp>
          <p:nvSpPr>
            <p:cNvPr id="125" name="矩形 124"/>
            <p:cNvSpPr/>
            <p:nvPr/>
          </p:nvSpPr>
          <p:spPr>
            <a:xfrm>
              <a:off x="972437" y="3445092"/>
              <a:ext cx="257858" cy="242880"/>
            </a:xfrm>
            <a:prstGeom prst="rect">
              <a:avLst/>
            </a:prstGeom>
            <a:solidFill>
              <a:srgbClr val="F3FBFE"/>
            </a:solidFill>
            <a:ln w="12700">
              <a:solidFill>
                <a:srgbClr val="99DFF9"/>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fontAlgn="ctr"/>
              <a:endParaRPr lang="zh-CN" altLang="en-US" sz="1600">
                <a:latin typeface="Huawei Sans" panose="020C0503030203020204" pitchFamily="34" charset="0"/>
                <a:ea typeface="方正兰亭黑简体" panose="02000000000000000000" pitchFamily="2" charset="-122"/>
              </a:endParaRPr>
            </a:p>
          </p:txBody>
        </p:sp>
        <p:sp>
          <p:nvSpPr>
            <p:cNvPr id="126" name="矩形 125"/>
            <p:cNvSpPr/>
            <p:nvPr/>
          </p:nvSpPr>
          <p:spPr>
            <a:xfrm>
              <a:off x="1143230" y="3526546"/>
              <a:ext cx="257858" cy="242880"/>
            </a:xfrm>
            <a:prstGeom prst="rect">
              <a:avLst/>
            </a:prstGeom>
            <a:solidFill>
              <a:srgbClr val="F3FBFE"/>
            </a:solidFill>
            <a:ln w="12700">
              <a:solidFill>
                <a:srgbClr val="99DFF9"/>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fontAlgn="ctr"/>
              <a:endParaRPr lang="zh-CN" altLang="en-US" sz="1600">
                <a:latin typeface="Huawei Sans" panose="020C0503030203020204" pitchFamily="34" charset="0"/>
                <a:ea typeface="方正兰亭黑简体" panose="02000000000000000000" pitchFamily="2" charset="-122"/>
              </a:endParaRPr>
            </a:p>
          </p:txBody>
        </p:sp>
        <p:sp>
          <p:nvSpPr>
            <p:cNvPr id="127" name="矩形 126"/>
            <p:cNvSpPr/>
            <p:nvPr/>
          </p:nvSpPr>
          <p:spPr>
            <a:xfrm>
              <a:off x="1314023" y="3608000"/>
              <a:ext cx="257858" cy="242880"/>
            </a:xfrm>
            <a:prstGeom prst="rect">
              <a:avLst/>
            </a:prstGeom>
            <a:solidFill>
              <a:srgbClr val="F3FBFE"/>
            </a:solidFill>
            <a:ln w="12700">
              <a:solidFill>
                <a:srgbClr val="99DFF9"/>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fontAlgn="ctr"/>
              <a:endParaRPr lang="zh-CN" altLang="en-US" sz="1600">
                <a:latin typeface="Huawei Sans" panose="020C0503030203020204" pitchFamily="34" charset="0"/>
                <a:ea typeface="方正兰亭黑简体" panose="02000000000000000000" pitchFamily="2" charset="-122"/>
              </a:endParaRPr>
            </a:p>
          </p:txBody>
        </p:sp>
        <p:sp>
          <p:nvSpPr>
            <p:cNvPr id="128" name="矩形 127"/>
            <p:cNvSpPr/>
            <p:nvPr/>
          </p:nvSpPr>
          <p:spPr>
            <a:xfrm>
              <a:off x="1484816" y="3689454"/>
              <a:ext cx="257858" cy="242880"/>
            </a:xfrm>
            <a:prstGeom prst="rect">
              <a:avLst/>
            </a:prstGeom>
            <a:solidFill>
              <a:srgbClr val="F3FBFE"/>
            </a:solidFill>
            <a:ln w="12700">
              <a:solidFill>
                <a:srgbClr val="99DFF9"/>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fontAlgn="ctr"/>
              <a:endParaRPr lang="zh-CN" altLang="en-US" sz="1600">
                <a:latin typeface="Huawei Sans" panose="020C0503030203020204" pitchFamily="34" charset="0"/>
                <a:ea typeface="方正兰亭黑简体" panose="02000000000000000000" pitchFamily="2" charset="-122"/>
              </a:endParaRPr>
            </a:p>
          </p:txBody>
        </p:sp>
        <p:sp>
          <p:nvSpPr>
            <p:cNvPr id="129" name="矩形 128"/>
            <p:cNvSpPr/>
            <p:nvPr/>
          </p:nvSpPr>
          <p:spPr>
            <a:xfrm>
              <a:off x="1655609" y="3770908"/>
              <a:ext cx="257858" cy="242880"/>
            </a:xfrm>
            <a:prstGeom prst="rect">
              <a:avLst/>
            </a:prstGeom>
            <a:solidFill>
              <a:srgbClr val="F3FBFE"/>
            </a:solidFill>
            <a:ln w="12700">
              <a:solidFill>
                <a:srgbClr val="99DFF9"/>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fontAlgn="ctr"/>
              <a:endParaRPr lang="zh-CN" altLang="en-US" sz="1600">
                <a:latin typeface="Huawei Sans" panose="020C0503030203020204" pitchFamily="34" charset="0"/>
                <a:ea typeface="方正兰亭黑简体" panose="02000000000000000000" pitchFamily="2" charset="-122"/>
              </a:endParaRPr>
            </a:p>
          </p:txBody>
        </p:sp>
        <p:sp>
          <p:nvSpPr>
            <p:cNvPr id="130" name="矩形 129"/>
            <p:cNvSpPr/>
            <p:nvPr/>
          </p:nvSpPr>
          <p:spPr>
            <a:xfrm>
              <a:off x="1826402" y="3852362"/>
              <a:ext cx="257858" cy="242880"/>
            </a:xfrm>
            <a:prstGeom prst="rect">
              <a:avLst/>
            </a:prstGeom>
            <a:solidFill>
              <a:srgbClr val="F3FBFE"/>
            </a:solidFill>
            <a:ln w="12700">
              <a:solidFill>
                <a:srgbClr val="99DFF9"/>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fontAlgn="ctr"/>
              <a:endParaRPr lang="zh-CN" altLang="en-US" sz="1600">
                <a:latin typeface="Huawei Sans" panose="020C0503030203020204" pitchFamily="34" charset="0"/>
                <a:ea typeface="方正兰亭黑简体" panose="02000000000000000000" pitchFamily="2" charset="-122"/>
              </a:endParaRPr>
            </a:p>
          </p:txBody>
        </p:sp>
        <p:sp>
          <p:nvSpPr>
            <p:cNvPr id="131" name="矩形 130"/>
            <p:cNvSpPr/>
            <p:nvPr/>
          </p:nvSpPr>
          <p:spPr>
            <a:xfrm>
              <a:off x="1997197" y="3933814"/>
              <a:ext cx="257858" cy="242880"/>
            </a:xfrm>
            <a:prstGeom prst="rect">
              <a:avLst/>
            </a:prstGeom>
            <a:solidFill>
              <a:srgbClr val="F3FBFE"/>
            </a:solidFill>
            <a:ln w="12700">
              <a:solidFill>
                <a:srgbClr val="99DFF9"/>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fontAlgn="ctr"/>
              <a:endParaRPr lang="zh-CN" altLang="en-US" sz="1600">
                <a:latin typeface="Huawei Sans" panose="020C0503030203020204" pitchFamily="34" charset="0"/>
                <a:ea typeface="方正兰亭黑简体" panose="02000000000000000000" pitchFamily="2" charset="-122"/>
              </a:endParaRPr>
            </a:p>
          </p:txBody>
        </p:sp>
        <p:sp>
          <p:nvSpPr>
            <p:cNvPr id="132" name="文本框 131"/>
            <p:cNvSpPr txBox="1"/>
            <p:nvPr/>
          </p:nvSpPr>
          <p:spPr>
            <a:xfrm>
              <a:off x="1519995" y="3046423"/>
              <a:ext cx="271228" cy="276999"/>
            </a:xfrm>
            <a:prstGeom prst="rect">
              <a:avLst/>
            </a:prstGeom>
            <a:noFill/>
            <a:ln>
              <a:noFill/>
            </a:ln>
          </p:spPr>
          <p:txBody>
            <a:bodyPr wrap="square" rtlCol="0">
              <a:noAutofit/>
            </a:bodyPr>
            <a:lstStyle/>
            <a:p>
              <a:pPr fontAlgn="ctr"/>
              <a:r>
                <a:rPr lang="en-US" sz="1100" dirty="0">
                  <a:latin typeface="Huawei Sans" panose="020C0503030203020204" pitchFamily="34" charset="0"/>
                </a:rPr>
                <a:t>4</a:t>
              </a:r>
            </a:p>
          </p:txBody>
        </p:sp>
        <p:sp>
          <p:nvSpPr>
            <p:cNvPr id="133" name="文本框 132"/>
            <p:cNvSpPr txBox="1"/>
            <p:nvPr/>
          </p:nvSpPr>
          <p:spPr>
            <a:xfrm>
              <a:off x="1689134" y="3119597"/>
              <a:ext cx="271228" cy="276999"/>
            </a:xfrm>
            <a:prstGeom prst="rect">
              <a:avLst/>
            </a:prstGeom>
            <a:noFill/>
            <a:ln>
              <a:noFill/>
            </a:ln>
          </p:spPr>
          <p:txBody>
            <a:bodyPr wrap="square" rtlCol="0">
              <a:noAutofit/>
            </a:bodyPr>
            <a:lstStyle/>
            <a:p>
              <a:pPr fontAlgn="ctr"/>
              <a:r>
                <a:rPr lang="en-US" sz="1100" dirty="0">
                  <a:latin typeface="Huawei Sans" panose="020C0503030203020204" pitchFamily="34" charset="0"/>
                </a:rPr>
                <a:t>5</a:t>
              </a:r>
            </a:p>
          </p:txBody>
        </p:sp>
        <p:sp>
          <p:nvSpPr>
            <p:cNvPr id="134" name="文本框 133"/>
            <p:cNvSpPr txBox="1"/>
            <p:nvPr/>
          </p:nvSpPr>
          <p:spPr>
            <a:xfrm>
              <a:off x="1856220" y="3204186"/>
              <a:ext cx="271228" cy="276999"/>
            </a:xfrm>
            <a:prstGeom prst="rect">
              <a:avLst/>
            </a:prstGeom>
            <a:noFill/>
            <a:ln>
              <a:noFill/>
            </a:ln>
          </p:spPr>
          <p:txBody>
            <a:bodyPr wrap="square" rtlCol="0">
              <a:noAutofit/>
            </a:bodyPr>
            <a:lstStyle/>
            <a:p>
              <a:pPr fontAlgn="ctr"/>
              <a:r>
                <a:rPr lang="en-US" sz="1100" dirty="0">
                  <a:latin typeface="Huawei Sans" panose="020C0503030203020204" pitchFamily="34" charset="0"/>
                </a:rPr>
                <a:t>6</a:t>
              </a:r>
            </a:p>
          </p:txBody>
        </p:sp>
        <p:sp>
          <p:nvSpPr>
            <p:cNvPr id="135" name="文本框 134"/>
            <p:cNvSpPr txBox="1"/>
            <p:nvPr/>
          </p:nvSpPr>
          <p:spPr>
            <a:xfrm>
              <a:off x="2050949" y="3213087"/>
              <a:ext cx="470000" cy="338554"/>
            </a:xfrm>
            <a:prstGeom prst="rect">
              <a:avLst/>
            </a:prstGeom>
            <a:noFill/>
          </p:spPr>
          <p:txBody>
            <a:bodyPr wrap="square" rtlCol="0">
              <a:noAutofit/>
            </a:bodyPr>
            <a:lstStyle/>
            <a:p>
              <a:pPr fontAlgn="ctr"/>
              <a:r>
                <a:rPr lang="en-US" sz="1400" dirty="0">
                  <a:latin typeface="Huawei Sans" panose="020C0503030203020204" pitchFamily="34" charset="0"/>
                </a:rPr>
                <a:t>……</a:t>
              </a:r>
            </a:p>
          </p:txBody>
        </p:sp>
      </p:grpSp>
      <p:cxnSp>
        <p:nvCxnSpPr>
          <p:cNvPr id="142" name="直接连接符 141"/>
          <p:cNvCxnSpPr/>
          <p:nvPr/>
        </p:nvCxnSpPr>
        <p:spPr>
          <a:xfrm rot="108000000" flipH="1">
            <a:off x="3149952" y="3256762"/>
            <a:ext cx="2340000" cy="0"/>
          </a:xfrm>
          <a:prstGeom prst="line">
            <a:avLst/>
          </a:prstGeom>
          <a:ln w="38100">
            <a:solidFill>
              <a:srgbClr val="EC706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a:xfrm rot="108000000" flipH="1">
            <a:off x="6766993" y="3247171"/>
            <a:ext cx="2592000" cy="0"/>
          </a:xfrm>
          <a:prstGeom prst="line">
            <a:avLst/>
          </a:prstGeom>
          <a:ln w="38100">
            <a:solidFill>
              <a:srgbClr val="00B0F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44" name="文本框 143"/>
          <p:cNvSpPr txBox="1"/>
          <p:nvPr/>
        </p:nvSpPr>
        <p:spPr>
          <a:xfrm>
            <a:off x="5479161" y="3052718"/>
            <a:ext cx="1287832" cy="367638"/>
          </a:xfrm>
          <a:prstGeom prst="roundRect">
            <a:avLst>
              <a:gd name="adj" fmla="val 0"/>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600" kern="0">
                <a:solidFill>
                  <a:srgbClr val="1D1D1A"/>
                </a:solidFill>
                <a:latin typeface="Huawei Sans" panose="020C0503030203020204" pitchFamily="34" charset="0"/>
                <a:ea typeface="方正兰亭黑简体" panose="02000000000000000000" pitchFamily="2" charset="-122"/>
              </a:defRPr>
            </a:lvl1pPr>
          </a:lstStyle>
          <a:p>
            <a:pPr fontAlgn="ctr"/>
            <a:r>
              <a:rPr lang="en-US" sz="1100" dirty="0">
                <a:latin typeface="Huawei Sans" panose="020C0503030203020204" pitchFamily="34" charset="0"/>
              </a:rPr>
              <a:t>A TCP connection is established.</a:t>
            </a:r>
          </a:p>
        </p:txBody>
      </p:sp>
      <p:cxnSp>
        <p:nvCxnSpPr>
          <p:cNvPr id="148" name="直接连接符 147"/>
          <p:cNvCxnSpPr/>
          <p:nvPr/>
        </p:nvCxnSpPr>
        <p:spPr>
          <a:xfrm>
            <a:off x="3122316" y="3991095"/>
            <a:ext cx="180000" cy="0"/>
          </a:xfrm>
          <a:prstGeom prst="line">
            <a:avLst/>
          </a:prstGeom>
          <a:ln w="38100">
            <a:solidFill>
              <a:srgbClr val="EC706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a:off x="6658816" y="3991095"/>
            <a:ext cx="540000" cy="0"/>
          </a:xfrm>
          <a:prstGeom prst="line">
            <a:avLst/>
          </a:prstGeom>
          <a:ln w="38100">
            <a:solidFill>
              <a:srgbClr val="EC706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p:nvCxnSpPr>
        <p:spPr>
          <a:xfrm>
            <a:off x="5133277" y="4599399"/>
            <a:ext cx="540000" cy="0"/>
          </a:xfrm>
          <a:prstGeom prst="line">
            <a:avLst/>
          </a:prstGeom>
          <a:ln w="38100">
            <a:solidFill>
              <a:srgbClr val="00B0F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1" name="直接连接符 150"/>
          <p:cNvCxnSpPr/>
          <p:nvPr/>
        </p:nvCxnSpPr>
        <p:spPr>
          <a:xfrm>
            <a:off x="9106295" y="4648420"/>
            <a:ext cx="216000" cy="0"/>
          </a:xfrm>
          <a:prstGeom prst="line">
            <a:avLst/>
          </a:prstGeom>
          <a:ln w="38100">
            <a:solidFill>
              <a:srgbClr val="00B0F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2" name="直接连接符 151"/>
          <p:cNvCxnSpPr/>
          <p:nvPr/>
        </p:nvCxnSpPr>
        <p:spPr>
          <a:xfrm>
            <a:off x="3112791" y="5219820"/>
            <a:ext cx="180000" cy="0"/>
          </a:xfrm>
          <a:prstGeom prst="line">
            <a:avLst/>
          </a:prstGeom>
          <a:ln w="38100">
            <a:solidFill>
              <a:srgbClr val="EC706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p:nvCxnSpPr>
        <p:spPr>
          <a:xfrm>
            <a:off x="6649291" y="5219820"/>
            <a:ext cx="540000" cy="0"/>
          </a:xfrm>
          <a:prstGeom prst="line">
            <a:avLst/>
          </a:prstGeom>
          <a:ln w="38100">
            <a:solidFill>
              <a:srgbClr val="EC706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4" name="直接连接符 153"/>
          <p:cNvCxnSpPr/>
          <p:nvPr/>
        </p:nvCxnSpPr>
        <p:spPr>
          <a:xfrm>
            <a:off x="5123752" y="5828124"/>
            <a:ext cx="540000" cy="0"/>
          </a:xfrm>
          <a:prstGeom prst="line">
            <a:avLst/>
          </a:prstGeom>
          <a:ln w="38100">
            <a:solidFill>
              <a:srgbClr val="00B0F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5" name="直接连接符 154"/>
          <p:cNvCxnSpPr/>
          <p:nvPr/>
        </p:nvCxnSpPr>
        <p:spPr>
          <a:xfrm>
            <a:off x="9096770" y="5877145"/>
            <a:ext cx="216000" cy="0"/>
          </a:xfrm>
          <a:prstGeom prst="line">
            <a:avLst/>
          </a:prstGeom>
          <a:ln w="38100">
            <a:solidFill>
              <a:srgbClr val="00B0F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06" name="组合 105"/>
          <p:cNvGrpSpPr/>
          <p:nvPr/>
        </p:nvGrpSpPr>
        <p:grpSpPr>
          <a:xfrm>
            <a:off x="7780797" y="54126"/>
            <a:ext cx="4206612" cy="442800"/>
            <a:chOff x="7780797" y="54126"/>
            <a:chExt cx="4206612" cy="442800"/>
          </a:xfrm>
        </p:grpSpPr>
        <p:sp>
          <p:nvSpPr>
            <p:cNvPr id="107" name="五边形 106"/>
            <p:cNvSpPr/>
            <p:nvPr/>
          </p:nvSpPr>
          <p:spPr bwMode="auto">
            <a:xfrm>
              <a:off x="7780797" y="54126"/>
              <a:ext cx="846397" cy="442800"/>
            </a:xfrm>
            <a:prstGeom prst="homePlate">
              <a:avLst/>
            </a:prstGeom>
            <a:solidFill>
              <a:srgbClr val="D9D9D9"/>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spAutoFit/>
            </a:bodyPr>
            <a:lstStyle/>
            <a:p>
              <a:pPr algn="ctr"/>
              <a:r>
                <a:rPr lang="en-US" sz="1000" dirty="0">
                  <a:latin typeface="Huawei Sans" panose="020C0503030203020204" pitchFamily="34" charset="0"/>
                  <a:ea typeface="方正兰亭黑简体" panose="02000000000000000000" pitchFamily="2" charset="-122"/>
                  <a:sym typeface="Huawei Sans" panose="020C0503030203020204" pitchFamily="34" charset="0"/>
                </a:rPr>
                <a:t>Application Layer</a:t>
              </a:r>
            </a:p>
          </p:txBody>
        </p:sp>
        <p:sp>
          <p:nvSpPr>
            <p:cNvPr id="108" name="燕尾形 107"/>
            <p:cNvSpPr/>
            <p:nvPr/>
          </p:nvSpPr>
          <p:spPr bwMode="auto">
            <a:xfrm>
              <a:off x="8440928" y="54126"/>
              <a:ext cx="1073799" cy="44280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spAutoFit/>
            </a:bodyPr>
            <a:lstStyle/>
            <a:p>
              <a:pPr algn="ctr"/>
              <a:r>
                <a:rPr lang="en-US" sz="10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Transport Layer</a:t>
              </a:r>
            </a:p>
          </p:txBody>
        </p:sp>
        <p:sp>
          <p:nvSpPr>
            <p:cNvPr id="109" name="燕尾形 108"/>
            <p:cNvSpPr/>
            <p:nvPr/>
          </p:nvSpPr>
          <p:spPr bwMode="auto">
            <a:xfrm>
              <a:off x="9328461" y="54126"/>
              <a:ext cx="977704" cy="4428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spAutoFit/>
            </a:bodyPr>
            <a:lstStyle/>
            <a:p>
              <a:pPr algn="ctr">
                <a:spcBef>
                  <a:spcPts val="0"/>
                </a:spcBef>
              </a:pPr>
              <a:r>
                <a:rPr lang="en-US" sz="1000" dirty="0">
                  <a:latin typeface="Huawei Sans" panose="020C0503030203020204" pitchFamily="34" charset="0"/>
                  <a:ea typeface="方正兰亭黑简体" panose="02000000000000000000" pitchFamily="2" charset="-122"/>
                  <a:sym typeface="Huawei Sans" panose="020C0503030203020204" pitchFamily="34" charset="0"/>
                </a:rPr>
                <a:t>Network Layer</a:t>
              </a:r>
            </a:p>
          </p:txBody>
        </p:sp>
        <p:sp>
          <p:nvSpPr>
            <p:cNvPr id="110" name="燕尾形 109"/>
            <p:cNvSpPr/>
            <p:nvPr/>
          </p:nvSpPr>
          <p:spPr bwMode="auto">
            <a:xfrm>
              <a:off x="10119899" y="54126"/>
              <a:ext cx="1128324" cy="4428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spAutoFit/>
            </a:bodyPr>
            <a:lstStyle/>
            <a:p>
              <a:pPr algn="ctr">
                <a:spcBef>
                  <a:spcPts val="0"/>
                </a:spcBef>
                <a:defRPr/>
              </a:pPr>
              <a:r>
                <a:rPr lang="en-US" sz="1000" dirty="0">
                  <a:latin typeface="Huawei Sans" panose="020C0503030203020204" pitchFamily="34" charset="0"/>
                  <a:ea typeface="方正兰亭黑简体" panose="02000000000000000000" pitchFamily="2" charset="-122"/>
                  <a:sym typeface="Huawei Sans" panose="020C0503030203020204" pitchFamily="34" charset="0"/>
                </a:rPr>
                <a:t>Data Link Layer</a:t>
              </a:r>
            </a:p>
          </p:txBody>
        </p:sp>
        <p:sp>
          <p:nvSpPr>
            <p:cNvPr id="112" name="燕尾形 111"/>
            <p:cNvSpPr/>
            <p:nvPr/>
          </p:nvSpPr>
          <p:spPr bwMode="auto">
            <a:xfrm>
              <a:off x="11061958" y="54126"/>
              <a:ext cx="925451" cy="4428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spAutoFit/>
            </a:bodyPr>
            <a:lstStyle/>
            <a:p>
              <a:pPr algn="ctr">
                <a:spcBef>
                  <a:spcPts val="0"/>
                </a:spcBef>
                <a:defRPr/>
              </a:pPr>
              <a:r>
                <a:rPr lang="en-US" sz="1000" dirty="0">
                  <a:latin typeface="Huawei Sans" panose="020C0503030203020204" pitchFamily="34" charset="0"/>
                  <a:ea typeface="方正兰亭黑简体" panose="02000000000000000000" pitchFamily="2" charset="-122"/>
                  <a:sym typeface="Huawei Sans" panose="020C0503030203020204" pitchFamily="34" charset="0"/>
                </a:rPr>
                <a:t>Physical Layer</a:t>
              </a:r>
            </a:p>
          </p:txBody>
        </p:sp>
      </p:grpSp>
    </p:spTree>
    <p:extLst>
      <p:ext uri="{BB962C8B-B14F-4D97-AF65-F5344CB8AC3E}">
        <p14:creationId xmlns:p14="http://schemas.microsoft.com/office/powerpoint/2010/main" val="9407630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sz="1800" dirty="0" smtClean="0"/>
              <a:t>TCP uses the sliding window mechanism to control the data transmission rate.</a:t>
            </a:r>
            <a:endParaRPr lang="en-US" sz="1800" dirty="0"/>
          </a:p>
        </p:txBody>
      </p:sp>
      <p:sp>
        <p:nvSpPr>
          <p:cNvPr id="2" name="标题 1"/>
          <p:cNvSpPr>
            <a:spLocks noGrp="1"/>
          </p:cNvSpPr>
          <p:nvPr>
            <p:ph type="title"/>
          </p:nvPr>
        </p:nvSpPr>
        <p:spPr/>
        <p:txBody>
          <a:bodyPr/>
          <a:lstStyle/>
          <a:p>
            <a:r>
              <a:rPr lang="en-US" smtClean="0"/>
              <a:t>TCP Window Sliding Mechanism</a:t>
            </a:r>
            <a:endParaRPr lang="en-US" dirty="0"/>
          </a:p>
        </p:txBody>
      </p:sp>
      <p:cxnSp>
        <p:nvCxnSpPr>
          <p:cNvPr id="5" name="直接连接符 4"/>
          <p:cNvCxnSpPr/>
          <p:nvPr/>
        </p:nvCxnSpPr>
        <p:spPr>
          <a:xfrm>
            <a:off x="3175910" y="3021681"/>
            <a:ext cx="5400000" cy="0"/>
          </a:xfrm>
          <a:prstGeom prst="line">
            <a:avLst/>
          </a:prstGeom>
          <a:ln w="28575">
            <a:solidFill>
              <a:srgbClr val="EC706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3175909" y="2684991"/>
            <a:ext cx="2443298" cy="307777"/>
          </a:xfrm>
          <a:prstGeom prst="rect">
            <a:avLst/>
          </a:prstGeom>
        </p:spPr>
        <p:txBody>
          <a:bodyPr wrap="square">
            <a:noAutofit/>
          </a:bodyPr>
          <a:lstStyle/>
          <a:p>
            <a:pPr fontAlgn="ctr"/>
            <a:r>
              <a:rPr lang="en-US" sz="1400" dirty="0">
                <a:latin typeface="Huawei Sans" panose="020C0503030203020204" pitchFamily="34" charset="0"/>
                <a:ea typeface="方正兰亭黑简体" panose="02000000000000000000" pitchFamily="2" charset="-122"/>
              </a:rPr>
              <a:t>seq=100  </a:t>
            </a:r>
            <a:r>
              <a:rPr lang="en-US" sz="1400" dirty="0">
                <a:solidFill>
                  <a:srgbClr val="EC7061"/>
                </a:solidFill>
                <a:latin typeface="Huawei Sans" panose="020C0503030203020204" pitchFamily="34" charset="0"/>
                <a:ea typeface="方正兰亭黑简体" panose="02000000000000000000" pitchFamily="2" charset="-122"/>
              </a:rPr>
              <a:t>win=3</a:t>
            </a:r>
            <a:r>
              <a:rPr lang="en-US" sz="1400" dirty="0">
                <a:latin typeface="Huawei Sans" panose="020C0503030203020204" pitchFamily="34" charset="0"/>
                <a:ea typeface="方正兰亭黑简体" panose="02000000000000000000" pitchFamily="2" charset="-122"/>
              </a:rPr>
              <a:t>  flags=SYN</a:t>
            </a:r>
          </a:p>
        </p:txBody>
      </p:sp>
      <p:cxnSp>
        <p:nvCxnSpPr>
          <p:cNvPr id="7" name="直接连接符 6"/>
          <p:cNvCxnSpPr/>
          <p:nvPr/>
        </p:nvCxnSpPr>
        <p:spPr>
          <a:xfrm flipH="1">
            <a:off x="3171414" y="3404155"/>
            <a:ext cx="5400000" cy="1"/>
          </a:xfrm>
          <a:prstGeom prst="line">
            <a:avLst/>
          </a:prstGeom>
          <a:ln w="28575">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4693908" y="3097590"/>
            <a:ext cx="3618298" cy="307777"/>
          </a:xfrm>
          <a:prstGeom prst="rect">
            <a:avLst/>
          </a:prstGeom>
        </p:spPr>
        <p:txBody>
          <a:bodyPr wrap="square">
            <a:noAutofit/>
          </a:bodyPr>
          <a:lstStyle/>
          <a:p>
            <a:pPr fontAlgn="ctr"/>
            <a:r>
              <a:rPr lang="en-US" sz="1400" dirty="0">
                <a:latin typeface="Huawei Sans" panose="020C0503030203020204" pitchFamily="34" charset="0"/>
                <a:ea typeface="方正兰亭黑简体" panose="02000000000000000000" pitchFamily="2" charset="-122"/>
              </a:rPr>
              <a:t>seq=200  </a:t>
            </a:r>
            <a:r>
              <a:rPr lang="en-US" sz="1400" dirty="0" smtClean="0">
                <a:latin typeface="Huawei Sans" panose="020C0503030203020204" pitchFamily="34" charset="0"/>
                <a:ea typeface="方正兰亭黑简体" panose="02000000000000000000" pitchFamily="2" charset="-122"/>
              </a:rPr>
              <a:t>Ack=101  </a:t>
            </a:r>
            <a:r>
              <a:rPr lang="en-US" sz="1400" dirty="0">
                <a:solidFill>
                  <a:srgbClr val="3CA9E6"/>
                </a:solidFill>
                <a:latin typeface="Huawei Sans" panose="020C0503030203020204" pitchFamily="34" charset="0"/>
                <a:ea typeface="方正兰亭黑简体" panose="02000000000000000000" pitchFamily="2" charset="-122"/>
              </a:rPr>
              <a:t>win=3</a:t>
            </a:r>
            <a:r>
              <a:rPr lang="en-US" sz="1400" dirty="0">
                <a:latin typeface="Huawei Sans" panose="020C0503030203020204" pitchFamily="34" charset="0"/>
                <a:ea typeface="方正兰亭黑简体" panose="02000000000000000000" pitchFamily="2" charset="-122"/>
              </a:rPr>
              <a:t>  flags=SYN,ACK</a:t>
            </a:r>
          </a:p>
        </p:txBody>
      </p:sp>
      <p:sp>
        <p:nvSpPr>
          <p:cNvPr id="10" name="矩形 9"/>
          <p:cNvSpPr/>
          <p:nvPr/>
        </p:nvSpPr>
        <p:spPr>
          <a:xfrm>
            <a:off x="8713669" y="2574627"/>
            <a:ext cx="1920719" cy="307777"/>
          </a:xfrm>
          <a:prstGeom prst="rect">
            <a:avLst/>
          </a:prstGeom>
        </p:spPr>
        <p:txBody>
          <a:bodyPr wrap="square">
            <a:noAutofit/>
          </a:bodyPr>
          <a:lstStyle/>
          <a:p>
            <a:pPr fontAlgn="ctr"/>
            <a:r>
              <a:rPr lang="en-US" sz="1400" dirty="0">
                <a:latin typeface="Huawei Sans" panose="020C0503030203020204" pitchFamily="34" charset="0"/>
                <a:ea typeface="方正兰亭黑简体" panose="02000000000000000000" pitchFamily="2" charset="-122"/>
              </a:rPr>
              <a:t>Buffer of the receiver</a:t>
            </a:r>
          </a:p>
        </p:txBody>
      </p:sp>
      <p:cxnSp>
        <p:nvCxnSpPr>
          <p:cNvPr id="11" name="直接连接符 10"/>
          <p:cNvCxnSpPr/>
          <p:nvPr/>
        </p:nvCxnSpPr>
        <p:spPr>
          <a:xfrm>
            <a:off x="3175909" y="3796381"/>
            <a:ext cx="5400000" cy="0"/>
          </a:xfrm>
          <a:prstGeom prst="line">
            <a:avLst/>
          </a:prstGeom>
          <a:ln w="28575">
            <a:solidFill>
              <a:srgbClr val="EC706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3175909" y="3459691"/>
            <a:ext cx="3618298" cy="307777"/>
          </a:xfrm>
          <a:prstGeom prst="rect">
            <a:avLst/>
          </a:prstGeom>
        </p:spPr>
        <p:txBody>
          <a:bodyPr wrap="square">
            <a:noAutofit/>
          </a:bodyPr>
          <a:lstStyle/>
          <a:p>
            <a:pPr fontAlgn="ctr"/>
            <a:r>
              <a:rPr lang="en-US" sz="1400" dirty="0">
                <a:latin typeface="Huawei Sans" panose="020C0503030203020204" pitchFamily="34" charset="0"/>
                <a:ea typeface="方正兰亭黑简体" panose="02000000000000000000" pitchFamily="2" charset="-122"/>
              </a:rPr>
              <a:t>seq=101  </a:t>
            </a:r>
            <a:r>
              <a:rPr lang="en-US" sz="1400" dirty="0" smtClean="0">
                <a:latin typeface="Huawei Sans" panose="020C0503030203020204" pitchFamily="34" charset="0"/>
                <a:ea typeface="方正兰亭黑简体" panose="02000000000000000000" pitchFamily="2" charset="-122"/>
              </a:rPr>
              <a:t>Ack=201  </a:t>
            </a:r>
            <a:r>
              <a:rPr lang="en-US" sz="1400" dirty="0">
                <a:solidFill>
                  <a:srgbClr val="EC7061"/>
                </a:solidFill>
                <a:latin typeface="Huawei Sans" panose="020C0503030203020204" pitchFamily="34" charset="0"/>
                <a:ea typeface="方正兰亭黑简体" panose="02000000000000000000" pitchFamily="2" charset="-122"/>
              </a:rPr>
              <a:t>win=3</a:t>
            </a:r>
            <a:r>
              <a:rPr lang="en-US" sz="1400" dirty="0">
                <a:latin typeface="Huawei Sans" panose="020C0503030203020204" pitchFamily="34" charset="0"/>
                <a:ea typeface="方正兰亭黑简体" panose="02000000000000000000" pitchFamily="2" charset="-122"/>
              </a:rPr>
              <a:t>  </a:t>
            </a:r>
            <a:r>
              <a:rPr lang="en-US" sz="1400" dirty="0" smtClean="0">
                <a:latin typeface="Huawei Sans" panose="020C0503030203020204" pitchFamily="34" charset="0"/>
                <a:ea typeface="方正兰亭黑简体" panose="02000000000000000000" pitchFamily="2" charset="-122"/>
              </a:rPr>
              <a:t>flags=ACK</a:t>
            </a:r>
            <a:endParaRPr lang="en-US" sz="1400" dirty="0">
              <a:latin typeface="Huawei Sans" panose="020C0503030203020204" pitchFamily="34" charset="0"/>
              <a:ea typeface="方正兰亭黑简体" panose="02000000000000000000" pitchFamily="2" charset="-122"/>
            </a:endParaRPr>
          </a:p>
        </p:txBody>
      </p:sp>
      <p:cxnSp>
        <p:nvCxnSpPr>
          <p:cNvPr id="13" name="直接连接符 12"/>
          <p:cNvCxnSpPr/>
          <p:nvPr/>
        </p:nvCxnSpPr>
        <p:spPr>
          <a:xfrm>
            <a:off x="3175909" y="4367815"/>
            <a:ext cx="5400000" cy="0"/>
          </a:xfrm>
          <a:prstGeom prst="line">
            <a:avLst/>
          </a:prstGeom>
          <a:ln w="28575">
            <a:solidFill>
              <a:srgbClr val="EC706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3175909" y="4031125"/>
            <a:ext cx="1502334" cy="307777"/>
          </a:xfrm>
          <a:prstGeom prst="rect">
            <a:avLst/>
          </a:prstGeom>
        </p:spPr>
        <p:txBody>
          <a:bodyPr wrap="square">
            <a:noAutofit/>
          </a:bodyPr>
          <a:lstStyle/>
          <a:p>
            <a:pPr fontAlgn="ctr"/>
            <a:r>
              <a:rPr lang="en-US" sz="1400" dirty="0">
                <a:latin typeface="Huawei Sans" panose="020C0503030203020204" pitchFamily="34" charset="0"/>
                <a:ea typeface="方正兰亭黑简体" panose="02000000000000000000" pitchFamily="2" charset="-122"/>
              </a:rPr>
              <a:t>seq=101  </a:t>
            </a:r>
            <a:r>
              <a:rPr lang="en-US" sz="1400" dirty="0">
                <a:solidFill>
                  <a:srgbClr val="EC7061"/>
                </a:solidFill>
                <a:latin typeface="Huawei Sans" panose="020C0503030203020204" pitchFamily="34" charset="0"/>
                <a:ea typeface="方正兰亭黑简体" panose="02000000000000000000" pitchFamily="2" charset="-122"/>
              </a:rPr>
              <a:t>win=3</a:t>
            </a:r>
          </a:p>
        </p:txBody>
      </p:sp>
      <p:cxnSp>
        <p:nvCxnSpPr>
          <p:cNvPr id="15" name="直接连接符 14"/>
          <p:cNvCxnSpPr/>
          <p:nvPr/>
        </p:nvCxnSpPr>
        <p:spPr>
          <a:xfrm>
            <a:off x="3175909" y="4736115"/>
            <a:ext cx="5400000" cy="0"/>
          </a:xfrm>
          <a:prstGeom prst="line">
            <a:avLst/>
          </a:prstGeom>
          <a:ln w="28575">
            <a:solidFill>
              <a:srgbClr val="EC706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3175909" y="4399425"/>
            <a:ext cx="1502334" cy="307777"/>
          </a:xfrm>
          <a:prstGeom prst="rect">
            <a:avLst/>
          </a:prstGeom>
        </p:spPr>
        <p:txBody>
          <a:bodyPr wrap="square">
            <a:noAutofit/>
          </a:bodyPr>
          <a:lstStyle/>
          <a:p>
            <a:pPr fontAlgn="ctr"/>
            <a:r>
              <a:rPr lang="en-US" sz="1400" dirty="0">
                <a:latin typeface="Huawei Sans" panose="020C0503030203020204" pitchFamily="34" charset="0"/>
                <a:ea typeface="方正兰亭黑简体" panose="02000000000000000000" pitchFamily="2" charset="-122"/>
              </a:rPr>
              <a:t>seq=102  </a:t>
            </a:r>
            <a:r>
              <a:rPr lang="en-US" sz="1400" dirty="0">
                <a:solidFill>
                  <a:srgbClr val="EC7061"/>
                </a:solidFill>
                <a:latin typeface="Huawei Sans" panose="020C0503030203020204" pitchFamily="34" charset="0"/>
                <a:ea typeface="方正兰亭黑简体" panose="02000000000000000000" pitchFamily="2" charset="-122"/>
              </a:rPr>
              <a:t>win=3</a:t>
            </a:r>
          </a:p>
        </p:txBody>
      </p:sp>
      <p:cxnSp>
        <p:nvCxnSpPr>
          <p:cNvPr id="17" name="直接连接符 16"/>
          <p:cNvCxnSpPr/>
          <p:nvPr/>
        </p:nvCxnSpPr>
        <p:spPr>
          <a:xfrm>
            <a:off x="3175909" y="5104415"/>
            <a:ext cx="5400000" cy="0"/>
          </a:xfrm>
          <a:prstGeom prst="line">
            <a:avLst/>
          </a:prstGeom>
          <a:ln w="28575">
            <a:solidFill>
              <a:srgbClr val="EC706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3175909" y="4767725"/>
            <a:ext cx="1502334" cy="307777"/>
          </a:xfrm>
          <a:prstGeom prst="rect">
            <a:avLst/>
          </a:prstGeom>
        </p:spPr>
        <p:txBody>
          <a:bodyPr wrap="square">
            <a:noAutofit/>
          </a:bodyPr>
          <a:lstStyle/>
          <a:p>
            <a:pPr fontAlgn="ctr"/>
            <a:r>
              <a:rPr lang="en-US" sz="1400" dirty="0">
                <a:latin typeface="Huawei Sans" panose="020C0503030203020204" pitchFamily="34" charset="0"/>
                <a:ea typeface="方正兰亭黑简体" panose="02000000000000000000" pitchFamily="2" charset="-122"/>
              </a:rPr>
              <a:t>seq=103</a:t>
            </a:r>
            <a:r>
              <a:rPr lang="en-US" sz="1400" dirty="0">
                <a:solidFill>
                  <a:srgbClr val="0070C0"/>
                </a:solidFill>
                <a:latin typeface="Huawei Sans" panose="020C0503030203020204" pitchFamily="34" charset="0"/>
                <a:ea typeface="方正兰亭黑简体" panose="02000000000000000000" pitchFamily="2" charset="-122"/>
              </a:rPr>
              <a:t>  </a:t>
            </a:r>
            <a:r>
              <a:rPr lang="en-US" sz="1400" dirty="0">
                <a:solidFill>
                  <a:srgbClr val="EC7061"/>
                </a:solidFill>
                <a:latin typeface="Huawei Sans" panose="020C0503030203020204" pitchFamily="34" charset="0"/>
                <a:ea typeface="方正兰亭黑简体" panose="02000000000000000000" pitchFamily="2" charset="-122"/>
              </a:rPr>
              <a:t>win=3</a:t>
            </a:r>
          </a:p>
        </p:txBody>
      </p:sp>
      <p:sp>
        <p:nvSpPr>
          <p:cNvPr id="19" name="矩形 18"/>
          <p:cNvSpPr/>
          <p:nvPr/>
        </p:nvSpPr>
        <p:spPr>
          <a:xfrm>
            <a:off x="8738444" y="3262484"/>
            <a:ext cx="257858" cy="242880"/>
          </a:xfrm>
          <a:prstGeom prst="rect">
            <a:avLst/>
          </a:prstGeom>
          <a:solidFill>
            <a:srgbClr val="F3FBFE"/>
          </a:solidFill>
          <a:ln w="19050">
            <a:solidFill>
              <a:srgbClr val="99DFF9"/>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fontAlgn="ctr"/>
            <a:endParaRPr lang="zh-CN" altLang="en-US">
              <a:latin typeface="Huawei Sans" panose="020C0503030203020204" pitchFamily="34" charset="0"/>
              <a:ea typeface="方正兰亭黑简体" panose="02000000000000000000" pitchFamily="2" charset="-122"/>
            </a:endParaRPr>
          </a:p>
        </p:txBody>
      </p:sp>
      <p:sp>
        <p:nvSpPr>
          <p:cNvPr id="20" name="矩形 19"/>
          <p:cNvSpPr/>
          <p:nvPr/>
        </p:nvSpPr>
        <p:spPr>
          <a:xfrm>
            <a:off x="8992444" y="3262484"/>
            <a:ext cx="257858" cy="242880"/>
          </a:xfrm>
          <a:prstGeom prst="rect">
            <a:avLst/>
          </a:prstGeom>
          <a:solidFill>
            <a:srgbClr val="F3FBFE"/>
          </a:solidFill>
          <a:ln w="19050">
            <a:solidFill>
              <a:srgbClr val="99DFF9"/>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fontAlgn="ctr"/>
            <a:endParaRPr lang="zh-CN" altLang="en-US">
              <a:latin typeface="Huawei Sans" panose="020C0503030203020204" pitchFamily="34" charset="0"/>
              <a:ea typeface="方正兰亭黑简体" panose="02000000000000000000" pitchFamily="2" charset="-122"/>
            </a:endParaRPr>
          </a:p>
        </p:txBody>
      </p:sp>
      <p:sp>
        <p:nvSpPr>
          <p:cNvPr id="21" name="矩形 20"/>
          <p:cNvSpPr/>
          <p:nvPr/>
        </p:nvSpPr>
        <p:spPr>
          <a:xfrm>
            <a:off x="9246444" y="3262484"/>
            <a:ext cx="257858" cy="242880"/>
          </a:xfrm>
          <a:prstGeom prst="rect">
            <a:avLst/>
          </a:prstGeom>
          <a:solidFill>
            <a:srgbClr val="F3FBFE"/>
          </a:solidFill>
          <a:ln w="19050">
            <a:solidFill>
              <a:srgbClr val="99DFF9"/>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fontAlgn="ctr"/>
            <a:endParaRPr lang="zh-CN" altLang="en-US">
              <a:latin typeface="Huawei Sans" panose="020C0503030203020204" pitchFamily="34" charset="0"/>
              <a:ea typeface="方正兰亭黑简体" panose="02000000000000000000" pitchFamily="2" charset="-122"/>
            </a:endParaRPr>
          </a:p>
        </p:txBody>
      </p:sp>
      <p:sp>
        <p:nvSpPr>
          <p:cNvPr id="22" name="矩形 21"/>
          <p:cNvSpPr/>
          <p:nvPr/>
        </p:nvSpPr>
        <p:spPr>
          <a:xfrm>
            <a:off x="8738444" y="4265784"/>
            <a:ext cx="257858" cy="242880"/>
          </a:xfrm>
          <a:prstGeom prst="rect">
            <a:avLst/>
          </a:prstGeom>
          <a:solidFill>
            <a:srgbClr val="00B0F0"/>
          </a:solidFill>
          <a:ln w="19050">
            <a:solidFill>
              <a:srgbClr val="99DFF9"/>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fontAlgn="ctr"/>
            <a:endParaRPr lang="zh-CN" altLang="en-US">
              <a:latin typeface="Huawei Sans" panose="020C0503030203020204" pitchFamily="34" charset="0"/>
              <a:ea typeface="方正兰亭黑简体" panose="02000000000000000000" pitchFamily="2" charset="-122"/>
            </a:endParaRPr>
          </a:p>
        </p:txBody>
      </p:sp>
      <p:sp>
        <p:nvSpPr>
          <p:cNvPr id="23" name="矩形 22"/>
          <p:cNvSpPr/>
          <p:nvPr/>
        </p:nvSpPr>
        <p:spPr>
          <a:xfrm>
            <a:off x="8992444" y="4265784"/>
            <a:ext cx="257858" cy="242880"/>
          </a:xfrm>
          <a:prstGeom prst="rect">
            <a:avLst/>
          </a:prstGeom>
          <a:solidFill>
            <a:srgbClr val="F3FBFE"/>
          </a:solidFill>
          <a:ln w="19050">
            <a:solidFill>
              <a:srgbClr val="99DFF9"/>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fontAlgn="ctr"/>
            <a:endParaRPr lang="zh-CN" altLang="en-US">
              <a:latin typeface="Huawei Sans" panose="020C0503030203020204" pitchFamily="34" charset="0"/>
              <a:ea typeface="方正兰亭黑简体" panose="02000000000000000000" pitchFamily="2" charset="-122"/>
            </a:endParaRPr>
          </a:p>
        </p:txBody>
      </p:sp>
      <p:sp>
        <p:nvSpPr>
          <p:cNvPr id="24" name="矩形 23"/>
          <p:cNvSpPr/>
          <p:nvPr/>
        </p:nvSpPr>
        <p:spPr>
          <a:xfrm>
            <a:off x="9246444" y="4265784"/>
            <a:ext cx="257858" cy="242880"/>
          </a:xfrm>
          <a:prstGeom prst="rect">
            <a:avLst/>
          </a:prstGeom>
          <a:solidFill>
            <a:srgbClr val="F3FBFE"/>
          </a:solidFill>
          <a:ln w="19050">
            <a:solidFill>
              <a:srgbClr val="99DFF9"/>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fontAlgn="ctr"/>
            <a:endParaRPr lang="zh-CN" altLang="en-US">
              <a:latin typeface="Huawei Sans" panose="020C0503030203020204" pitchFamily="34" charset="0"/>
              <a:ea typeface="方正兰亭黑简体" panose="02000000000000000000" pitchFamily="2" charset="-122"/>
            </a:endParaRPr>
          </a:p>
        </p:txBody>
      </p:sp>
      <p:sp>
        <p:nvSpPr>
          <p:cNvPr id="25" name="矩形 24"/>
          <p:cNvSpPr/>
          <p:nvPr/>
        </p:nvSpPr>
        <p:spPr>
          <a:xfrm>
            <a:off x="8738444" y="4646784"/>
            <a:ext cx="257858" cy="242880"/>
          </a:xfrm>
          <a:prstGeom prst="rect">
            <a:avLst/>
          </a:prstGeom>
          <a:solidFill>
            <a:srgbClr val="00B0F0"/>
          </a:solidFill>
          <a:ln w="19050">
            <a:solidFill>
              <a:srgbClr val="99DFF9"/>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fontAlgn="ctr"/>
            <a:endParaRPr lang="zh-CN" altLang="en-US">
              <a:latin typeface="Huawei Sans" panose="020C0503030203020204" pitchFamily="34" charset="0"/>
              <a:ea typeface="方正兰亭黑简体" panose="02000000000000000000" pitchFamily="2" charset="-122"/>
            </a:endParaRPr>
          </a:p>
        </p:txBody>
      </p:sp>
      <p:sp>
        <p:nvSpPr>
          <p:cNvPr id="26" name="矩形 25"/>
          <p:cNvSpPr/>
          <p:nvPr/>
        </p:nvSpPr>
        <p:spPr>
          <a:xfrm>
            <a:off x="8992444" y="4646784"/>
            <a:ext cx="257858" cy="242880"/>
          </a:xfrm>
          <a:prstGeom prst="rect">
            <a:avLst/>
          </a:prstGeom>
          <a:solidFill>
            <a:srgbClr val="00B0F0"/>
          </a:solidFill>
          <a:ln w="19050">
            <a:solidFill>
              <a:srgbClr val="99DFF9"/>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fontAlgn="ctr"/>
            <a:endParaRPr lang="zh-CN" altLang="en-US">
              <a:latin typeface="Huawei Sans" panose="020C0503030203020204" pitchFamily="34" charset="0"/>
              <a:ea typeface="方正兰亭黑简体" panose="02000000000000000000" pitchFamily="2" charset="-122"/>
            </a:endParaRPr>
          </a:p>
        </p:txBody>
      </p:sp>
      <p:sp>
        <p:nvSpPr>
          <p:cNvPr id="27" name="矩形 26"/>
          <p:cNvSpPr/>
          <p:nvPr/>
        </p:nvSpPr>
        <p:spPr>
          <a:xfrm>
            <a:off x="9246444" y="4646784"/>
            <a:ext cx="257858" cy="242880"/>
          </a:xfrm>
          <a:prstGeom prst="rect">
            <a:avLst/>
          </a:prstGeom>
          <a:solidFill>
            <a:srgbClr val="F3FBFE"/>
          </a:solidFill>
          <a:ln w="19050">
            <a:solidFill>
              <a:srgbClr val="99DFF9"/>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fontAlgn="ctr"/>
            <a:endParaRPr lang="zh-CN" altLang="en-US">
              <a:latin typeface="Huawei Sans" panose="020C0503030203020204" pitchFamily="34" charset="0"/>
              <a:ea typeface="方正兰亭黑简体" panose="02000000000000000000" pitchFamily="2" charset="-122"/>
            </a:endParaRPr>
          </a:p>
        </p:txBody>
      </p:sp>
      <p:sp>
        <p:nvSpPr>
          <p:cNvPr id="28" name="矩形 27"/>
          <p:cNvSpPr/>
          <p:nvPr/>
        </p:nvSpPr>
        <p:spPr>
          <a:xfrm>
            <a:off x="8738444" y="5015084"/>
            <a:ext cx="257858" cy="242880"/>
          </a:xfrm>
          <a:prstGeom prst="rect">
            <a:avLst/>
          </a:prstGeom>
          <a:solidFill>
            <a:srgbClr val="00B0F0"/>
          </a:solidFill>
          <a:ln w="19050">
            <a:solidFill>
              <a:srgbClr val="99DFF9"/>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fontAlgn="ctr"/>
            <a:endParaRPr lang="zh-CN" altLang="en-US">
              <a:latin typeface="Huawei Sans" panose="020C0503030203020204" pitchFamily="34" charset="0"/>
              <a:ea typeface="方正兰亭黑简体" panose="02000000000000000000" pitchFamily="2" charset="-122"/>
            </a:endParaRPr>
          </a:p>
        </p:txBody>
      </p:sp>
      <p:sp>
        <p:nvSpPr>
          <p:cNvPr id="29" name="矩形 28"/>
          <p:cNvSpPr/>
          <p:nvPr/>
        </p:nvSpPr>
        <p:spPr>
          <a:xfrm>
            <a:off x="8992444" y="5015084"/>
            <a:ext cx="257858" cy="242880"/>
          </a:xfrm>
          <a:prstGeom prst="rect">
            <a:avLst/>
          </a:prstGeom>
          <a:solidFill>
            <a:srgbClr val="00B0F0"/>
          </a:solidFill>
          <a:ln w="19050">
            <a:solidFill>
              <a:srgbClr val="99DFF9"/>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fontAlgn="ctr"/>
            <a:endParaRPr lang="zh-CN" altLang="en-US">
              <a:latin typeface="Huawei Sans" panose="020C0503030203020204" pitchFamily="34" charset="0"/>
              <a:ea typeface="方正兰亭黑简体" panose="02000000000000000000" pitchFamily="2" charset="-122"/>
            </a:endParaRPr>
          </a:p>
        </p:txBody>
      </p:sp>
      <p:sp>
        <p:nvSpPr>
          <p:cNvPr id="30" name="矩形 29"/>
          <p:cNvSpPr/>
          <p:nvPr/>
        </p:nvSpPr>
        <p:spPr>
          <a:xfrm>
            <a:off x="9246444" y="5015084"/>
            <a:ext cx="257858" cy="242880"/>
          </a:xfrm>
          <a:prstGeom prst="rect">
            <a:avLst/>
          </a:prstGeom>
          <a:solidFill>
            <a:srgbClr val="00B0F0"/>
          </a:solidFill>
          <a:ln w="19050">
            <a:solidFill>
              <a:srgbClr val="99DFF9"/>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fontAlgn="ctr"/>
            <a:endParaRPr lang="zh-CN" altLang="en-US">
              <a:latin typeface="Huawei Sans" panose="020C0503030203020204" pitchFamily="34" charset="0"/>
              <a:ea typeface="方正兰亭黑简体" panose="02000000000000000000" pitchFamily="2" charset="-122"/>
            </a:endParaRPr>
          </a:p>
        </p:txBody>
      </p:sp>
      <p:sp>
        <p:nvSpPr>
          <p:cNvPr id="31" name="矩形 30"/>
          <p:cNvSpPr/>
          <p:nvPr/>
        </p:nvSpPr>
        <p:spPr>
          <a:xfrm>
            <a:off x="8738444" y="5535784"/>
            <a:ext cx="257858" cy="242880"/>
          </a:xfrm>
          <a:prstGeom prst="rect">
            <a:avLst/>
          </a:prstGeom>
          <a:solidFill>
            <a:srgbClr val="F3FBFE"/>
          </a:solidFill>
          <a:ln w="19050">
            <a:solidFill>
              <a:srgbClr val="99DFF9"/>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fontAlgn="ctr"/>
            <a:endParaRPr lang="zh-CN" altLang="en-US">
              <a:latin typeface="Huawei Sans" panose="020C0503030203020204" pitchFamily="34" charset="0"/>
              <a:ea typeface="方正兰亭黑简体" panose="02000000000000000000" pitchFamily="2" charset="-122"/>
            </a:endParaRPr>
          </a:p>
        </p:txBody>
      </p:sp>
      <p:sp>
        <p:nvSpPr>
          <p:cNvPr id="32" name="矩形 31"/>
          <p:cNvSpPr/>
          <p:nvPr/>
        </p:nvSpPr>
        <p:spPr>
          <a:xfrm>
            <a:off x="8992444" y="5535784"/>
            <a:ext cx="257858" cy="242880"/>
          </a:xfrm>
          <a:prstGeom prst="rect">
            <a:avLst/>
          </a:prstGeom>
          <a:solidFill>
            <a:srgbClr val="00B0F0"/>
          </a:solidFill>
          <a:ln w="19050">
            <a:solidFill>
              <a:srgbClr val="99DFF9"/>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fontAlgn="ctr"/>
            <a:endParaRPr lang="zh-CN" altLang="en-US">
              <a:latin typeface="Huawei Sans" panose="020C0503030203020204" pitchFamily="34" charset="0"/>
              <a:ea typeface="方正兰亭黑简体" panose="02000000000000000000" pitchFamily="2" charset="-122"/>
            </a:endParaRPr>
          </a:p>
        </p:txBody>
      </p:sp>
      <p:sp>
        <p:nvSpPr>
          <p:cNvPr id="33" name="矩形 32"/>
          <p:cNvSpPr/>
          <p:nvPr/>
        </p:nvSpPr>
        <p:spPr>
          <a:xfrm>
            <a:off x="9246444" y="5535784"/>
            <a:ext cx="257858" cy="242880"/>
          </a:xfrm>
          <a:prstGeom prst="rect">
            <a:avLst/>
          </a:prstGeom>
          <a:solidFill>
            <a:srgbClr val="00B0F0"/>
          </a:solidFill>
          <a:ln w="19050">
            <a:solidFill>
              <a:srgbClr val="99DFF9"/>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fontAlgn="ctr"/>
            <a:endParaRPr lang="zh-CN" altLang="en-US">
              <a:latin typeface="Huawei Sans" panose="020C0503030203020204" pitchFamily="34" charset="0"/>
              <a:ea typeface="方正兰亭黑简体" panose="02000000000000000000" pitchFamily="2" charset="-122"/>
            </a:endParaRPr>
          </a:p>
        </p:txBody>
      </p:sp>
      <p:cxnSp>
        <p:nvCxnSpPr>
          <p:cNvPr id="34" name="直接连接符 33"/>
          <p:cNvCxnSpPr/>
          <p:nvPr/>
        </p:nvCxnSpPr>
        <p:spPr>
          <a:xfrm flipH="1">
            <a:off x="3171414" y="5702855"/>
            <a:ext cx="5400000" cy="1"/>
          </a:xfrm>
          <a:prstGeom prst="line">
            <a:avLst/>
          </a:prstGeom>
          <a:ln w="28575">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6180856" y="5396671"/>
            <a:ext cx="2311851" cy="307777"/>
          </a:xfrm>
          <a:prstGeom prst="rect">
            <a:avLst/>
          </a:prstGeom>
        </p:spPr>
        <p:txBody>
          <a:bodyPr wrap="square">
            <a:noAutofit/>
          </a:bodyPr>
          <a:lstStyle/>
          <a:p>
            <a:pPr fontAlgn="ctr"/>
            <a:r>
              <a:rPr lang="en-US" sz="1400" dirty="0">
                <a:latin typeface="Huawei Sans" panose="020C0503030203020204" pitchFamily="34" charset="0"/>
                <a:ea typeface="方正兰亭黑简体" panose="02000000000000000000" pitchFamily="2" charset="-122"/>
              </a:rPr>
              <a:t> </a:t>
            </a:r>
            <a:r>
              <a:rPr lang="en-US" sz="1400" dirty="0" smtClean="0">
                <a:latin typeface="Huawei Sans" panose="020C0503030203020204" pitchFamily="34" charset="0"/>
                <a:ea typeface="方正兰亭黑简体" panose="02000000000000000000" pitchFamily="2" charset="-122"/>
              </a:rPr>
              <a:t>Ack=104 </a:t>
            </a:r>
            <a:r>
              <a:rPr lang="en-US" sz="1400" dirty="0" smtClean="0">
                <a:solidFill>
                  <a:srgbClr val="0070C0"/>
                </a:solidFill>
                <a:latin typeface="Huawei Sans" panose="020C0503030203020204" pitchFamily="34" charset="0"/>
                <a:ea typeface="方正兰亭黑简体" panose="02000000000000000000" pitchFamily="2" charset="-122"/>
              </a:rPr>
              <a:t> </a:t>
            </a:r>
            <a:r>
              <a:rPr lang="en-US" sz="1400" dirty="0">
                <a:solidFill>
                  <a:srgbClr val="3CA9E6"/>
                </a:solidFill>
                <a:latin typeface="Huawei Sans" panose="020C0503030203020204" pitchFamily="34" charset="0"/>
                <a:ea typeface="方正兰亭黑简体" panose="02000000000000000000" pitchFamily="2" charset="-122"/>
              </a:rPr>
              <a:t>win=1</a:t>
            </a:r>
            <a:r>
              <a:rPr lang="en-US" sz="1400" dirty="0">
                <a:latin typeface="Huawei Sans" panose="020C0503030203020204" pitchFamily="34" charset="0"/>
                <a:ea typeface="方正兰亭黑简体" panose="02000000000000000000" pitchFamily="2" charset="-122"/>
              </a:rPr>
              <a:t>  ctl=ACK</a:t>
            </a:r>
          </a:p>
        </p:txBody>
      </p:sp>
      <p:cxnSp>
        <p:nvCxnSpPr>
          <p:cNvPr id="36" name="直接连接符 35"/>
          <p:cNvCxnSpPr/>
          <p:nvPr/>
        </p:nvCxnSpPr>
        <p:spPr>
          <a:xfrm>
            <a:off x="3175909" y="6119356"/>
            <a:ext cx="5400000" cy="0"/>
          </a:xfrm>
          <a:prstGeom prst="line">
            <a:avLst/>
          </a:prstGeom>
          <a:ln w="28575">
            <a:solidFill>
              <a:srgbClr val="EC706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3175909" y="5782666"/>
            <a:ext cx="1502334" cy="307777"/>
          </a:xfrm>
          <a:prstGeom prst="rect">
            <a:avLst/>
          </a:prstGeom>
        </p:spPr>
        <p:txBody>
          <a:bodyPr wrap="square">
            <a:noAutofit/>
          </a:bodyPr>
          <a:lstStyle/>
          <a:p>
            <a:pPr fontAlgn="ctr"/>
            <a:r>
              <a:rPr lang="en-US" sz="1400" dirty="0">
                <a:latin typeface="Huawei Sans" panose="020C0503030203020204" pitchFamily="34" charset="0"/>
                <a:ea typeface="方正兰亭黑简体" panose="02000000000000000000" pitchFamily="2" charset="-122"/>
              </a:rPr>
              <a:t>seq=104</a:t>
            </a:r>
            <a:r>
              <a:rPr lang="en-US" sz="1400" dirty="0">
                <a:solidFill>
                  <a:srgbClr val="0070C0"/>
                </a:solidFill>
                <a:latin typeface="Huawei Sans" panose="020C0503030203020204" pitchFamily="34" charset="0"/>
                <a:ea typeface="方正兰亭黑简体" panose="02000000000000000000" pitchFamily="2" charset="-122"/>
              </a:rPr>
              <a:t>  </a:t>
            </a:r>
            <a:r>
              <a:rPr lang="en-US" sz="1400" dirty="0">
                <a:solidFill>
                  <a:srgbClr val="EC7061"/>
                </a:solidFill>
                <a:latin typeface="Huawei Sans" panose="020C0503030203020204" pitchFamily="34" charset="0"/>
                <a:ea typeface="方正兰亭黑简体" panose="02000000000000000000" pitchFamily="2" charset="-122"/>
              </a:rPr>
              <a:t>win=3</a:t>
            </a:r>
          </a:p>
        </p:txBody>
      </p:sp>
      <p:sp>
        <p:nvSpPr>
          <p:cNvPr id="38" name="左大括号 37"/>
          <p:cNvSpPr/>
          <p:nvPr/>
        </p:nvSpPr>
        <p:spPr>
          <a:xfrm>
            <a:off x="2948438" y="2840896"/>
            <a:ext cx="154583" cy="953754"/>
          </a:xfrm>
          <a:prstGeom prst="leftBrac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fontAlgn="ctr"/>
            <a:endParaRPr lang="zh-CN" altLang="en-US">
              <a:latin typeface="Huawei Sans" panose="020C0503030203020204" pitchFamily="34" charset="0"/>
              <a:ea typeface="方正兰亭黑简体" panose="02000000000000000000" pitchFamily="2" charset="-122"/>
            </a:endParaRPr>
          </a:p>
        </p:txBody>
      </p:sp>
      <p:sp>
        <p:nvSpPr>
          <p:cNvPr id="39" name="矩形 38"/>
          <p:cNvSpPr/>
          <p:nvPr/>
        </p:nvSpPr>
        <p:spPr>
          <a:xfrm>
            <a:off x="1891728" y="3089924"/>
            <a:ext cx="1175730" cy="307777"/>
          </a:xfrm>
          <a:prstGeom prst="rect">
            <a:avLst/>
          </a:prstGeom>
        </p:spPr>
        <p:txBody>
          <a:bodyPr wrap="square">
            <a:noAutofit/>
          </a:bodyPr>
          <a:lstStyle/>
          <a:p>
            <a:pPr fontAlgn="ctr"/>
            <a:r>
              <a:rPr lang="en-US" sz="1400" dirty="0">
                <a:latin typeface="Huawei Sans" panose="020C0503030203020204" pitchFamily="34" charset="0"/>
                <a:ea typeface="方正兰亭黑简体" panose="02000000000000000000" pitchFamily="2" charset="-122"/>
              </a:rPr>
              <a:t>Three-way handshake</a:t>
            </a:r>
          </a:p>
        </p:txBody>
      </p:sp>
      <p:sp>
        <p:nvSpPr>
          <p:cNvPr id="40" name="左大括号 39"/>
          <p:cNvSpPr/>
          <p:nvPr/>
        </p:nvSpPr>
        <p:spPr>
          <a:xfrm>
            <a:off x="2948438" y="4136296"/>
            <a:ext cx="154583" cy="953754"/>
          </a:xfrm>
          <a:prstGeom prst="leftBrac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fontAlgn="ctr"/>
            <a:endParaRPr lang="zh-CN" altLang="en-US">
              <a:latin typeface="Huawei Sans" panose="020C0503030203020204" pitchFamily="34" charset="0"/>
              <a:ea typeface="方正兰亭黑简体" panose="02000000000000000000" pitchFamily="2" charset="-122"/>
            </a:endParaRPr>
          </a:p>
        </p:txBody>
      </p:sp>
      <p:sp>
        <p:nvSpPr>
          <p:cNvPr id="41" name="矩形 40"/>
          <p:cNvSpPr/>
          <p:nvPr/>
        </p:nvSpPr>
        <p:spPr>
          <a:xfrm>
            <a:off x="1799363" y="4415342"/>
            <a:ext cx="1228766" cy="307777"/>
          </a:xfrm>
          <a:prstGeom prst="rect">
            <a:avLst/>
          </a:prstGeom>
        </p:spPr>
        <p:txBody>
          <a:bodyPr wrap="square">
            <a:noAutofit/>
          </a:bodyPr>
          <a:lstStyle/>
          <a:p>
            <a:pPr algn="ctr" fontAlgn="ctr"/>
            <a:r>
              <a:rPr lang="en-US" sz="1400" dirty="0">
                <a:latin typeface="Huawei Sans" panose="020C0503030203020204" pitchFamily="34" charset="0"/>
                <a:ea typeface="方正兰亭黑简体" panose="02000000000000000000" pitchFamily="2" charset="-122"/>
              </a:rPr>
              <a:t>Data transmission</a:t>
            </a:r>
          </a:p>
        </p:txBody>
      </p:sp>
      <p:cxnSp>
        <p:nvCxnSpPr>
          <p:cNvPr id="56" name="直接连接符 55"/>
          <p:cNvCxnSpPr/>
          <p:nvPr/>
        </p:nvCxnSpPr>
        <p:spPr>
          <a:xfrm>
            <a:off x="3173202" y="2303471"/>
            <a:ext cx="2707" cy="4061716"/>
          </a:xfrm>
          <a:prstGeom prst="line">
            <a:avLst/>
          </a:prstGeom>
          <a:ln w="19050">
            <a:solidFill>
              <a:srgbClr val="EC7061"/>
            </a:solidFill>
            <a:prstDash val="sysDot"/>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8574570" y="2244730"/>
            <a:ext cx="0" cy="4061716"/>
          </a:xfrm>
          <a:prstGeom prst="line">
            <a:avLst/>
          </a:prstGeom>
          <a:ln w="19050">
            <a:solidFill>
              <a:srgbClr val="00B0F0"/>
            </a:solidFill>
            <a:prstDash val="sysDot"/>
          </a:ln>
        </p:spPr>
        <p:style>
          <a:lnRef idx="1">
            <a:schemeClr val="accent1"/>
          </a:lnRef>
          <a:fillRef idx="0">
            <a:schemeClr val="accent1"/>
          </a:fillRef>
          <a:effectRef idx="0">
            <a:schemeClr val="accent1"/>
          </a:effectRef>
          <a:fontRef idx="minor">
            <a:schemeClr val="tx1"/>
          </a:fontRef>
        </p:style>
      </p:cxnSp>
      <p:sp>
        <p:nvSpPr>
          <p:cNvPr id="58" name="文本框 57"/>
          <p:cNvSpPr txBox="1"/>
          <p:nvPr/>
        </p:nvSpPr>
        <p:spPr>
          <a:xfrm>
            <a:off x="2328066" y="2023404"/>
            <a:ext cx="603049" cy="369332"/>
          </a:xfrm>
          <a:prstGeom prst="rect">
            <a:avLst/>
          </a:prstGeom>
          <a:noFill/>
        </p:spPr>
        <p:txBody>
          <a:bodyPr wrap="square" rtlCol="0">
            <a:noAutofit/>
          </a:bodyPr>
          <a:lstStyle/>
          <a:p>
            <a:pPr algn="r" fontAlgn="ctr"/>
            <a:r>
              <a:rPr lang="en-US" b="1" dirty="0">
                <a:latin typeface="Huawei Sans" panose="020C0503030203020204" pitchFamily="34" charset="0"/>
              </a:rPr>
              <a:t>PC1</a:t>
            </a:r>
          </a:p>
        </p:txBody>
      </p:sp>
      <p:sp>
        <p:nvSpPr>
          <p:cNvPr id="59" name="文本框 58"/>
          <p:cNvSpPr txBox="1"/>
          <p:nvPr/>
        </p:nvSpPr>
        <p:spPr>
          <a:xfrm>
            <a:off x="8845949" y="1964663"/>
            <a:ext cx="603050" cy="369332"/>
          </a:xfrm>
          <a:prstGeom prst="rect">
            <a:avLst/>
          </a:prstGeom>
          <a:noFill/>
        </p:spPr>
        <p:txBody>
          <a:bodyPr wrap="square" rtlCol="0">
            <a:noAutofit/>
          </a:bodyPr>
          <a:lstStyle/>
          <a:p>
            <a:pPr fontAlgn="ctr"/>
            <a:r>
              <a:rPr lang="en-US" b="1" dirty="0">
                <a:latin typeface="Huawei Sans" panose="020C0503030203020204" pitchFamily="34" charset="0"/>
              </a:rPr>
              <a:t>PC2</a:t>
            </a:r>
          </a:p>
        </p:txBody>
      </p:sp>
      <p:pic>
        <p:nvPicPr>
          <p:cNvPr id="60" name="图片 59" descr="PC.png"/>
          <p:cNvPicPr>
            <a:picLocks noChangeAspect="1"/>
          </p:cNvPicPr>
          <p:nvPr/>
        </p:nvPicPr>
        <p:blipFill>
          <a:blip r:embed="rId3" cstate="print"/>
          <a:stretch>
            <a:fillRect/>
          </a:stretch>
        </p:blipFill>
        <p:spPr>
          <a:xfrm>
            <a:off x="2931115" y="2011216"/>
            <a:ext cx="576563" cy="442800"/>
          </a:xfrm>
          <a:prstGeom prst="rect">
            <a:avLst/>
          </a:prstGeom>
        </p:spPr>
      </p:pic>
      <p:pic>
        <p:nvPicPr>
          <p:cNvPr id="61" name="图片 60" descr="PC.png"/>
          <p:cNvPicPr>
            <a:picLocks noChangeAspect="1"/>
          </p:cNvPicPr>
          <p:nvPr/>
        </p:nvPicPr>
        <p:blipFill>
          <a:blip r:embed="rId3" cstate="print"/>
          <a:stretch>
            <a:fillRect/>
          </a:stretch>
        </p:blipFill>
        <p:spPr>
          <a:xfrm>
            <a:off x="8286288" y="1952475"/>
            <a:ext cx="576563" cy="442800"/>
          </a:xfrm>
          <a:prstGeom prst="rect">
            <a:avLst/>
          </a:prstGeom>
        </p:spPr>
      </p:pic>
      <p:sp>
        <p:nvSpPr>
          <p:cNvPr id="97" name="文本框 96"/>
          <p:cNvSpPr txBox="1"/>
          <p:nvPr/>
        </p:nvSpPr>
        <p:spPr>
          <a:xfrm>
            <a:off x="9969172" y="5120855"/>
            <a:ext cx="1798381" cy="1060754"/>
          </a:xfrm>
          <a:prstGeom prst="rect">
            <a:avLst/>
          </a:prstGeom>
          <a:solidFill>
            <a:srgbClr val="FFFFCC"/>
          </a:solidFill>
          <a:ln w="12700" cap="flat" cmpd="sng" algn="ctr">
            <a:solidFill>
              <a:srgbClr val="FFD17D"/>
            </a:solidFill>
            <a:prstDash val="solid"/>
            <a:miter lim="800000"/>
          </a:ln>
          <a:effectLst/>
        </p:spPr>
        <p:txBody>
          <a:bodyPr wrap="square" rtlCol="0" anchor="ctr">
            <a:noAutofit/>
          </a:bodyPr>
          <a:lstStyle>
            <a:defPPr>
              <a:defRPr lang="en-US"/>
            </a:defPPr>
            <a:lvl1pPr marR="0" lvl="0" indent="0" defTabSz="914400" fontAlgn="auto">
              <a:lnSpc>
                <a:spcPts val="2200"/>
              </a:lnSpc>
              <a:spcBef>
                <a:spcPts val="0"/>
              </a:spcBef>
              <a:spcAft>
                <a:spcPts val="0"/>
              </a:spcAft>
              <a:buClrTx/>
              <a:buSzTx/>
              <a:buFontTx/>
              <a:buNone/>
              <a:tabLst/>
              <a:defRPr kumimoji="0" sz="1400" b="0" i="0" u="none" strike="noStrike" kern="0" cap="none" spc="0" normalizeH="0" baseline="0">
                <a:ln>
                  <a:noFill/>
                </a:ln>
                <a:effectLst/>
                <a:uLnTx/>
                <a:uFillTx/>
                <a:latin typeface="Huawei Sans"/>
                <a:ea typeface="方正兰亭黑简体"/>
              </a:defRPr>
            </a:lvl1pPr>
          </a:lstStyle>
          <a:p>
            <a:pPr fontAlgn="ctr">
              <a:lnSpc>
                <a:spcPct val="100000"/>
              </a:lnSpc>
            </a:pPr>
            <a:r>
              <a:rPr lang="en-US" sz="1200" b="1" dirty="0">
                <a:latin typeface="Huawei Sans" panose="020C0503030203020204" pitchFamily="34" charset="0"/>
              </a:rPr>
              <a:t>Question:</a:t>
            </a:r>
            <a:r>
              <a:rPr lang="en-US" sz="1200" dirty="0">
                <a:latin typeface="Huawei Sans" panose="020C0503030203020204" pitchFamily="34" charset="0"/>
              </a:rPr>
              <a:t> Why does the Window field of the segment sent by PC1 remain unchanged?</a:t>
            </a:r>
          </a:p>
        </p:txBody>
      </p:sp>
      <p:grpSp>
        <p:nvGrpSpPr>
          <p:cNvPr id="76" name="组合 75"/>
          <p:cNvGrpSpPr/>
          <p:nvPr/>
        </p:nvGrpSpPr>
        <p:grpSpPr>
          <a:xfrm>
            <a:off x="571031" y="2241677"/>
            <a:ext cx="1641796" cy="1923375"/>
            <a:chOff x="571031" y="2084661"/>
            <a:chExt cx="1641796" cy="1923375"/>
          </a:xfrm>
        </p:grpSpPr>
        <p:sp>
          <p:nvSpPr>
            <p:cNvPr id="77" name="矩形 76"/>
            <p:cNvSpPr/>
            <p:nvPr/>
          </p:nvSpPr>
          <p:spPr>
            <a:xfrm>
              <a:off x="743067" y="2084661"/>
              <a:ext cx="257858" cy="242880"/>
            </a:xfrm>
            <a:prstGeom prst="rect">
              <a:avLst/>
            </a:prstGeom>
            <a:solidFill>
              <a:srgbClr val="F3FBFE"/>
            </a:solidFill>
            <a:ln w="12700">
              <a:solidFill>
                <a:srgbClr val="99DFF9"/>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fontAlgn="ctr"/>
              <a:endParaRPr lang="zh-CN" altLang="en-US">
                <a:latin typeface="Huawei Sans" panose="020C0503030203020204" pitchFamily="34" charset="0"/>
                <a:ea typeface="方正兰亭黑简体" panose="02000000000000000000" pitchFamily="2" charset="-122"/>
              </a:endParaRPr>
            </a:p>
          </p:txBody>
        </p:sp>
        <p:sp>
          <p:nvSpPr>
            <p:cNvPr id="78" name="矩形 77"/>
            <p:cNvSpPr/>
            <p:nvPr/>
          </p:nvSpPr>
          <p:spPr>
            <a:xfrm>
              <a:off x="913860" y="2166115"/>
              <a:ext cx="257858" cy="242880"/>
            </a:xfrm>
            <a:prstGeom prst="rect">
              <a:avLst/>
            </a:prstGeom>
            <a:solidFill>
              <a:srgbClr val="F3FBFE"/>
            </a:solidFill>
            <a:ln w="12700">
              <a:solidFill>
                <a:srgbClr val="99DFF9"/>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fontAlgn="ctr"/>
              <a:endParaRPr lang="zh-CN" altLang="en-US">
                <a:latin typeface="Huawei Sans" panose="020C0503030203020204" pitchFamily="34" charset="0"/>
                <a:ea typeface="方正兰亭黑简体" panose="02000000000000000000" pitchFamily="2" charset="-122"/>
              </a:endParaRPr>
            </a:p>
          </p:txBody>
        </p:sp>
        <p:sp>
          <p:nvSpPr>
            <p:cNvPr id="84" name="矩形 83"/>
            <p:cNvSpPr/>
            <p:nvPr/>
          </p:nvSpPr>
          <p:spPr>
            <a:xfrm>
              <a:off x="1084653" y="2247569"/>
              <a:ext cx="257858" cy="242880"/>
            </a:xfrm>
            <a:prstGeom prst="rect">
              <a:avLst/>
            </a:prstGeom>
            <a:solidFill>
              <a:srgbClr val="F3FBFE"/>
            </a:solidFill>
            <a:ln w="12700">
              <a:solidFill>
                <a:srgbClr val="99DFF9"/>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fontAlgn="ctr"/>
              <a:endParaRPr lang="zh-CN" altLang="en-US">
                <a:latin typeface="Huawei Sans" panose="020C0503030203020204" pitchFamily="34" charset="0"/>
                <a:ea typeface="方正兰亭黑简体" panose="02000000000000000000" pitchFamily="2" charset="-122"/>
              </a:endParaRPr>
            </a:p>
          </p:txBody>
        </p:sp>
        <p:sp>
          <p:nvSpPr>
            <p:cNvPr id="85" name="矩形 84"/>
            <p:cNvSpPr/>
            <p:nvPr/>
          </p:nvSpPr>
          <p:spPr>
            <a:xfrm>
              <a:off x="1255446" y="2329023"/>
              <a:ext cx="257858" cy="242880"/>
            </a:xfrm>
            <a:prstGeom prst="rect">
              <a:avLst/>
            </a:prstGeom>
            <a:solidFill>
              <a:srgbClr val="F3FBFE"/>
            </a:solidFill>
            <a:ln w="12700">
              <a:solidFill>
                <a:srgbClr val="99DFF9"/>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fontAlgn="ctr"/>
              <a:endParaRPr lang="zh-CN" altLang="en-US">
                <a:latin typeface="Huawei Sans" panose="020C0503030203020204" pitchFamily="34" charset="0"/>
                <a:ea typeface="方正兰亭黑简体" panose="02000000000000000000" pitchFamily="2" charset="-122"/>
              </a:endParaRPr>
            </a:p>
          </p:txBody>
        </p:sp>
        <p:sp>
          <p:nvSpPr>
            <p:cNvPr id="91" name="矩形 90"/>
            <p:cNvSpPr/>
            <p:nvPr/>
          </p:nvSpPr>
          <p:spPr>
            <a:xfrm>
              <a:off x="1426239" y="2410477"/>
              <a:ext cx="257858" cy="242880"/>
            </a:xfrm>
            <a:prstGeom prst="rect">
              <a:avLst/>
            </a:prstGeom>
            <a:solidFill>
              <a:srgbClr val="F3FBFE"/>
            </a:solidFill>
            <a:ln w="12700">
              <a:solidFill>
                <a:srgbClr val="99DFF9"/>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fontAlgn="ctr"/>
              <a:endParaRPr lang="zh-CN" altLang="en-US">
                <a:latin typeface="Huawei Sans" panose="020C0503030203020204" pitchFamily="34" charset="0"/>
                <a:ea typeface="方正兰亭黑简体" panose="02000000000000000000" pitchFamily="2" charset="-122"/>
              </a:endParaRPr>
            </a:p>
          </p:txBody>
        </p:sp>
        <p:sp>
          <p:nvSpPr>
            <p:cNvPr id="92" name="文本框 91"/>
            <p:cNvSpPr txBox="1"/>
            <p:nvPr/>
          </p:nvSpPr>
          <p:spPr>
            <a:xfrm>
              <a:off x="571031" y="3669482"/>
              <a:ext cx="1641796" cy="338554"/>
            </a:xfrm>
            <a:prstGeom prst="rect">
              <a:avLst/>
            </a:prstGeom>
            <a:noFill/>
          </p:spPr>
          <p:txBody>
            <a:bodyPr wrap="square" rtlCol="0">
              <a:noAutofit/>
            </a:bodyPr>
            <a:lstStyle/>
            <a:p>
              <a:pPr fontAlgn="ctr"/>
              <a:r>
                <a:rPr lang="en-US" sz="1600" dirty="0">
                  <a:latin typeface="Huawei Sans" panose="020C0503030203020204" pitchFamily="34" charset="0"/>
                </a:rPr>
                <a:t>Data to be sent</a:t>
              </a:r>
            </a:p>
          </p:txBody>
        </p:sp>
        <p:sp>
          <p:nvSpPr>
            <p:cNvPr id="93" name="矩形 92"/>
            <p:cNvSpPr/>
            <p:nvPr/>
          </p:nvSpPr>
          <p:spPr>
            <a:xfrm>
              <a:off x="743067" y="2945895"/>
              <a:ext cx="257858" cy="242880"/>
            </a:xfrm>
            <a:prstGeom prst="rect">
              <a:avLst/>
            </a:prstGeom>
            <a:solidFill>
              <a:srgbClr val="F3FBFE"/>
            </a:solidFill>
            <a:ln w="12700">
              <a:solidFill>
                <a:srgbClr val="99DFF9"/>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fontAlgn="ctr"/>
              <a:endParaRPr lang="zh-CN" altLang="en-US">
                <a:latin typeface="Huawei Sans" panose="020C0503030203020204" pitchFamily="34" charset="0"/>
                <a:ea typeface="方正兰亭黑简体" panose="02000000000000000000" pitchFamily="2" charset="-122"/>
              </a:endParaRPr>
            </a:p>
          </p:txBody>
        </p:sp>
        <p:sp>
          <p:nvSpPr>
            <p:cNvPr id="94" name="矩形 93"/>
            <p:cNvSpPr/>
            <p:nvPr/>
          </p:nvSpPr>
          <p:spPr>
            <a:xfrm>
              <a:off x="913860" y="3027349"/>
              <a:ext cx="257858" cy="242880"/>
            </a:xfrm>
            <a:prstGeom prst="rect">
              <a:avLst/>
            </a:prstGeom>
            <a:solidFill>
              <a:srgbClr val="F3FBFE"/>
            </a:solidFill>
            <a:ln w="12700">
              <a:solidFill>
                <a:srgbClr val="99DFF9"/>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fontAlgn="ctr"/>
              <a:endParaRPr lang="zh-CN" altLang="en-US">
                <a:latin typeface="Huawei Sans" panose="020C0503030203020204" pitchFamily="34" charset="0"/>
                <a:ea typeface="方正兰亭黑简体" panose="02000000000000000000" pitchFamily="2" charset="-122"/>
              </a:endParaRPr>
            </a:p>
          </p:txBody>
        </p:sp>
        <p:sp>
          <p:nvSpPr>
            <p:cNvPr id="95" name="矩形 94"/>
            <p:cNvSpPr/>
            <p:nvPr/>
          </p:nvSpPr>
          <p:spPr>
            <a:xfrm>
              <a:off x="1084653" y="3108803"/>
              <a:ext cx="257858" cy="242880"/>
            </a:xfrm>
            <a:prstGeom prst="rect">
              <a:avLst/>
            </a:prstGeom>
            <a:solidFill>
              <a:srgbClr val="F3FBFE"/>
            </a:solidFill>
            <a:ln w="12700">
              <a:solidFill>
                <a:srgbClr val="99DFF9"/>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fontAlgn="ctr"/>
              <a:endParaRPr lang="zh-CN" altLang="en-US">
                <a:latin typeface="Huawei Sans" panose="020C0503030203020204" pitchFamily="34" charset="0"/>
                <a:ea typeface="方正兰亭黑简体" panose="02000000000000000000" pitchFamily="2" charset="-122"/>
              </a:endParaRPr>
            </a:p>
          </p:txBody>
        </p:sp>
        <p:sp>
          <p:nvSpPr>
            <p:cNvPr id="96" name="矩形 95"/>
            <p:cNvSpPr/>
            <p:nvPr/>
          </p:nvSpPr>
          <p:spPr>
            <a:xfrm>
              <a:off x="1255446" y="3190257"/>
              <a:ext cx="257858" cy="242880"/>
            </a:xfrm>
            <a:prstGeom prst="rect">
              <a:avLst/>
            </a:prstGeom>
            <a:solidFill>
              <a:srgbClr val="F3FBFE"/>
            </a:solidFill>
            <a:ln w="12700">
              <a:solidFill>
                <a:srgbClr val="99DFF9"/>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fontAlgn="ctr"/>
              <a:endParaRPr lang="zh-CN" altLang="en-US">
                <a:latin typeface="Huawei Sans" panose="020C0503030203020204" pitchFamily="34" charset="0"/>
                <a:ea typeface="方正兰亭黑简体" panose="02000000000000000000" pitchFamily="2" charset="-122"/>
              </a:endParaRPr>
            </a:p>
          </p:txBody>
        </p:sp>
        <p:sp>
          <p:nvSpPr>
            <p:cNvPr id="98" name="矩形 97"/>
            <p:cNvSpPr/>
            <p:nvPr/>
          </p:nvSpPr>
          <p:spPr>
            <a:xfrm>
              <a:off x="1426239" y="3271711"/>
              <a:ext cx="257858" cy="242880"/>
            </a:xfrm>
            <a:prstGeom prst="rect">
              <a:avLst/>
            </a:prstGeom>
            <a:solidFill>
              <a:srgbClr val="F3FBFE"/>
            </a:solidFill>
            <a:ln w="12700">
              <a:solidFill>
                <a:srgbClr val="99DFF9"/>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fontAlgn="ctr"/>
              <a:endParaRPr lang="zh-CN" altLang="en-US">
                <a:latin typeface="Huawei Sans" panose="020C0503030203020204" pitchFamily="34" charset="0"/>
                <a:ea typeface="方正兰亭黑简体" panose="02000000000000000000" pitchFamily="2" charset="-122"/>
              </a:endParaRPr>
            </a:p>
          </p:txBody>
        </p:sp>
        <p:sp>
          <p:nvSpPr>
            <p:cNvPr id="99" name="矩形 98"/>
            <p:cNvSpPr/>
            <p:nvPr/>
          </p:nvSpPr>
          <p:spPr>
            <a:xfrm>
              <a:off x="743067" y="2515278"/>
              <a:ext cx="257858" cy="242880"/>
            </a:xfrm>
            <a:prstGeom prst="rect">
              <a:avLst/>
            </a:prstGeom>
            <a:solidFill>
              <a:srgbClr val="F3FBFE"/>
            </a:solidFill>
            <a:ln w="12700">
              <a:solidFill>
                <a:srgbClr val="99DFF9"/>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fontAlgn="ctr"/>
              <a:endParaRPr lang="zh-CN" altLang="en-US">
                <a:latin typeface="Huawei Sans" panose="020C0503030203020204" pitchFamily="34" charset="0"/>
                <a:ea typeface="方正兰亭黑简体" panose="02000000000000000000" pitchFamily="2" charset="-122"/>
              </a:endParaRPr>
            </a:p>
          </p:txBody>
        </p:sp>
        <p:sp>
          <p:nvSpPr>
            <p:cNvPr id="100" name="矩形 99"/>
            <p:cNvSpPr/>
            <p:nvPr/>
          </p:nvSpPr>
          <p:spPr>
            <a:xfrm>
              <a:off x="913860" y="2596732"/>
              <a:ext cx="257858" cy="242880"/>
            </a:xfrm>
            <a:prstGeom prst="rect">
              <a:avLst/>
            </a:prstGeom>
            <a:solidFill>
              <a:srgbClr val="F3FBFE"/>
            </a:solidFill>
            <a:ln w="12700">
              <a:solidFill>
                <a:srgbClr val="99DFF9"/>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fontAlgn="ctr"/>
              <a:endParaRPr lang="zh-CN" altLang="en-US">
                <a:latin typeface="Huawei Sans" panose="020C0503030203020204" pitchFamily="34" charset="0"/>
                <a:ea typeface="方正兰亭黑简体" panose="02000000000000000000" pitchFamily="2" charset="-122"/>
              </a:endParaRPr>
            </a:p>
          </p:txBody>
        </p:sp>
        <p:sp>
          <p:nvSpPr>
            <p:cNvPr id="101" name="矩形 100"/>
            <p:cNvSpPr/>
            <p:nvPr/>
          </p:nvSpPr>
          <p:spPr>
            <a:xfrm>
              <a:off x="1084653" y="2678186"/>
              <a:ext cx="257858" cy="242880"/>
            </a:xfrm>
            <a:prstGeom prst="rect">
              <a:avLst/>
            </a:prstGeom>
            <a:solidFill>
              <a:srgbClr val="F3FBFE"/>
            </a:solidFill>
            <a:ln w="12700">
              <a:solidFill>
                <a:srgbClr val="99DFF9"/>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fontAlgn="ctr"/>
              <a:endParaRPr lang="zh-CN" altLang="en-US">
                <a:latin typeface="Huawei Sans" panose="020C0503030203020204" pitchFamily="34" charset="0"/>
                <a:ea typeface="方正兰亭黑简体" panose="02000000000000000000" pitchFamily="2" charset="-122"/>
              </a:endParaRPr>
            </a:p>
          </p:txBody>
        </p:sp>
        <p:sp>
          <p:nvSpPr>
            <p:cNvPr id="102" name="矩形 101"/>
            <p:cNvSpPr/>
            <p:nvPr/>
          </p:nvSpPr>
          <p:spPr>
            <a:xfrm>
              <a:off x="1255446" y="2759640"/>
              <a:ext cx="257858" cy="242880"/>
            </a:xfrm>
            <a:prstGeom prst="rect">
              <a:avLst/>
            </a:prstGeom>
            <a:solidFill>
              <a:srgbClr val="F3FBFE"/>
            </a:solidFill>
            <a:ln w="12700">
              <a:solidFill>
                <a:srgbClr val="99DFF9"/>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fontAlgn="ctr"/>
              <a:endParaRPr lang="zh-CN" altLang="en-US">
                <a:latin typeface="Huawei Sans" panose="020C0503030203020204" pitchFamily="34" charset="0"/>
                <a:ea typeface="方正兰亭黑简体" panose="02000000000000000000" pitchFamily="2" charset="-122"/>
              </a:endParaRPr>
            </a:p>
          </p:txBody>
        </p:sp>
        <p:sp>
          <p:nvSpPr>
            <p:cNvPr id="103" name="矩形 102"/>
            <p:cNvSpPr/>
            <p:nvPr/>
          </p:nvSpPr>
          <p:spPr>
            <a:xfrm>
              <a:off x="1426239" y="2841094"/>
              <a:ext cx="257858" cy="242880"/>
            </a:xfrm>
            <a:prstGeom prst="rect">
              <a:avLst/>
            </a:prstGeom>
            <a:solidFill>
              <a:srgbClr val="F3FBFE"/>
            </a:solidFill>
            <a:ln w="12700">
              <a:solidFill>
                <a:srgbClr val="99DFF9"/>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fontAlgn="ctr"/>
              <a:endParaRPr lang="zh-CN" altLang="en-US">
                <a:latin typeface="Huawei Sans" panose="020C0503030203020204" pitchFamily="34" charset="0"/>
                <a:ea typeface="方正兰亭黑简体" panose="02000000000000000000" pitchFamily="2" charset="-122"/>
              </a:endParaRPr>
            </a:p>
          </p:txBody>
        </p:sp>
      </p:grpSp>
      <p:sp>
        <p:nvSpPr>
          <p:cNvPr id="105" name="椭圆 104"/>
          <p:cNvSpPr/>
          <p:nvPr/>
        </p:nvSpPr>
        <p:spPr>
          <a:xfrm>
            <a:off x="2559736" y="2817331"/>
            <a:ext cx="297554" cy="297554"/>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r>
              <a:rPr lang="en-US" sz="1400" b="1" dirty="0">
                <a:solidFill>
                  <a:schemeClr val="bg1"/>
                </a:solidFill>
                <a:latin typeface="Huawei Sans" panose="020C0503030203020204" pitchFamily="34" charset="0"/>
                <a:ea typeface="方正兰亭黑简体" panose="02000000000000000000" pitchFamily="2" charset="-122"/>
              </a:rPr>
              <a:t>1</a:t>
            </a:r>
          </a:p>
        </p:txBody>
      </p:sp>
      <p:sp>
        <p:nvSpPr>
          <p:cNvPr id="106" name="椭圆 105"/>
          <p:cNvSpPr/>
          <p:nvPr/>
        </p:nvSpPr>
        <p:spPr>
          <a:xfrm>
            <a:off x="2559736" y="4071095"/>
            <a:ext cx="297554" cy="297554"/>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r>
              <a:rPr lang="en-US" sz="1400" b="1" dirty="0">
                <a:solidFill>
                  <a:schemeClr val="bg1"/>
                </a:solidFill>
                <a:latin typeface="Huawei Sans" panose="020C0503030203020204" pitchFamily="34" charset="0"/>
                <a:ea typeface="方正兰亭黑简体" panose="02000000000000000000" pitchFamily="2" charset="-122"/>
              </a:rPr>
              <a:t>2</a:t>
            </a:r>
          </a:p>
        </p:txBody>
      </p:sp>
      <p:sp>
        <p:nvSpPr>
          <p:cNvPr id="107" name="椭圆 106"/>
          <p:cNvSpPr/>
          <p:nvPr/>
        </p:nvSpPr>
        <p:spPr>
          <a:xfrm>
            <a:off x="9711295" y="4560487"/>
            <a:ext cx="297554" cy="297554"/>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r>
              <a:rPr lang="en-US" sz="1400" b="1" dirty="0">
                <a:solidFill>
                  <a:schemeClr val="bg1"/>
                </a:solidFill>
                <a:latin typeface="Huawei Sans" panose="020C0503030203020204" pitchFamily="34" charset="0"/>
                <a:ea typeface="方正兰亭黑简体" panose="02000000000000000000" pitchFamily="2" charset="-122"/>
              </a:rPr>
              <a:t>3</a:t>
            </a:r>
          </a:p>
        </p:txBody>
      </p:sp>
      <p:sp>
        <p:nvSpPr>
          <p:cNvPr id="108" name="椭圆 107"/>
          <p:cNvSpPr/>
          <p:nvPr/>
        </p:nvSpPr>
        <p:spPr>
          <a:xfrm>
            <a:off x="9671618" y="5485112"/>
            <a:ext cx="297554" cy="297554"/>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r>
              <a:rPr lang="en-US" sz="1400" b="1" dirty="0">
                <a:solidFill>
                  <a:schemeClr val="bg1"/>
                </a:solidFill>
                <a:latin typeface="Huawei Sans" panose="020C0503030203020204" pitchFamily="34" charset="0"/>
                <a:ea typeface="方正兰亭黑简体" panose="02000000000000000000" pitchFamily="2" charset="-122"/>
              </a:rPr>
              <a:t>4</a:t>
            </a:r>
          </a:p>
        </p:txBody>
      </p:sp>
      <p:sp>
        <p:nvSpPr>
          <p:cNvPr id="109" name="椭圆 108"/>
          <p:cNvSpPr/>
          <p:nvPr/>
        </p:nvSpPr>
        <p:spPr>
          <a:xfrm>
            <a:off x="2559736" y="5912595"/>
            <a:ext cx="297554" cy="297554"/>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r>
              <a:rPr lang="en-US" sz="1400" b="1" dirty="0">
                <a:solidFill>
                  <a:schemeClr val="bg1"/>
                </a:solidFill>
                <a:latin typeface="Huawei Sans" panose="020C0503030203020204" pitchFamily="34" charset="0"/>
                <a:ea typeface="方正兰亭黑简体" panose="02000000000000000000" pitchFamily="2" charset="-122"/>
              </a:rPr>
              <a:t>5</a:t>
            </a:r>
          </a:p>
        </p:txBody>
      </p:sp>
      <p:grpSp>
        <p:nvGrpSpPr>
          <p:cNvPr id="75" name="组合 74"/>
          <p:cNvGrpSpPr/>
          <p:nvPr/>
        </p:nvGrpSpPr>
        <p:grpSpPr>
          <a:xfrm>
            <a:off x="7780797" y="54126"/>
            <a:ext cx="4206612" cy="442800"/>
            <a:chOff x="7780797" y="54126"/>
            <a:chExt cx="4206612" cy="442800"/>
          </a:xfrm>
        </p:grpSpPr>
        <p:sp>
          <p:nvSpPr>
            <p:cNvPr id="79" name="五边形 78"/>
            <p:cNvSpPr/>
            <p:nvPr/>
          </p:nvSpPr>
          <p:spPr bwMode="auto">
            <a:xfrm>
              <a:off x="7780797" y="54126"/>
              <a:ext cx="846397" cy="442800"/>
            </a:xfrm>
            <a:prstGeom prst="homePlate">
              <a:avLst/>
            </a:prstGeom>
            <a:solidFill>
              <a:srgbClr val="D9D9D9"/>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spAutoFit/>
            </a:bodyPr>
            <a:lstStyle/>
            <a:p>
              <a:pPr algn="ctr"/>
              <a:r>
                <a:rPr lang="en-US" sz="1000" dirty="0">
                  <a:latin typeface="Huawei Sans" panose="020C0503030203020204" pitchFamily="34" charset="0"/>
                  <a:ea typeface="方正兰亭黑简体" panose="02000000000000000000" pitchFamily="2" charset="-122"/>
                  <a:sym typeface="Huawei Sans" panose="020C0503030203020204" pitchFamily="34" charset="0"/>
                </a:rPr>
                <a:t>Application Layer</a:t>
              </a:r>
            </a:p>
          </p:txBody>
        </p:sp>
        <p:sp>
          <p:nvSpPr>
            <p:cNvPr id="80" name="燕尾形 79"/>
            <p:cNvSpPr/>
            <p:nvPr/>
          </p:nvSpPr>
          <p:spPr bwMode="auto">
            <a:xfrm>
              <a:off x="8440928" y="54126"/>
              <a:ext cx="1073799" cy="44280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spAutoFit/>
            </a:bodyPr>
            <a:lstStyle/>
            <a:p>
              <a:pPr algn="ctr"/>
              <a:r>
                <a:rPr lang="en-US" sz="10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Transport Layer</a:t>
              </a:r>
            </a:p>
          </p:txBody>
        </p:sp>
        <p:sp>
          <p:nvSpPr>
            <p:cNvPr id="81" name="燕尾形 80"/>
            <p:cNvSpPr/>
            <p:nvPr/>
          </p:nvSpPr>
          <p:spPr bwMode="auto">
            <a:xfrm>
              <a:off x="9328461" y="54126"/>
              <a:ext cx="977704" cy="4428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spAutoFit/>
            </a:bodyPr>
            <a:lstStyle/>
            <a:p>
              <a:pPr algn="ctr">
                <a:spcBef>
                  <a:spcPts val="0"/>
                </a:spcBef>
              </a:pPr>
              <a:r>
                <a:rPr lang="en-US" sz="1000" dirty="0">
                  <a:latin typeface="Huawei Sans" panose="020C0503030203020204" pitchFamily="34" charset="0"/>
                  <a:ea typeface="方正兰亭黑简体" panose="02000000000000000000" pitchFamily="2" charset="-122"/>
                  <a:sym typeface="Huawei Sans" panose="020C0503030203020204" pitchFamily="34" charset="0"/>
                </a:rPr>
                <a:t>Network Layer</a:t>
              </a:r>
            </a:p>
          </p:txBody>
        </p:sp>
        <p:sp>
          <p:nvSpPr>
            <p:cNvPr id="82" name="燕尾形 81"/>
            <p:cNvSpPr/>
            <p:nvPr/>
          </p:nvSpPr>
          <p:spPr bwMode="auto">
            <a:xfrm>
              <a:off x="10119899" y="54126"/>
              <a:ext cx="1128324" cy="4428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spAutoFit/>
            </a:bodyPr>
            <a:lstStyle/>
            <a:p>
              <a:pPr algn="ctr">
                <a:spcBef>
                  <a:spcPts val="0"/>
                </a:spcBef>
                <a:defRPr/>
              </a:pPr>
              <a:r>
                <a:rPr lang="en-US" sz="1000" dirty="0">
                  <a:latin typeface="Huawei Sans" panose="020C0503030203020204" pitchFamily="34" charset="0"/>
                  <a:ea typeface="方正兰亭黑简体" panose="02000000000000000000" pitchFamily="2" charset="-122"/>
                  <a:sym typeface="Huawei Sans" panose="020C0503030203020204" pitchFamily="34" charset="0"/>
                </a:rPr>
                <a:t>Data Link Layer</a:t>
              </a:r>
            </a:p>
          </p:txBody>
        </p:sp>
        <p:sp>
          <p:nvSpPr>
            <p:cNvPr id="83" name="燕尾形 82"/>
            <p:cNvSpPr/>
            <p:nvPr/>
          </p:nvSpPr>
          <p:spPr bwMode="auto">
            <a:xfrm>
              <a:off x="11061958" y="54126"/>
              <a:ext cx="925451" cy="4428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spAutoFit/>
            </a:bodyPr>
            <a:lstStyle/>
            <a:p>
              <a:pPr algn="ctr">
                <a:spcBef>
                  <a:spcPts val="0"/>
                </a:spcBef>
                <a:defRPr/>
              </a:pPr>
              <a:r>
                <a:rPr lang="en-US" sz="1000" dirty="0">
                  <a:latin typeface="Huawei Sans" panose="020C0503030203020204" pitchFamily="34" charset="0"/>
                  <a:ea typeface="方正兰亭黑简体" panose="02000000000000000000" pitchFamily="2" charset="-122"/>
                  <a:sym typeface="Huawei Sans" panose="020C0503030203020204" pitchFamily="34" charset="0"/>
                </a:rPr>
                <a:t>Physical Layer</a:t>
              </a:r>
            </a:p>
          </p:txBody>
        </p:sp>
      </p:grpSp>
    </p:spTree>
    <p:extLst>
      <p:ext uri="{BB962C8B-B14F-4D97-AF65-F5344CB8AC3E}">
        <p14:creationId xmlns:p14="http://schemas.microsoft.com/office/powerpoint/2010/main" val="2221705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文本占位符 48"/>
          <p:cNvSpPr>
            <a:spLocks noGrp="1"/>
          </p:cNvSpPr>
          <p:nvPr>
            <p:ph type="body" sz="quarter" idx="10"/>
          </p:nvPr>
        </p:nvSpPr>
        <p:spPr/>
        <p:txBody>
          <a:bodyPr/>
          <a:lstStyle/>
          <a:p>
            <a:r>
              <a:rPr lang="en-US" sz="1800" dirty="0" smtClean="0"/>
              <a:t>After data transmission is complete, TCP needs to use the four-way handshake mechanism to disconnect the TCP connection and release system resources.</a:t>
            </a:r>
            <a:endParaRPr lang="en-US" sz="1800" dirty="0"/>
          </a:p>
        </p:txBody>
      </p:sp>
      <p:sp>
        <p:nvSpPr>
          <p:cNvPr id="2" name="标题 1"/>
          <p:cNvSpPr>
            <a:spLocks noGrp="1"/>
          </p:cNvSpPr>
          <p:nvPr>
            <p:ph type="title"/>
          </p:nvPr>
        </p:nvSpPr>
        <p:spPr/>
        <p:txBody>
          <a:bodyPr/>
          <a:lstStyle/>
          <a:p>
            <a:r>
              <a:rPr lang="en-US" smtClean="0"/>
              <a:t>TCP Shutdown - Four-Way Handshake</a:t>
            </a:r>
            <a:endParaRPr lang="en-US" dirty="0"/>
          </a:p>
        </p:txBody>
      </p:sp>
      <p:sp>
        <p:nvSpPr>
          <p:cNvPr id="4" name="文本框 3"/>
          <p:cNvSpPr txBox="1"/>
          <p:nvPr/>
        </p:nvSpPr>
        <p:spPr>
          <a:xfrm>
            <a:off x="1383759" y="2020433"/>
            <a:ext cx="1467068" cy="646331"/>
          </a:xfrm>
          <a:prstGeom prst="rect">
            <a:avLst/>
          </a:prstGeom>
          <a:noFill/>
        </p:spPr>
        <p:txBody>
          <a:bodyPr wrap="square" rtlCol="0">
            <a:noAutofit/>
          </a:bodyPr>
          <a:lstStyle/>
          <a:p>
            <a:pPr algn="r" fontAlgn="ctr"/>
            <a:r>
              <a:rPr lang="en-US" sz="1400" b="1" dirty="0">
                <a:latin typeface="Huawei Sans" panose="020C0503030203020204" pitchFamily="34" charset="0"/>
                <a:ea typeface="方正兰亭黑简体" panose="02000000000000000000" pitchFamily="2" charset="-122"/>
              </a:rPr>
              <a:t>PC1</a:t>
            </a:r>
          </a:p>
          <a:p>
            <a:pPr algn="r" fontAlgn="ctr"/>
            <a:r>
              <a:rPr lang="en-US" sz="1400" dirty="0">
                <a:latin typeface="Huawei Sans" panose="020C0503030203020204" pitchFamily="34" charset="0"/>
                <a:ea typeface="方正兰亭黑简体" panose="02000000000000000000" pitchFamily="2" charset="-122"/>
              </a:rPr>
              <a:t>1.1.1.1:1024</a:t>
            </a:r>
          </a:p>
        </p:txBody>
      </p:sp>
      <p:sp>
        <p:nvSpPr>
          <p:cNvPr id="6" name="文本框 5"/>
          <p:cNvSpPr txBox="1"/>
          <p:nvPr/>
        </p:nvSpPr>
        <p:spPr>
          <a:xfrm>
            <a:off x="9597654" y="2020433"/>
            <a:ext cx="1210588" cy="646331"/>
          </a:xfrm>
          <a:prstGeom prst="rect">
            <a:avLst/>
          </a:prstGeom>
          <a:noFill/>
        </p:spPr>
        <p:txBody>
          <a:bodyPr wrap="square" rtlCol="0">
            <a:noAutofit/>
          </a:bodyPr>
          <a:lstStyle/>
          <a:p>
            <a:pPr fontAlgn="ctr"/>
            <a:r>
              <a:rPr lang="en-US" sz="1400" b="1" dirty="0">
                <a:latin typeface="Huawei Sans" panose="020C0503030203020204" pitchFamily="34" charset="0"/>
                <a:ea typeface="方正兰亭黑简体" panose="02000000000000000000" pitchFamily="2" charset="-122"/>
              </a:rPr>
              <a:t>PC2</a:t>
            </a:r>
          </a:p>
          <a:p>
            <a:pPr fontAlgn="ctr"/>
            <a:r>
              <a:rPr lang="en-US" sz="1400" dirty="0">
                <a:latin typeface="Huawei Sans" panose="020C0503030203020204" pitchFamily="34" charset="0"/>
                <a:ea typeface="方正兰亭黑简体" panose="02000000000000000000" pitchFamily="2" charset="-122"/>
              </a:rPr>
              <a:t>2.2.2.2:23</a:t>
            </a:r>
          </a:p>
        </p:txBody>
      </p:sp>
      <p:cxnSp>
        <p:nvCxnSpPr>
          <p:cNvPr id="8" name="直接连接符 7"/>
          <p:cNvCxnSpPr/>
          <p:nvPr/>
        </p:nvCxnSpPr>
        <p:spPr>
          <a:xfrm>
            <a:off x="3095621" y="2095264"/>
            <a:ext cx="0" cy="4198830"/>
          </a:xfrm>
          <a:prstGeom prst="line">
            <a:avLst/>
          </a:prstGeom>
          <a:ln w="19050">
            <a:solidFill>
              <a:srgbClr val="EC7061"/>
            </a:solidFill>
            <a:prstDash val="sysDot"/>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9326275" y="2095264"/>
            <a:ext cx="0" cy="4198830"/>
          </a:xfrm>
          <a:prstGeom prst="line">
            <a:avLst/>
          </a:prstGeom>
          <a:ln w="19050">
            <a:solidFill>
              <a:srgbClr val="00B0F0"/>
            </a:solidFill>
            <a:prstDash val="sysDot"/>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3301656" y="3562362"/>
            <a:ext cx="1305458" cy="501652"/>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pPr fontAlgn="ctr"/>
            <a:r>
              <a:rPr lang="en-US" sz="1100" dirty="0">
                <a:latin typeface="Huawei Sans" panose="020C0503030203020204" pitchFamily="34" charset="0"/>
              </a:rPr>
              <a:t>Source = 1.1.1.1</a:t>
            </a:r>
          </a:p>
          <a:p>
            <a:pPr fontAlgn="ctr"/>
            <a:r>
              <a:rPr lang="en-US" sz="1100" dirty="0">
                <a:latin typeface="Huawei Sans" panose="020C0503030203020204" pitchFamily="34" charset="0"/>
              </a:rPr>
              <a:t>Destination = 2.2.2.2</a:t>
            </a:r>
          </a:p>
        </p:txBody>
      </p:sp>
      <p:sp>
        <p:nvSpPr>
          <p:cNvPr id="13" name="文本框 12"/>
          <p:cNvSpPr txBox="1"/>
          <p:nvPr/>
        </p:nvSpPr>
        <p:spPr>
          <a:xfrm>
            <a:off x="4626331" y="3562362"/>
            <a:ext cx="1916966" cy="501652"/>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pPr fontAlgn="ctr"/>
            <a:r>
              <a:rPr lang="en-US" sz="1100" dirty="0">
                <a:latin typeface="Huawei Sans" panose="020C0503030203020204" pitchFamily="34" charset="0"/>
              </a:rPr>
              <a:t>Seq=101  Ack=301</a:t>
            </a:r>
          </a:p>
          <a:p>
            <a:pPr fontAlgn="ctr"/>
            <a:r>
              <a:rPr lang="en-US" sz="1100" b="1" dirty="0">
                <a:latin typeface="Huawei Sans" panose="020C0503030203020204" pitchFamily="34" charset="0"/>
              </a:rPr>
              <a:t>(Flags: FIN is set, and ACK is set.)</a:t>
            </a:r>
          </a:p>
        </p:txBody>
      </p:sp>
      <p:sp>
        <p:nvSpPr>
          <p:cNvPr id="21" name="文本框 20"/>
          <p:cNvSpPr txBox="1"/>
          <p:nvPr/>
        </p:nvSpPr>
        <p:spPr>
          <a:xfrm>
            <a:off x="3446420" y="3244604"/>
            <a:ext cx="848309" cy="276999"/>
          </a:xfrm>
          <a:prstGeom prst="rect">
            <a:avLst/>
          </a:prstGeom>
          <a:noFill/>
        </p:spPr>
        <p:txBody>
          <a:bodyPr wrap="square" rtlCol="0">
            <a:noAutofit/>
          </a:bodyPr>
          <a:lstStyle/>
          <a:p>
            <a:pPr algn="ctr" fontAlgn="ctr"/>
            <a:r>
              <a:rPr lang="en-US" sz="1050" dirty="0">
                <a:latin typeface="Huawei Sans" panose="020C0503030203020204" pitchFamily="34" charset="0"/>
                <a:ea typeface="方正兰亭黑简体" panose="02000000000000000000" pitchFamily="2" charset="-122"/>
              </a:rPr>
              <a:t>IP header</a:t>
            </a:r>
          </a:p>
        </p:txBody>
      </p:sp>
      <p:sp>
        <p:nvSpPr>
          <p:cNvPr id="22" name="文本框 21"/>
          <p:cNvSpPr txBox="1"/>
          <p:nvPr/>
        </p:nvSpPr>
        <p:spPr>
          <a:xfrm>
            <a:off x="4590166" y="3244604"/>
            <a:ext cx="986167" cy="276999"/>
          </a:xfrm>
          <a:prstGeom prst="rect">
            <a:avLst/>
          </a:prstGeom>
          <a:noFill/>
        </p:spPr>
        <p:txBody>
          <a:bodyPr wrap="square" rtlCol="0">
            <a:noAutofit/>
          </a:bodyPr>
          <a:lstStyle/>
          <a:p>
            <a:pPr algn="ctr" fontAlgn="ctr"/>
            <a:r>
              <a:rPr lang="en-US" sz="1050" dirty="0">
                <a:latin typeface="Huawei Sans" panose="020C0503030203020204" pitchFamily="34" charset="0"/>
                <a:ea typeface="方正兰亭黑简体" panose="02000000000000000000" pitchFamily="2" charset="-122"/>
              </a:rPr>
              <a:t>TCP header</a:t>
            </a:r>
          </a:p>
        </p:txBody>
      </p:sp>
      <p:sp>
        <p:nvSpPr>
          <p:cNvPr id="26" name="矩形 25"/>
          <p:cNvSpPr/>
          <p:nvPr/>
        </p:nvSpPr>
        <p:spPr>
          <a:xfrm>
            <a:off x="1996770" y="3565533"/>
            <a:ext cx="1158668" cy="1600438"/>
          </a:xfrm>
          <a:prstGeom prst="rect">
            <a:avLst/>
          </a:prstGeom>
        </p:spPr>
        <p:txBody>
          <a:bodyPr wrap="square">
            <a:noAutofit/>
          </a:bodyPr>
          <a:lstStyle/>
          <a:p>
            <a:pPr fontAlgn="ctr"/>
            <a:r>
              <a:rPr lang="en-US" sz="1100" dirty="0">
                <a:latin typeface="Huawei Sans" panose="020C0503030203020204" pitchFamily="34" charset="0"/>
                <a:ea typeface="方正兰亭黑简体" panose="02000000000000000000" pitchFamily="2" charset="-122"/>
              </a:rPr>
              <a:t>Sends a connection teardown request with FIN being set.</a:t>
            </a:r>
          </a:p>
          <a:p>
            <a:pPr fontAlgn="ctr"/>
            <a:endParaRPr lang="en-US" sz="1100" dirty="0">
              <a:latin typeface="Huawei Sans" panose="020C0503030203020204" pitchFamily="34" charset="0"/>
              <a:ea typeface="方正兰亭黑简体" panose="02000000000000000000" pitchFamily="2" charset="-122"/>
            </a:endParaRPr>
          </a:p>
        </p:txBody>
      </p:sp>
      <p:sp>
        <p:nvSpPr>
          <p:cNvPr id="16" name="文本框 15"/>
          <p:cNvSpPr txBox="1"/>
          <p:nvPr/>
        </p:nvSpPr>
        <p:spPr>
          <a:xfrm>
            <a:off x="5890463" y="4207886"/>
            <a:ext cx="1306081" cy="501652"/>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pPr fontAlgn="ctr"/>
            <a:r>
              <a:rPr lang="en-US" sz="1100" dirty="0">
                <a:latin typeface="Huawei Sans" panose="020C0503030203020204" pitchFamily="34" charset="0"/>
              </a:rPr>
              <a:t>Source = 2.2.2.2</a:t>
            </a:r>
          </a:p>
          <a:p>
            <a:pPr fontAlgn="ctr"/>
            <a:r>
              <a:rPr lang="en-US" sz="1100" dirty="0">
                <a:latin typeface="Huawei Sans" panose="020C0503030203020204" pitchFamily="34" charset="0"/>
              </a:rPr>
              <a:t>Destination = 1.1.1.1</a:t>
            </a:r>
          </a:p>
        </p:txBody>
      </p:sp>
      <p:sp>
        <p:nvSpPr>
          <p:cNvPr id="17" name="文本框 16"/>
          <p:cNvSpPr txBox="1"/>
          <p:nvPr/>
        </p:nvSpPr>
        <p:spPr>
          <a:xfrm>
            <a:off x="7218892" y="4207886"/>
            <a:ext cx="1903786" cy="501652"/>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pPr fontAlgn="ctr"/>
            <a:r>
              <a:rPr lang="en-US" sz="1100" dirty="0">
                <a:latin typeface="Huawei Sans" panose="020C0503030203020204" pitchFamily="34" charset="0"/>
              </a:rPr>
              <a:t>Seq=301 Ack=102</a:t>
            </a:r>
          </a:p>
          <a:p>
            <a:pPr fontAlgn="ctr"/>
            <a:r>
              <a:rPr lang="en-US" sz="1100" b="1" dirty="0">
                <a:latin typeface="Huawei Sans" panose="020C0503030203020204" pitchFamily="34" charset="0"/>
              </a:rPr>
              <a:t>(Flags: ACK is set.)</a:t>
            </a:r>
          </a:p>
        </p:txBody>
      </p:sp>
      <p:sp>
        <p:nvSpPr>
          <p:cNvPr id="28" name="矩形 27"/>
          <p:cNvSpPr/>
          <p:nvPr/>
        </p:nvSpPr>
        <p:spPr>
          <a:xfrm>
            <a:off x="9329188" y="4290844"/>
            <a:ext cx="1160370" cy="307777"/>
          </a:xfrm>
          <a:prstGeom prst="rect">
            <a:avLst/>
          </a:prstGeom>
        </p:spPr>
        <p:txBody>
          <a:bodyPr wrap="square">
            <a:noAutofit/>
          </a:bodyPr>
          <a:lstStyle/>
          <a:p>
            <a:pPr fontAlgn="ctr"/>
            <a:r>
              <a:rPr lang="en-US" sz="1100" dirty="0">
                <a:latin typeface="Huawei Sans" panose="020C0503030203020204" pitchFamily="34" charset="0"/>
                <a:ea typeface="方正兰亭黑简体" panose="02000000000000000000" pitchFamily="2" charset="-122"/>
              </a:rPr>
              <a:t>Sends ACK.</a:t>
            </a:r>
          </a:p>
        </p:txBody>
      </p:sp>
      <p:sp>
        <p:nvSpPr>
          <p:cNvPr id="30" name="文本框 29"/>
          <p:cNvSpPr txBox="1"/>
          <p:nvPr/>
        </p:nvSpPr>
        <p:spPr>
          <a:xfrm>
            <a:off x="5890463" y="4822681"/>
            <a:ext cx="1328429" cy="501652"/>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pPr fontAlgn="ctr"/>
            <a:r>
              <a:rPr lang="en-US" sz="1100" dirty="0">
                <a:latin typeface="Huawei Sans" panose="020C0503030203020204" pitchFamily="34" charset="0"/>
              </a:rPr>
              <a:t>Source = 2.2.2.2</a:t>
            </a:r>
          </a:p>
          <a:p>
            <a:pPr fontAlgn="ctr"/>
            <a:r>
              <a:rPr lang="en-US" sz="1100" dirty="0">
                <a:latin typeface="Huawei Sans" panose="020C0503030203020204" pitchFamily="34" charset="0"/>
              </a:rPr>
              <a:t>Destination = 1.1.1.1</a:t>
            </a:r>
          </a:p>
        </p:txBody>
      </p:sp>
      <p:sp>
        <p:nvSpPr>
          <p:cNvPr id="31" name="文本框 30"/>
          <p:cNvSpPr txBox="1"/>
          <p:nvPr/>
        </p:nvSpPr>
        <p:spPr>
          <a:xfrm>
            <a:off x="7218892" y="4822681"/>
            <a:ext cx="1903786" cy="501652"/>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pPr fontAlgn="ctr"/>
            <a:r>
              <a:rPr lang="en-US" sz="1100" dirty="0">
                <a:latin typeface="Huawei Sans" panose="020C0503030203020204" pitchFamily="34" charset="0"/>
              </a:rPr>
              <a:t>Seq=301 Ack=102</a:t>
            </a:r>
          </a:p>
          <a:p>
            <a:pPr fontAlgn="ctr"/>
            <a:r>
              <a:rPr lang="en-US" sz="1100" b="1" dirty="0">
                <a:latin typeface="Huawei Sans" panose="020C0503030203020204" pitchFamily="34" charset="0"/>
              </a:rPr>
              <a:t>(Flags: FIN is set, and ACK is set.)</a:t>
            </a:r>
          </a:p>
        </p:txBody>
      </p:sp>
      <p:sp>
        <p:nvSpPr>
          <p:cNvPr id="33" name="矩形 32"/>
          <p:cNvSpPr/>
          <p:nvPr/>
        </p:nvSpPr>
        <p:spPr>
          <a:xfrm>
            <a:off x="9348624" y="4798296"/>
            <a:ext cx="1128674" cy="1384995"/>
          </a:xfrm>
          <a:prstGeom prst="rect">
            <a:avLst/>
          </a:prstGeom>
        </p:spPr>
        <p:txBody>
          <a:bodyPr wrap="square">
            <a:noAutofit/>
          </a:bodyPr>
          <a:lstStyle/>
          <a:p>
            <a:pPr fontAlgn="ctr"/>
            <a:r>
              <a:rPr lang="en-US" sz="1100" dirty="0">
                <a:latin typeface="Huawei Sans" panose="020C0503030203020204" pitchFamily="34" charset="0"/>
                <a:ea typeface="方正兰亭黑简体" panose="02000000000000000000" pitchFamily="2" charset="-122"/>
              </a:rPr>
              <a:t>Sends a connection teardown request with FIN being set.</a:t>
            </a:r>
          </a:p>
        </p:txBody>
      </p:sp>
      <p:sp>
        <p:nvSpPr>
          <p:cNvPr id="19" name="文本框 18"/>
          <p:cNvSpPr txBox="1"/>
          <p:nvPr/>
        </p:nvSpPr>
        <p:spPr>
          <a:xfrm>
            <a:off x="3275184" y="5437475"/>
            <a:ext cx="1312071" cy="501652"/>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pPr fontAlgn="ctr"/>
            <a:r>
              <a:rPr lang="en-US" sz="1100" dirty="0">
                <a:latin typeface="Huawei Sans" panose="020C0503030203020204" pitchFamily="34" charset="0"/>
              </a:rPr>
              <a:t>Source = 1.1.1.1</a:t>
            </a:r>
          </a:p>
          <a:p>
            <a:pPr fontAlgn="ctr"/>
            <a:r>
              <a:rPr lang="en-US" sz="1100" dirty="0">
                <a:latin typeface="Huawei Sans" panose="020C0503030203020204" pitchFamily="34" charset="0"/>
              </a:rPr>
              <a:t>Destination = 2.2.2.2</a:t>
            </a:r>
          </a:p>
        </p:txBody>
      </p:sp>
      <p:sp>
        <p:nvSpPr>
          <p:cNvPr id="20" name="文本框 19"/>
          <p:cNvSpPr txBox="1"/>
          <p:nvPr/>
        </p:nvSpPr>
        <p:spPr>
          <a:xfrm>
            <a:off x="4590167" y="5437475"/>
            <a:ext cx="1926658" cy="501652"/>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pPr fontAlgn="ctr"/>
            <a:r>
              <a:rPr lang="en-US" sz="1100" dirty="0">
                <a:latin typeface="Huawei Sans" panose="020C0503030203020204" pitchFamily="34" charset="0"/>
              </a:rPr>
              <a:t>Seq=102  Ack=302</a:t>
            </a:r>
          </a:p>
          <a:p>
            <a:pPr fontAlgn="ctr"/>
            <a:r>
              <a:rPr lang="en-US" sz="1100" b="1" dirty="0">
                <a:latin typeface="Huawei Sans" panose="020C0503030203020204" pitchFamily="34" charset="0"/>
              </a:rPr>
              <a:t>(Flags: ACK is set.)</a:t>
            </a:r>
          </a:p>
        </p:txBody>
      </p:sp>
      <p:sp>
        <p:nvSpPr>
          <p:cNvPr id="34" name="矩形 33"/>
          <p:cNvSpPr/>
          <p:nvPr/>
        </p:nvSpPr>
        <p:spPr>
          <a:xfrm>
            <a:off x="2119857" y="5534412"/>
            <a:ext cx="1091966" cy="307777"/>
          </a:xfrm>
          <a:prstGeom prst="rect">
            <a:avLst/>
          </a:prstGeom>
        </p:spPr>
        <p:txBody>
          <a:bodyPr wrap="square">
            <a:noAutofit/>
          </a:bodyPr>
          <a:lstStyle/>
          <a:p>
            <a:pPr fontAlgn="ctr"/>
            <a:r>
              <a:rPr lang="en-US" sz="1100" dirty="0">
                <a:latin typeface="Huawei Sans" panose="020C0503030203020204" pitchFamily="34" charset="0"/>
                <a:ea typeface="方正兰亭黑简体" panose="02000000000000000000" pitchFamily="2" charset="-122"/>
              </a:rPr>
              <a:t>Sends ACK.</a:t>
            </a:r>
          </a:p>
        </p:txBody>
      </p:sp>
      <p:pic>
        <p:nvPicPr>
          <p:cNvPr id="38" name="图片 37" descr="PC.png"/>
          <p:cNvPicPr>
            <a:picLocks noChangeAspect="1"/>
          </p:cNvPicPr>
          <p:nvPr/>
        </p:nvPicPr>
        <p:blipFill>
          <a:blip r:embed="rId3" cstate="print"/>
          <a:stretch>
            <a:fillRect/>
          </a:stretch>
        </p:blipFill>
        <p:spPr>
          <a:xfrm>
            <a:off x="2807339" y="2050974"/>
            <a:ext cx="576563" cy="442800"/>
          </a:xfrm>
          <a:prstGeom prst="rect">
            <a:avLst/>
          </a:prstGeom>
        </p:spPr>
      </p:pic>
      <p:pic>
        <p:nvPicPr>
          <p:cNvPr id="39" name="图片 38" descr="PC.png"/>
          <p:cNvPicPr>
            <a:picLocks noChangeAspect="1"/>
          </p:cNvPicPr>
          <p:nvPr/>
        </p:nvPicPr>
        <p:blipFill>
          <a:blip r:embed="rId3" cstate="print"/>
          <a:stretch>
            <a:fillRect/>
          </a:stretch>
        </p:blipFill>
        <p:spPr>
          <a:xfrm>
            <a:off x="9037995" y="2050974"/>
            <a:ext cx="576563" cy="442800"/>
          </a:xfrm>
          <a:prstGeom prst="rect">
            <a:avLst/>
          </a:prstGeom>
        </p:spPr>
      </p:pic>
      <p:cxnSp>
        <p:nvCxnSpPr>
          <p:cNvPr id="56" name="直接连接符 55"/>
          <p:cNvCxnSpPr/>
          <p:nvPr/>
        </p:nvCxnSpPr>
        <p:spPr>
          <a:xfrm>
            <a:off x="3102439" y="3820414"/>
            <a:ext cx="180000" cy="0"/>
          </a:xfrm>
          <a:prstGeom prst="line">
            <a:avLst/>
          </a:prstGeom>
          <a:ln w="38100">
            <a:solidFill>
              <a:srgbClr val="EC706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6526350" y="3820414"/>
            <a:ext cx="540000" cy="0"/>
          </a:xfrm>
          <a:prstGeom prst="line">
            <a:avLst/>
          </a:prstGeom>
          <a:ln w="38100">
            <a:solidFill>
              <a:srgbClr val="EC706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5359988" y="4445011"/>
            <a:ext cx="540000" cy="0"/>
          </a:xfrm>
          <a:prstGeom prst="line">
            <a:avLst/>
          </a:prstGeom>
          <a:ln w="38100">
            <a:solidFill>
              <a:srgbClr val="00B0F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9141517" y="4445011"/>
            <a:ext cx="180000" cy="0"/>
          </a:xfrm>
          <a:prstGeom prst="line">
            <a:avLst/>
          </a:prstGeom>
          <a:ln w="38100">
            <a:solidFill>
              <a:srgbClr val="00B0F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5359988" y="5050492"/>
            <a:ext cx="540000" cy="0"/>
          </a:xfrm>
          <a:prstGeom prst="line">
            <a:avLst/>
          </a:prstGeom>
          <a:ln w="38100">
            <a:solidFill>
              <a:srgbClr val="00B0F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9141517" y="5050492"/>
            <a:ext cx="180000" cy="0"/>
          </a:xfrm>
          <a:prstGeom prst="line">
            <a:avLst/>
          </a:prstGeom>
          <a:ln w="38100">
            <a:solidFill>
              <a:srgbClr val="00B0F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rot="108000000" flipH="1">
            <a:off x="3139107" y="2643544"/>
            <a:ext cx="2340000" cy="0"/>
          </a:xfrm>
          <a:prstGeom prst="line">
            <a:avLst/>
          </a:prstGeom>
          <a:ln w="38100">
            <a:solidFill>
              <a:srgbClr val="EC706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rot="108000000" flipH="1">
            <a:off x="6756148" y="2633953"/>
            <a:ext cx="2592000" cy="0"/>
          </a:xfrm>
          <a:prstGeom prst="line">
            <a:avLst/>
          </a:prstGeom>
          <a:ln w="38100">
            <a:solidFill>
              <a:srgbClr val="00B0F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4" name="文本框 63"/>
          <p:cNvSpPr txBox="1"/>
          <p:nvPr/>
        </p:nvSpPr>
        <p:spPr>
          <a:xfrm>
            <a:off x="5468316" y="2402556"/>
            <a:ext cx="1287832" cy="367638"/>
          </a:xfrm>
          <a:prstGeom prst="roundRect">
            <a:avLst>
              <a:gd name="adj" fmla="val 0"/>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600" kern="0">
                <a:solidFill>
                  <a:srgbClr val="1D1D1A"/>
                </a:solidFill>
                <a:latin typeface="Huawei Sans" panose="020C0503030203020204" pitchFamily="34" charset="0"/>
                <a:ea typeface="方正兰亭黑简体" panose="02000000000000000000" pitchFamily="2" charset="-122"/>
              </a:defRPr>
            </a:lvl1pPr>
          </a:lstStyle>
          <a:p>
            <a:pPr fontAlgn="ctr"/>
            <a:r>
              <a:rPr lang="en-US" sz="1100" dirty="0">
                <a:latin typeface="Huawei Sans" panose="020C0503030203020204" pitchFamily="34" charset="0"/>
              </a:rPr>
              <a:t>A TCP connection is established.</a:t>
            </a:r>
          </a:p>
        </p:txBody>
      </p:sp>
      <p:cxnSp>
        <p:nvCxnSpPr>
          <p:cNvPr id="65" name="直接连接符 64"/>
          <p:cNvCxnSpPr/>
          <p:nvPr/>
        </p:nvCxnSpPr>
        <p:spPr>
          <a:xfrm rot="108000000" flipH="1">
            <a:off x="3139107" y="3019629"/>
            <a:ext cx="2340000" cy="0"/>
          </a:xfrm>
          <a:prstGeom prst="line">
            <a:avLst/>
          </a:prstGeom>
          <a:ln w="38100">
            <a:solidFill>
              <a:srgbClr val="EC706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rot="108000000" flipH="1">
            <a:off x="6756148" y="3010038"/>
            <a:ext cx="2592000" cy="0"/>
          </a:xfrm>
          <a:prstGeom prst="line">
            <a:avLst/>
          </a:prstGeom>
          <a:ln w="38100">
            <a:solidFill>
              <a:srgbClr val="00B0F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7" name="文本框 66"/>
          <p:cNvSpPr txBox="1"/>
          <p:nvPr/>
        </p:nvSpPr>
        <p:spPr>
          <a:xfrm>
            <a:off x="5468316" y="2834057"/>
            <a:ext cx="1287832" cy="367638"/>
          </a:xfrm>
          <a:prstGeom prst="roundRect">
            <a:avLst>
              <a:gd name="adj" fmla="val 0"/>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600" kern="0">
                <a:solidFill>
                  <a:srgbClr val="1D1D1A"/>
                </a:solidFill>
                <a:latin typeface="Huawei Sans" panose="020C0503030203020204" pitchFamily="34" charset="0"/>
                <a:ea typeface="方正兰亭黑简体" panose="02000000000000000000" pitchFamily="2" charset="-122"/>
              </a:defRPr>
            </a:lvl1pPr>
          </a:lstStyle>
          <a:p>
            <a:pPr fontAlgn="ctr"/>
            <a:r>
              <a:rPr lang="en-US" sz="1100" dirty="0">
                <a:latin typeface="Huawei Sans" panose="020C0503030203020204" pitchFamily="34" charset="0"/>
              </a:rPr>
              <a:t>TCP segment exchange</a:t>
            </a:r>
          </a:p>
        </p:txBody>
      </p:sp>
      <p:cxnSp>
        <p:nvCxnSpPr>
          <p:cNvPr id="68" name="直接连接符 67"/>
          <p:cNvCxnSpPr/>
          <p:nvPr/>
        </p:nvCxnSpPr>
        <p:spPr>
          <a:xfrm rot="108000000" flipH="1">
            <a:off x="3108496" y="6174309"/>
            <a:ext cx="2340000" cy="0"/>
          </a:xfrm>
          <a:prstGeom prst="line">
            <a:avLst/>
          </a:prstGeom>
          <a:ln w="38100">
            <a:solidFill>
              <a:srgbClr val="EC706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rot="108000000" flipH="1">
            <a:off x="6725537" y="6164718"/>
            <a:ext cx="2592000" cy="0"/>
          </a:xfrm>
          <a:prstGeom prst="line">
            <a:avLst/>
          </a:prstGeom>
          <a:ln w="38100">
            <a:solidFill>
              <a:srgbClr val="00B0F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0" name="文本框 69"/>
          <p:cNvSpPr txBox="1"/>
          <p:nvPr/>
        </p:nvSpPr>
        <p:spPr>
          <a:xfrm>
            <a:off x="5437705" y="6015977"/>
            <a:ext cx="1287832" cy="376219"/>
          </a:xfrm>
          <a:prstGeom prst="roundRect">
            <a:avLst>
              <a:gd name="adj" fmla="val 0"/>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600" kern="0">
                <a:solidFill>
                  <a:srgbClr val="1D1D1A"/>
                </a:solidFill>
                <a:latin typeface="Huawei Sans" panose="020C0503030203020204" pitchFamily="34" charset="0"/>
                <a:ea typeface="方正兰亭黑简体" panose="02000000000000000000" pitchFamily="2" charset="-122"/>
              </a:defRPr>
            </a:lvl1pPr>
          </a:lstStyle>
          <a:p>
            <a:pPr fontAlgn="ctr"/>
            <a:r>
              <a:rPr lang="en-US" sz="1100" dirty="0">
                <a:latin typeface="Huawei Sans" panose="020C0503030203020204" pitchFamily="34" charset="0"/>
              </a:rPr>
              <a:t>The TCP connection is torn down.</a:t>
            </a:r>
          </a:p>
        </p:txBody>
      </p:sp>
      <p:sp>
        <p:nvSpPr>
          <p:cNvPr id="71" name="椭圆 70"/>
          <p:cNvSpPr>
            <a:spLocks noChangeAspect="1"/>
          </p:cNvSpPr>
          <p:nvPr/>
        </p:nvSpPr>
        <p:spPr>
          <a:xfrm>
            <a:off x="1789120" y="3715365"/>
            <a:ext cx="223557" cy="223557"/>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r>
              <a:rPr lang="en-US" sz="1100" b="1" dirty="0">
                <a:solidFill>
                  <a:schemeClr val="bg1"/>
                </a:solidFill>
                <a:latin typeface="Huawei Sans" panose="020C0503030203020204" pitchFamily="34" charset="0"/>
                <a:ea typeface="方正兰亭黑简体" panose="02000000000000000000" pitchFamily="2" charset="-122"/>
              </a:rPr>
              <a:t>1</a:t>
            </a:r>
          </a:p>
        </p:txBody>
      </p:sp>
      <p:sp>
        <p:nvSpPr>
          <p:cNvPr id="72" name="椭圆 71"/>
          <p:cNvSpPr>
            <a:spLocks noChangeAspect="1"/>
          </p:cNvSpPr>
          <p:nvPr/>
        </p:nvSpPr>
        <p:spPr>
          <a:xfrm>
            <a:off x="10266000" y="4332953"/>
            <a:ext cx="223557" cy="223557"/>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r>
              <a:rPr lang="en-US" sz="1100" b="1" dirty="0">
                <a:solidFill>
                  <a:schemeClr val="bg1"/>
                </a:solidFill>
                <a:latin typeface="Huawei Sans" panose="020C0503030203020204" pitchFamily="34" charset="0"/>
                <a:ea typeface="方正兰亭黑简体" panose="02000000000000000000" pitchFamily="2" charset="-122"/>
              </a:rPr>
              <a:t>2</a:t>
            </a:r>
          </a:p>
        </p:txBody>
      </p:sp>
      <p:sp>
        <p:nvSpPr>
          <p:cNvPr id="73" name="椭圆 72"/>
          <p:cNvSpPr>
            <a:spLocks noChangeAspect="1"/>
          </p:cNvSpPr>
          <p:nvPr/>
        </p:nvSpPr>
        <p:spPr>
          <a:xfrm>
            <a:off x="10316833" y="4948127"/>
            <a:ext cx="223557" cy="223557"/>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r>
              <a:rPr lang="en-US" sz="1100" b="1" dirty="0">
                <a:solidFill>
                  <a:schemeClr val="bg1"/>
                </a:solidFill>
                <a:latin typeface="Huawei Sans" panose="020C0503030203020204" pitchFamily="34" charset="0"/>
                <a:ea typeface="方正兰亭黑简体" panose="02000000000000000000" pitchFamily="2" charset="-122"/>
              </a:rPr>
              <a:t>3</a:t>
            </a:r>
          </a:p>
        </p:txBody>
      </p:sp>
      <p:sp>
        <p:nvSpPr>
          <p:cNvPr id="74" name="椭圆 73"/>
          <p:cNvSpPr>
            <a:spLocks noChangeAspect="1"/>
          </p:cNvSpPr>
          <p:nvPr/>
        </p:nvSpPr>
        <p:spPr>
          <a:xfrm>
            <a:off x="1929632" y="5571630"/>
            <a:ext cx="223557" cy="223557"/>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r>
              <a:rPr lang="en-US" sz="1100" b="1" dirty="0">
                <a:solidFill>
                  <a:schemeClr val="bg1"/>
                </a:solidFill>
                <a:latin typeface="Huawei Sans" panose="020C0503030203020204" pitchFamily="34" charset="0"/>
                <a:ea typeface="方正兰亭黑简体" panose="02000000000000000000" pitchFamily="2" charset="-122"/>
              </a:rPr>
              <a:t>4</a:t>
            </a:r>
          </a:p>
        </p:txBody>
      </p:sp>
      <p:grpSp>
        <p:nvGrpSpPr>
          <p:cNvPr id="50" name="组合 49"/>
          <p:cNvGrpSpPr/>
          <p:nvPr/>
        </p:nvGrpSpPr>
        <p:grpSpPr>
          <a:xfrm>
            <a:off x="7780797" y="54126"/>
            <a:ext cx="4206612" cy="442800"/>
            <a:chOff x="7780797" y="54126"/>
            <a:chExt cx="4206612" cy="442800"/>
          </a:xfrm>
        </p:grpSpPr>
        <p:sp>
          <p:nvSpPr>
            <p:cNvPr id="51" name="五边形 50"/>
            <p:cNvSpPr/>
            <p:nvPr/>
          </p:nvSpPr>
          <p:spPr bwMode="auto">
            <a:xfrm>
              <a:off x="7780797" y="54126"/>
              <a:ext cx="846397" cy="442800"/>
            </a:xfrm>
            <a:prstGeom prst="homePlate">
              <a:avLst/>
            </a:prstGeom>
            <a:solidFill>
              <a:srgbClr val="D9D9D9"/>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spAutoFit/>
            </a:bodyPr>
            <a:lstStyle/>
            <a:p>
              <a:pPr algn="ctr"/>
              <a:r>
                <a:rPr lang="en-US" sz="1000" dirty="0">
                  <a:latin typeface="Huawei Sans" panose="020C0503030203020204" pitchFamily="34" charset="0"/>
                  <a:ea typeface="方正兰亭黑简体" panose="02000000000000000000" pitchFamily="2" charset="-122"/>
                  <a:sym typeface="Huawei Sans" panose="020C0503030203020204" pitchFamily="34" charset="0"/>
                </a:rPr>
                <a:t>Application Layer</a:t>
              </a:r>
            </a:p>
          </p:txBody>
        </p:sp>
        <p:sp>
          <p:nvSpPr>
            <p:cNvPr id="52" name="燕尾形 51"/>
            <p:cNvSpPr/>
            <p:nvPr/>
          </p:nvSpPr>
          <p:spPr bwMode="auto">
            <a:xfrm>
              <a:off x="8440928" y="54126"/>
              <a:ext cx="1073799" cy="44280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spAutoFit/>
            </a:bodyPr>
            <a:lstStyle/>
            <a:p>
              <a:pPr algn="ctr"/>
              <a:r>
                <a:rPr lang="en-US" sz="10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Transport Layer</a:t>
              </a:r>
            </a:p>
          </p:txBody>
        </p:sp>
        <p:sp>
          <p:nvSpPr>
            <p:cNvPr id="53" name="燕尾形 52"/>
            <p:cNvSpPr/>
            <p:nvPr/>
          </p:nvSpPr>
          <p:spPr bwMode="auto">
            <a:xfrm>
              <a:off x="9328461" y="54126"/>
              <a:ext cx="977704" cy="4428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spAutoFit/>
            </a:bodyPr>
            <a:lstStyle/>
            <a:p>
              <a:pPr algn="ctr">
                <a:spcBef>
                  <a:spcPts val="0"/>
                </a:spcBef>
              </a:pPr>
              <a:r>
                <a:rPr lang="en-US" sz="1000" dirty="0">
                  <a:latin typeface="Huawei Sans" panose="020C0503030203020204" pitchFamily="34" charset="0"/>
                  <a:ea typeface="方正兰亭黑简体" panose="02000000000000000000" pitchFamily="2" charset="-122"/>
                  <a:sym typeface="Huawei Sans" panose="020C0503030203020204" pitchFamily="34" charset="0"/>
                </a:rPr>
                <a:t>Network Layer</a:t>
              </a:r>
            </a:p>
          </p:txBody>
        </p:sp>
        <p:sp>
          <p:nvSpPr>
            <p:cNvPr id="54" name="燕尾形 53"/>
            <p:cNvSpPr/>
            <p:nvPr/>
          </p:nvSpPr>
          <p:spPr bwMode="auto">
            <a:xfrm>
              <a:off x="10119899" y="54126"/>
              <a:ext cx="1128324" cy="4428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spAutoFit/>
            </a:bodyPr>
            <a:lstStyle/>
            <a:p>
              <a:pPr algn="ctr">
                <a:spcBef>
                  <a:spcPts val="0"/>
                </a:spcBef>
                <a:defRPr/>
              </a:pPr>
              <a:r>
                <a:rPr lang="en-US" sz="1000" dirty="0">
                  <a:latin typeface="Huawei Sans" panose="020C0503030203020204" pitchFamily="34" charset="0"/>
                  <a:ea typeface="方正兰亭黑简体" panose="02000000000000000000" pitchFamily="2" charset="-122"/>
                  <a:sym typeface="Huawei Sans" panose="020C0503030203020204" pitchFamily="34" charset="0"/>
                </a:rPr>
                <a:t>Data Link Layer</a:t>
              </a:r>
            </a:p>
          </p:txBody>
        </p:sp>
        <p:sp>
          <p:nvSpPr>
            <p:cNvPr id="55" name="燕尾形 54"/>
            <p:cNvSpPr/>
            <p:nvPr/>
          </p:nvSpPr>
          <p:spPr bwMode="auto">
            <a:xfrm>
              <a:off x="11061958" y="54126"/>
              <a:ext cx="925451" cy="4428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spAutoFit/>
            </a:bodyPr>
            <a:lstStyle/>
            <a:p>
              <a:pPr algn="ctr">
                <a:spcBef>
                  <a:spcPts val="0"/>
                </a:spcBef>
                <a:defRPr/>
              </a:pPr>
              <a:r>
                <a:rPr lang="en-US" sz="1000" dirty="0">
                  <a:latin typeface="Huawei Sans" panose="020C0503030203020204" pitchFamily="34" charset="0"/>
                  <a:ea typeface="方正兰亭黑简体" panose="02000000000000000000" pitchFamily="2" charset="-122"/>
                  <a:sym typeface="Huawei Sans" panose="020C0503030203020204" pitchFamily="34" charset="0"/>
                </a:rPr>
                <a:t>Physical Layer</a:t>
              </a:r>
            </a:p>
          </p:txBody>
        </p:sp>
      </p:grpSp>
      <p:cxnSp>
        <p:nvCxnSpPr>
          <p:cNvPr id="75" name="直接连接符 74"/>
          <p:cNvCxnSpPr/>
          <p:nvPr/>
        </p:nvCxnSpPr>
        <p:spPr>
          <a:xfrm>
            <a:off x="3092914" y="5685499"/>
            <a:ext cx="180000" cy="0"/>
          </a:xfrm>
          <a:prstGeom prst="line">
            <a:avLst/>
          </a:prstGeom>
          <a:ln w="38100">
            <a:solidFill>
              <a:srgbClr val="EC706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6516825" y="5685499"/>
            <a:ext cx="540000" cy="0"/>
          </a:xfrm>
          <a:prstGeom prst="line">
            <a:avLst/>
          </a:prstGeom>
          <a:ln w="38100">
            <a:solidFill>
              <a:srgbClr val="EC706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946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451877" y="1242453"/>
            <a:ext cx="11306175" cy="1573318"/>
          </a:xfrm>
        </p:spPr>
        <p:txBody>
          <a:bodyPr wrap="square">
            <a:noAutofit/>
          </a:bodyPr>
          <a:lstStyle/>
          <a:p>
            <a:r>
              <a:rPr lang="en-US" sz="2000" dirty="0">
                <a:latin typeface="Huawei Sans" panose="020C0503030203020204" pitchFamily="34" charset="0"/>
              </a:rPr>
              <a:t>The transport layer is responsible for establishing connections between processes on hosts, and the network layer is responsible for transmitting data from one host to another.</a:t>
            </a:r>
          </a:p>
          <a:p>
            <a:r>
              <a:rPr lang="en-US" sz="2000" dirty="0">
                <a:latin typeface="Huawei Sans" panose="020C0503030203020204" pitchFamily="34" charset="0"/>
              </a:rPr>
              <a:t>PDUs transmitted at the network layer are called packets.</a:t>
            </a:r>
          </a:p>
          <a:p>
            <a:endParaRPr lang="zh-CN" altLang="en-US" sz="2000" dirty="0">
              <a:latin typeface="Huawei Sans" panose="020C0503030203020204" pitchFamily="34" charset="0"/>
            </a:endParaRPr>
          </a:p>
        </p:txBody>
      </p:sp>
      <p:sp>
        <p:nvSpPr>
          <p:cNvPr id="2" name="标题 1"/>
          <p:cNvSpPr>
            <a:spLocks noGrp="1"/>
          </p:cNvSpPr>
          <p:nvPr>
            <p:ph type="title"/>
          </p:nvPr>
        </p:nvSpPr>
        <p:spPr/>
        <p:txBody>
          <a:bodyPr wrap="square">
            <a:noAutofit/>
          </a:bodyPr>
          <a:lstStyle/>
          <a:p>
            <a:r>
              <a:rPr lang="en-US" dirty="0">
                <a:latin typeface="Huawei Sans" panose="020C0503030203020204" pitchFamily="34" charset="0"/>
              </a:rPr>
              <a:t>Network Layer</a:t>
            </a:r>
          </a:p>
        </p:txBody>
      </p:sp>
      <p:sp>
        <p:nvSpPr>
          <p:cNvPr id="28" name="矩形 27"/>
          <p:cNvSpPr/>
          <p:nvPr/>
        </p:nvSpPr>
        <p:spPr>
          <a:xfrm>
            <a:off x="4687490" y="3827776"/>
            <a:ext cx="5570507" cy="2324039"/>
          </a:xfrm>
          <a:prstGeom prst="rect">
            <a:avLst/>
          </a:prstGeom>
          <a:solidFill>
            <a:srgbClr val="F3FBFE"/>
          </a:solidFill>
          <a:ln w="12700">
            <a:solidFill>
              <a:srgbClr val="99DFF9"/>
            </a:solidFill>
          </a:ln>
        </p:spPr>
        <p:txBody>
          <a:bodyPr wrap="square">
            <a:noAutofit/>
          </a:bodyPr>
          <a:lstStyle/>
          <a:p>
            <a:pPr marL="285750" indent="-285750" fontAlgn="ctr">
              <a:lnSpc>
                <a:spcPct val="120000"/>
              </a:lnSpc>
              <a:buFont typeface="Arial" pitchFamily="34" charset="0"/>
              <a:buChar char="•"/>
            </a:pPr>
            <a:r>
              <a:rPr lang="en-US" sz="1600" dirty="0">
                <a:latin typeface="Huawei Sans" panose="020C0503030203020204" pitchFamily="34" charset="0"/>
                <a:ea typeface="方正兰亭黑简体" panose="02000000000000000000" pitchFamily="2" charset="-122"/>
                <a:sym typeface="Huawei Sans" panose="020C0503030203020204" pitchFamily="34" charset="0"/>
              </a:rPr>
              <a:t>The network layer is also called the Internet layer.</a:t>
            </a:r>
          </a:p>
          <a:p>
            <a:pPr lvl="2" fontAlgn="ctr"/>
            <a:r>
              <a:rPr lang="en-US" sz="1600" dirty="0">
                <a:latin typeface="Huawei Sans" panose="020C0503030203020204" pitchFamily="34" charset="0"/>
                <a:sym typeface="Huawei Sans" panose="020C0503030203020204" pitchFamily="34" charset="0"/>
              </a:rPr>
              <a:t>It sends packets from source hosts to destination hosts.</a:t>
            </a:r>
          </a:p>
          <a:p>
            <a:pPr marL="285750" indent="-285750" fontAlgn="ctr">
              <a:lnSpc>
                <a:spcPct val="120000"/>
              </a:lnSpc>
              <a:buFont typeface="Arial" pitchFamily="34" charset="0"/>
              <a:buChar char="•"/>
            </a:pPr>
            <a:r>
              <a:rPr lang="en-US" sz="1600" dirty="0">
                <a:latin typeface="Huawei Sans" panose="020C0503030203020204" pitchFamily="34" charset="0"/>
                <a:ea typeface="方正兰亭黑简体" panose="02000000000000000000" pitchFamily="2" charset="-122"/>
                <a:sym typeface="Huawei Sans" panose="020C0503030203020204" pitchFamily="34" charset="0"/>
              </a:rPr>
              <a:t>Functions of the network layer:</a:t>
            </a:r>
          </a:p>
          <a:p>
            <a:pPr lvl="2" fontAlgn="ctr"/>
            <a:r>
              <a:rPr lang="en-US" sz="1600" dirty="0">
                <a:latin typeface="Huawei Sans" panose="020C0503030203020204" pitchFamily="34" charset="0"/>
                <a:sym typeface="Huawei Sans" panose="020C0503030203020204" pitchFamily="34" charset="0"/>
              </a:rPr>
              <a:t>Provides logical addresses for network devices.</a:t>
            </a:r>
          </a:p>
          <a:p>
            <a:pPr lvl="2" fontAlgn="ctr"/>
            <a:r>
              <a:rPr lang="en-US" sz="1600" dirty="0">
                <a:latin typeface="Huawei Sans" panose="020C0503030203020204" pitchFamily="34" charset="0"/>
                <a:sym typeface="Huawei Sans" panose="020C0503030203020204" pitchFamily="34" charset="0"/>
              </a:rPr>
              <a:t>Routes and forwards data packets.</a:t>
            </a:r>
          </a:p>
          <a:p>
            <a:pPr lvl="2" fontAlgn="ctr"/>
            <a:r>
              <a:rPr lang="en-US" sz="1600" dirty="0">
                <a:latin typeface="Huawei Sans" panose="020C0503030203020204" pitchFamily="34" charset="0"/>
                <a:sym typeface="Huawei Sans" panose="020C0503030203020204" pitchFamily="34" charset="0"/>
              </a:rPr>
              <a:t>Common network layer protocols include IPv4, IPv6, ICMP, and IGMP.</a:t>
            </a:r>
          </a:p>
        </p:txBody>
      </p:sp>
      <p:sp>
        <p:nvSpPr>
          <p:cNvPr id="30" name="Right Arrow 157"/>
          <p:cNvSpPr/>
          <p:nvPr/>
        </p:nvSpPr>
        <p:spPr>
          <a:xfrm>
            <a:off x="3945615" y="4435166"/>
            <a:ext cx="647343"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2700">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graphicFrame>
        <p:nvGraphicFramePr>
          <p:cNvPr id="14" name="表格 35"/>
          <p:cNvGraphicFramePr>
            <a:graphicFrameLocks noGrp="1"/>
          </p:cNvGraphicFramePr>
          <p:nvPr>
            <p:extLst/>
          </p:nvPr>
        </p:nvGraphicFramePr>
        <p:xfrm>
          <a:off x="2459038" y="2924175"/>
          <a:ext cx="1486577" cy="3336420"/>
        </p:xfrm>
        <a:graphic>
          <a:graphicData uri="http://schemas.openxmlformats.org/drawingml/2006/table">
            <a:tbl>
              <a:tblPr>
                <a:effectLst>
                  <a:outerShdw blurRad="50800" dist="38100" dir="2700000" sx="1000" sy="1000" algn="tl" rotWithShape="0">
                    <a:prstClr val="black"/>
                  </a:outerShdw>
                </a:effectLst>
                <a:tableStyleId>{5C22544A-7EE6-4342-B048-85BDC9FD1C3A}</a:tableStyleId>
              </a:tblPr>
              <a:tblGrid>
                <a:gridCol w="1486577">
                  <a:extLst>
                    <a:ext uri="{9D8B030D-6E8A-4147-A177-3AD203B41FA5}">
                      <a16:colId xmlns:a16="http://schemas.microsoft.com/office/drawing/2014/main" xmlns="" val="20000"/>
                    </a:ext>
                  </a:extLst>
                </a:gridCol>
              </a:tblGrid>
              <a:tr h="628365">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4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Application Layer</a:t>
                      </a: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10000"/>
                  </a:ext>
                </a:extLst>
              </a:tr>
              <a:tr h="628365">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4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Transport Layer</a:t>
                      </a: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1"/>
                  </a:ext>
                </a:extLst>
              </a:tr>
              <a:tr h="787675">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6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Network Layer</a:t>
                      </a:r>
                    </a:p>
                    <a:p>
                      <a:pPr marL="0" marR="0" indent="0" algn="ctr" defTabSz="914400" rtl="0" eaLnBrk="1" fontAlgn="ctr" latinLnBrk="0" hangingPunct="1">
                        <a:lnSpc>
                          <a:spcPct val="100000"/>
                        </a:lnSpc>
                        <a:spcBef>
                          <a:spcPts val="0"/>
                        </a:spcBef>
                        <a:spcAft>
                          <a:spcPts val="0"/>
                        </a:spcAft>
                        <a:buClrTx/>
                        <a:buSzTx/>
                        <a:buFontTx/>
                        <a:buNone/>
                        <a:tabLst/>
                        <a:defRPr/>
                      </a:pPr>
                      <a:r>
                        <a:rPr lang="en-US" sz="16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(Packet)</a:t>
                      </a: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a16="http://schemas.microsoft.com/office/drawing/2014/main" xmlns="" val="10002"/>
                  </a:ext>
                </a:extLst>
              </a:tr>
              <a:tr h="628365">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4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Data Link Layer</a:t>
                      </a: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3"/>
                  </a:ext>
                </a:extLst>
              </a:tr>
              <a:tr h="628365">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4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Physical Layer</a:t>
                      </a: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4"/>
                  </a:ext>
                </a:extLst>
              </a:tr>
            </a:tbl>
          </a:graphicData>
        </a:graphic>
      </p:graphicFrame>
      <p:grpSp>
        <p:nvGrpSpPr>
          <p:cNvPr id="13" name="组合 12"/>
          <p:cNvGrpSpPr/>
          <p:nvPr/>
        </p:nvGrpSpPr>
        <p:grpSpPr>
          <a:xfrm>
            <a:off x="7780797" y="54126"/>
            <a:ext cx="4206612" cy="442800"/>
            <a:chOff x="7780797" y="54126"/>
            <a:chExt cx="4206612" cy="442800"/>
          </a:xfrm>
        </p:grpSpPr>
        <p:sp>
          <p:nvSpPr>
            <p:cNvPr id="15" name="五边形 14"/>
            <p:cNvSpPr/>
            <p:nvPr/>
          </p:nvSpPr>
          <p:spPr bwMode="auto">
            <a:xfrm>
              <a:off x="7780797" y="54126"/>
              <a:ext cx="846397" cy="442800"/>
            </a:xfrm>
            <a:prstGeom prst="homePlate">
              <a:avLst/>
            </a:prstGeom>
            <a:solidFill>
              <a:srgbClr val="D9D9D9"/>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spAutoFit/>
            </a:bodyPr>
            <a:lstStyle/>
            <a:p>
              <a:pPr algn="ctr"/>
              <a:r>
                <a:rPr lang="en-US" sz="1000" dirty="0">
                  <a:latin typeface="Huawei Sans" panose="020C0503030203020204" pitchFamily="34" charset="0"/>
                  <a:ea typeface="方正兰亭黑简体" panose="02000000000000000000" pitchFamily="2" charset="-122"/>
                  <a:sym typeface="Huawei Sans" panose="020C0503030203020204" pitchFamily="34" charset="0"/>
                </a:rPr>
                <a:t>Application Layer</a:t>
              </a:r>
            </a:p>
          </p:txBody>
        </p:sp>
        <p:sp>
          <p:nvSpPr>
            <p:cNvPr id="16" name="燕尾形 15"/>
            <p:cNvSpPr/>
            <p:nvPr/>
          </p:nvSpPr>
          <p:spPr bwMode="auto">
            <a:xfrm>
              <a:off x="8440928" y="54126"/>
              <a:ext cx="1073799" cy="442800"/>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spAutoFit/>
            </a:bodyPr>
            <a:lstStyle/>
            <a:p>
              <a:pPr algn="ctr"/>
              <a:r>
                <a:rPr lang="en-US" sz="1000" dirty="0">
                  <a:latin typeface="Huawei Sans" panose="020C0503030203020204" pitchFamily="34" charset="0"/>
                  <a:ea typeface="方正兰亭黑简体" panose="02000000000000000000" pitchFamily="2" charset="-122"/>
                  <a:sym typeface="Huawei Sans" panose="020C0503030203020204" pitchFamily="34" charset="0"/>
                </a:rPr>
                <a:t>Transport Layer</a:t>
              </a:r>
            </a:p>
          </p:txBody>
        </p:sp>
        <p:sp>
          <p:nvSpPr>
            <p:cNvPr id="17" name="燕尾形 16"/>
            <p:cNvSpPr/>
            <p:nvPr/>
          </p:nvSpPr>
          <p:spPr bwMode="auto">
            <a:xfrm>
              <a:off x="9328461" y="54126"/>
              <a:ext cx="977704" cy="44280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spAutoFit/>
            </a:bodyPr>
            <a:lstStyle/>
            <a:p>
              <a:pPr algn="ctr">
                <a:spcBef>
                  <a:spcPts val="0"/>
                </a:spcBef>
              </a:pPr>
              <a:r>
                <a:rPr lang="en-US" sz="10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Network Layer</a:t>
              </a:r>
            </a:p>
          </p:txBody>
        </p:sp>
        <p:sp>
          <p:nvSpPr>
            <p:cNvPr id="19" name="燕尾形 18"/>
            <p:cNvSpPr/>
            <p:nvPr/>
          </p:nvSpPr>
          <p:spPr bwMode="auto">
            <a:xfrm>
              <a:off x="10119899" y="54126"/>
              <a:ext cx="1128324" cy="4428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spAutoFit/>
            </a:bodyPr>
            <a:lstStyle/>
            <a:p>
              <a:pPr algn="ctr">
                <a:spcBef>
                  <a:spcPts val="0"/>
                </a:spcBef>
                <a:defRPr/>
              </a:pPr>
              <a:r>
                <a:rPr lang="en-US" sz="1000" dirty="0">
                  <a:latin typeface="Huawei Sans" panose="020C0503030203020204" pitchFamily="34" charset="0"/>
                  <a:ea typeface="方正兰亭黑简体" panose="02000000000000000000" pitchFamily="2" charset="-122"/>
                  <a:sym typeface="Huawei Sans" panose="020C0503030203020204" pitchFamily="34" charset="0"/>
                </a:rPr>
                <a:t>Data Link Layer</a:t>
              </a:r>
            </a:p>
          </p:txBody>
        </p:sp>
        <p:sp>
          <p:nvSpPr>
            <p:cNvPr id="20" name="燕尾形 19"/>
            <p:cNvSpPr/>
            <p:nvPr/>
          </p:nvSpPr>
          <p:spPr bwMode="auto">
            <a:xfrm>
              <a:off x="11061958" y="54126"/>
              <a:ext cx="925451" cy="4428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spAutoFit/>
            </a:bodyPr>
            <a:lstStyle/>
            <a:p>
              <a:pPr algn="ctr">
                <a:spcBef>
                  <a:spcPts val="0"/>
                </a:spcBef>
                <a:defRPr/>
              </a:pPr>
              <a:r>
                <a:rPr lang="en-US" sz="1000" dirty="0">
                  <a:latin typeface="Huawei Sans" panose="020C0503030203020204" pitchFamily="34" charset="0"/>
                  <a:ea typeface="方正兰亭黑简体" panose="02000000000000000000" pitchFamily="2" charset="-122"/>
                  <a:sym typeface="Huawei Sans" panose="020C0503030203020204" pitchFamily="34" charset="0"/>
                </a:rPr>
                <a:t>Physical Layer</a:t>
              </a:r>
            </a:p>
          </p:txBody>
        </p:sp>
      </p:grpSp>
    </p:spTree>
    <p:extLst>
      <p:ext uri="{BB962C8B-B14F-4D97-AF65-F5344CB8AC3E}">
        <p14:creationId xmlns:p14="http://schemas.microsoft.com/office/powerpoint/2010/main" val="30580719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Freeform 159"/>
          <p:cNvSpPr/>
          <p:nvPr/>
        </p:nvSpPr>
        <p:spPr>
          <a:xfrm flipH="1">
            <a:off x="10078211" y="2925051"/>
            <a:ext cx="1598408" cy="1025752"/>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 name="标题 1"/>
          <p:cNvSpPr>
            <a:spLocks noGrp="1"/>
          </p:cNvSpPr>
          <p:nvPr>
            <p:ph type="title"/>
          </p:nvPr>
        </p:nvSpPr>
        <p:spPr>
          <a:xfrm>
            <a:off x="1594799" y="410400"/>
            <a:ext cx="10081819" cy="640800"/>
          </a:xfrm>
        </p:spPr>
        <p:txBody>
          <a:bodyPr wrap="square">
            <a:noAutofit/>
          </a:bodyPr>
          <a:lstStyle/>
          <a:p>
            <a:r>
              <a:rPr lang="en-US" dirty="0">
                <a:latin typeface="Huawei Sans" panose="020C0503030203020204" pitchFamily="34" charset="0"/>
              </a:rPr>
              <a:t>Working Process of a Network Layer Protocol</a:t>
            </a:r>
          </a:p>
        </p:txBody>
      </p:sp>
      <p:sp>
        <p:nvSpPr>
          <p:cNvPr id="24" name="圆角矩形 75"/>
          <p:cNvSpPr/>
          <p:nvPr/>
        </p:nvSpPr>
        <p:spPr>
          <a:xfrm>
            <a:off x="593193" y="1432067"/>
            <a:ext cx="3747906" cy="39600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r>
              <a:rPr lang="en-US" sz="16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Packet Encapsulation</a:t>
            </a:r>
          </a:p>
        </p:txBody>
      </p:sp>
      <p:cxnSp>
        <p:nvCxnSpPr>
          <p:cNvPr id="40" name="直接连接符 39"/>
          <p:cNvCxnSpPr/>
          <p:nvPr/>
        </p:nvCxnSpPr>
        <p:spPr>
          <a:xfrm flipV="1">
            <a:off x="4439816" y="1354636"/>
            <a:ext cx="0" cy="4966392"/>
          </a:xfrm>
          <a:prstGeom prst="line">
            <a:avLst/>
          </a:prstGeom>
          <a:ln w="1270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41" name="圆角矩形 75"/>
          <p:cNvSpPr/>
          <p:nvPr/>
        </p:nvSpPr>
        <p:spPr>
          <a:xfrm>
            <a:off x="4607178" y="1432067"/>
            <a:ext cx="7069442" cy="39600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r>
              <a:rPr lang="en-US" sz="16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Packet Forwarding Based on Network Layer Addresses</a:t>
            </a:r>
          </a:p>
        </p:txBody>
      </p:sp>
      <p:pic>
        <p:nvPicPr>
          <p:cNvPr id="42" name="Picture 12" descr="E:\2016.01\1.12 扁平化图标\蓝色\AR-蓝色最新-40.png"/>
          <p:cNvPicPr>
            <a:picLocks noChangeAspect="1" noChangeArrowheads="1"/>
          </p:cNvPicPr>
          <p:nvPr/>
        </p:nvPicPr>
        <p:blipFill>
          <a:blip r:embed="rId3" cstate="print"/>
          <a:srcRect/>
          <a:stretch>
            <a:fillRect/>
          </a:stretch>
        </p:blipFill>
        <p:spPr bwMode="auto">
          <a:xfrm>
            <a:off x="6609040" y="2216722"/>
            <a:ext cx="540000" cy="441818"/>
          </a:xfrm>
          <a:prstGeom prst="rect">
            <a:avLst/>
          </a:prstGeom>
          <a:noFill/>
        </p:spPr>
      </p:pic>
      <p:pic>
        <p:nvPicPr>
          <p:cNvPr id="43" name="图片 42" descr="PC.png"/>
          <p:cNvPicPr>
            <a:picLocks noChangeAspect="1"/>
          </p:cNvPicPr>
          <p:nvPr/>
        </p:nvPicPr>
        <p:blipFill>
          <a:blip r:embed="rId4" cstate="print"/>
          <a:stretch>
            <a:fillRect/>
          </a:stretch>
        </p:blipFill>
        <p:spPr>
          <a:xfrm>
            <a:off x="5310789" y="2216722"/>
            <a:ext cx="576563" cy="442800"/>
          </a:xfrm>
          <a:prstGeom prst="rect">
            <a:avLst/>
          </a:prstGeom>
        </p:spPr>
      </p:pic>
      <p:pic>
        <p:nvPicPr>
          <p:cNvPr id="44" name="Picture 12" descr="E:\2016.01\1.12 扁平化图标\蓝色\AR-蓝色最新-40.png"/>
          <p:cNvPicPr>
            <a:picLocks noChangeAspect="1" noChangeArrowheads="1"/>
          </p:cNvPicPr>
          <p:nvPr/>
        </p:nvPicPr>
        <p:blipFill>
          <a:blip r:embed="rId3" cstate="print"/>
          <a:srcRect/>
          <a:stretch>
            <a:fillRect/>
          </a:stretch>
        </p:blipFill>
        <p:spPr bwMode="auto">
          <a:xfrm>
            <a:off x="7737423" y="3260773"/>
            <a:ext cx="540000" cy="441818"/>
          </a:xfrm>
          <a:prstGeom prst="rect">
            <a:avLst/>
          </a:prstGeom>
          <a:noFill/>
        </p:spPr>
      </p:pic>
      <p:pic>
        <p:nvPicPr>
          <p:cNvPr id="45" name="Picture 12" descr="E:\2016.01\1.12 扁平化图标\蓝色\AR-蓝色最新-40.png"/>
          <p:cNvPicPr>
            <a:picLocks noChangeAspect="1" noChangeArrowheads="1"/>
          </p:cNvPicPr>
          <p:nvPr/>
        </p:nvPicPr>
        <p:blipFill>
          <a:blip r:embed="rId3" cstate="print"/>
          <a:srcRect/>
          <a:stretch>
            <a:fillRect/>
          </a:stretch>
        </p:blipFill>
        <p:spPr bwMode="auto">
          <a:xfrm>
            <a:off x="7737423" y="2216722"/>
            <a:ext cx="540000" cy="441818"/>
          </a:xfrm>
          <a:prstGeom prst="rect">
            <a:avLst/>
          </a:prstGeom>
          <a:noFill/>
        </p:spPr>
      </p:pic>
      <p:pic>
        <p:nvPicPr>
          <p:cNvPr id="46" name="Picture 12" descr="E:\2016.01\1.12 扁平化图标\蓝色\AR-蓝色最新-40.png"/>
          <p:cNvPicPr>
            <a:picLocks noChangeAspect="1" noChangeArrowheads="1"/>
          </p:cNvPicPr>
          <p:nvPr/>
        </p:nvPicPr>
        <p:blipFill>
          <a:blip r:embed="rId3" cstate="print"/>
          <a:srcRect/>
          <a:stretch>
            <a:fillRect/>
          </a:stretch>
        </p:blipFill>
        <p:spPr bwMode="auto">
          <a:xfrm>
            <a:off x="9125293" y="2216014"/>
            <a:ext cx="540000" cy="441818"/>
          </a:xfrm>
          <a:prstGeom prst="rect">
            <a:avLst/>
          </a:prstGeom>
          <a:noFill/>
        </p:spPr>
      </p:pic>
      <p:pic>
        <p:nvPicPr>
          <p:cNvPr id="47" name="Picture 12" descr="E:\2016.01\1.12 扁平化图标\蓝色\AR-蓝色最新-40.png"/>
          <p:cNvPicPr>
            <a:picLocks noChangeAspect="1" noChangeArrowheads="1"/>
          </p:cNvPicPr>
          <p:nvPr/>
        </p:nvPicPr>
        <p:blipFill>
          <a:blip r:embed="rId3" cstate="print"/>
          <a:srcRect/>
          <a:stretch>
            <a:fillRect/>
          </a:stretch>
        </p:blipFill>
        <p:spPr bwMode="auto">
          <a:xfrm>
            <a:off x="9133580" y="3260813"/>
            <a:ext cx="540000" cy="441818"/>
          </a:xfrm>
          <a:prstGeom prst="rect">
            <a:avLst/>
          </a:prstGeom>
          <a:noFill/>
        </p:spPr>
      </p:pic>
      <p:cxnSp>
        <p:nvCxnSpPr>
          <p:cNvPr id="51" name="直接连接符 50"/>
          <p:cNvCxnSpPr>
            <a:stCxn id="43" idx="3"/>
            <a:endCxn id="42" idx="1"/>
          </p:cNvCxnSpPr>
          <p:nvPr/>
        </p:nvCxnSpPr>
        <p:spPr>
          <a:xfrm flipV="1">
            <a:off x="5887352" y="2437631"/>
            <a:ext cx="721688" cy="49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55" name="图片 54" descr="PC.png"/>
          <p:cNvPicPr>
            <a:picLocks noChangeAspect="1"/>
          </p:cNvPicPr>
          <p:nvPr/>
        </p:nvPicPr>
        <p:blipFill>
          <a:blip r:embed="rId4" cstate="print"/>
          <a:stretch>
            <a:fillRect/>
          </a:stretch>
        </p:blipFill>
        <p:spPr>
          <a:xfrm>
            <a:off x="10529153" y="3259791"/>
            <a:ext cx="576563" cy="442800"/>
          </a:xfrm>
          <a:prstGeom prst="rect">
            <a:avLst/>
          </a:prstGeom>
        </p:spPr>
      </p:pic>
      <p:cxnSp>
        <p:nvCxnSpPr>
          <p:cNvPr id="56" name="直接连接符 55"/>
          <p:cNvCxnSpPr>
            <a:stCxn id="42" idx="3"/>
            <a:endCxn id="45" idx="1"/>
          </p:cNvCxnSpPr>
          <p:nvPr/>
        </p:nvCxnSpPr>
        <p:spPr>
          <a:xfrm>
            <a:off x="7149040" y="2437631"/>
            <a:ext cx="58838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a:stCxn id="45" idx="3"/>
            <a:endCxn id="46" idx="1"/>
          </p:cNvCxnSpPr>
          <p:nvPr/>
        </p:nvCxnSpPr>
        <p:spPr>
          <a:xfrm flipV="1">
            <a:off x="8277423" y="2436923"/>
            <a:ext cx="847870" cy="7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44" idx="0"/>
            <a:endCxn id="45" idx="2"/>
          </p:cNvCxnSpPr>
          <p:nvPr/>
        </p:nvCxnSpPr>
        <p:spPr>
          <a:xfrm flipV="1">
            <a:off x="8007423" y="2658540"/>
            <a:ext cx="0" cy="60223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44" idx="3"/>
            <a:endCxn id="47" idx="1"/>
          </p:cNvCxnSpPr>
          <p:nvPr/>
        </p:nvCxnSpPr>
        <p:spPr>
          <a:xfrm>
            <a:off x="8277423" y="3481682"/>
            <a:ext cx="856157" cy="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47" idx="3"/>
            <a:endCxn id="55" idx="1"/>
          </p:cNvCxnSpPr>
          <p:nvPr/>
        </p:nvCxnSpPr>
        <p:spPr>
          <a:xfrm flipV="1">
            <a:off x="9673580" y="3481191"/>
            <a:ext cx="855573" cy="5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p:nvPr/>
        </p:nvCxnSpPr>
        <p:spPr>
          <a:xfrm>
            <a:off x="6006662" y="2378231"/>
            <a:ext cx="501395"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p:nvPr/>
        </p:nvCxnSpPr>
        <p:spPr>
          <a:xfrm>
            <a:off x="7192533" y="2378231"/>
            <a:ext cx="501395"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接箭头连接符 89"/>
          <p:cNvCxnSpPr/>
          <p:nvPr/>
        </p:nvCxnSpPr>
        <p:spPr>
          <a:xfrm>
            <a:off x="9894632" y="3410830"/>
            <a:ext cx="501395"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接箭头连接符 90"/>
          <p:cNvCxnSpPr/>
          <p:nvPr/>
        </p:nvCxnSpPr>
        <p:spPr>
          <a:xfrm rot="5400000">
            <a:off x="7621725" y="2949404"/>
            <a:ext cx="501395"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p:nvPr/>
        </p:nvCxnSpPr>
        <p:spPr>
          <a:xfrm>
            <a:off x="8450659" y="3344429"/>
            <a:ext cx="501395"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pic>
        <p:nvPicPr>
          <p:cNvPr id="93" name="Picture 12" descr="E:\2016.01\1.12 扁平化图标\蓝色\AR-蓝色最新-40.png"/>
          <p:cNvPicPr>
            <a:picLocks noChangeAspect="1" noChangeArrowheads="1"/>
          </p:cNvPicPr>
          <p:nvPr/>
        </p:nvPicPr>
        <p:blipFill>
          <a:blip r:embed="rId3" cstate="print"/>
          <a:srcRect/>
          <a:stretch>
            <a:fillRect/>
          </a:stretch>
        </p:blipFill>
        <p:spPr bwMode="auto">
          <a:xfrm>
            <a:off x="10365381" y="2217704"/>
            <a:ext cx="540000" cy="441818"/>
          </a:xfrm>
          <a:prstGeom prst="rect">
            <a:avLst/>
          </a:prstGeom>
          <a:noFill/>
        </p:spPr>
      </p:pic>
      <p:cxnSp>
        <p:nvCxnSpPr>
          <p:cNvPr id="94" name="直接连接符 93"/>
          <p:cNvCxnSpPr>
            <a:stCxn id="46" idx="3"/>
            <a:endCxn id="93" idx="1"/>
          </p:cNvCxnSpPr>
          <p:nvPr/>
        </p:nvCxnSpPr>
        <p:spPr>
          <a:xfrm>
            <a:off x="9665293" y="2436923"/>
            <a:ext cx="700088" cy="169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a:stCxn id="47" idx="0"/>
            <a:endCxn id="93" idx="2"/>
          </p:cNvCxnSpPr>
          <p:nvPr/>
        </p:nvCxnSpPr>
        <p:spPr>
          <a:xfrm flipV="1">
            <a:off x="9403580" y="2659522"/>
            <a:ext cx="1231801" cy="60129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2" name="文本框 101"/>
          <p:cNvSpPr txBox="1"/>
          <p:nvPr/>
        </p:nvSpPr>
        <p:spPr>
          <a:xfrm>
            <a:off x="5379466" y="2651546"/>
            <a:ext cx="497252" cy="307777"/>
          </a:xfrm>
          <a:prstGeom prst="rect">
            <a:avLst/>
          </a:prstGeom>
          <a:noFill/>
        </p:spPr>
        <p:txBody>
          <a:bodyPr wrap="square" rtlCol="0">
            <a:noAutofit/>
          </a:bodyPr>
          <a:lstStyle/>
          <a:p>
            <a:pPr fontAlgn="ctr"/>
            <a:r>
              <a:rPr lang="en-US" sz="1200" dirty="0">
                <a:latin typeface="Huawei Sans" panose="020C0503030203020204" pitchFamily="34" charset="0"/>
                <a:ea typeface="方正兰亭黑简体" panose="02000000000000000000" pitchFamily="2" charset="-122"/>
                <a:sym typeface="Huawei Sans" panose="020C0503030203020204" pitchFamily="34" charset="0"/>
              </a:rPr>
              <a:t>PC1</a:t>
            </a:r>
          </a:p>
        </p:txBody>
      </p:sp>
      <p:sp>
        <p:nvSpPr>
          <p:cNvPr id="103" name="文本框 102"/>
          <p:cNvSpPr txBox="1"/>
          <p:nvPr/>
        </p:nvSpPr>
        <p:spPr>
          <a:xfrm>
            <a:off x="10547395" y="2967372"/>
            <a:ext cx="497252" cy="307777"/>
          </a:xfrm>
          <a:prstGeom prst="rect">
            <a:avLst/>
          </a:prstGeom>
          <a:noFill/>
        </p:spPr>
        <p:txBody>
          <a:bodyPr wrap="square" rtlCol="0">
            <a:noAutofit/>
          </a:bodyPr>
          <a:lstStyle/>
          <a:p>
            <a:pPr fontAlgn="ctr"/>
            <a:r>
              <a:rPr lang="en-US" sz="1200" dirty="0">
                <a:latin typeface="Huawei Sans" panose="020C0503030203020204" pitchFamily="34" charset="0"/>
                <a:ea typeface="方正兰亭黑简体" panose="02000000000000000000" pitchFamily="2" charset="-122"/>
                <a:sym typeface="Huawei Sans" panose="020C0503030203020204" pitchFamily="34" charset="0"/>
              </a:rPr>
              <a:t>PC2</a:t>
            </a:r>
          </a:p>
        </p:txBody>
      </p:sp>
      <p:sp>
        <p:nvSpPr>
          <p:cNvPr id="104" name="Rectangular Callout 4"/>
          <p:cNvSpPr/>
          <p:nvPr/>
        </p:nvSpPr>
        <p:spPr>
          <a:xfrm rot="16200000">
            <a:off x="5578142" y="1921266"/>
            <a:ext cx="1041867" cy="3017205"/>
          </a:xfrm>
          <a:custGeom>
            <a:avLst/>
            <a:gdLst>
              <a:gd name="connsiteX0" fmla="*/ 0 w 1260326"/>
              <a:gd name="connsiteY0" fmla="*/ 0 h 2211766"/>
              <a:gd name="connsiteX1" fmla="*/ 735190 w 1260326"/>
              <a:gd name="connsiteY1" fmla="*/ 0 h 2211766"/>
              <a:gd name="connsiteX2" fmla="*/ 735190 w 1260326"/>
              <a:gd name="connsiteY2" fmla="*/ 0 h 2211766"/>
              <a:gd name="connsiteX3" fmla="*/ 1050272 w 1260326"/>
              <a:gd name="connsiteY3" fmla="*/ 0 h 2211766"/>
              <a:gd name="connsiteX4" fmla="*/ 1260326 w 1260326"/>
              <a:gd name="connsiteY4" fmla="*/ 0 h 2211766"/>
              <a:gd name="connsiteX5" fmla="*/ 1260326 w 1260326"/>
              <a:gd name="connsiteY5" fmla="*/ 368628 h 2211766"/>
              <a:gd name="connsiteX6" fmla="*/ 1539072 w 1260326"/>
              <a:gd name="connsiteY6" fmla="*/ 803114 h 2211766"/>
              <a:gd name="connsiteX7" fmla="*/ 1260326 w 1260326"/>
              <a:gd name="connsiteY7" fmla="*/ 921569 h 2211766"/>
              <a:gd name="connsiteX8" fmla="*/ 1260326 w 1260326"/>
              <a:gd name="connsiteY8" fmla="*/ 2211766 h 2211766"/>
              <a:gd name="connsiteX9" fmla="*/ 1050272 w 1260326"/>
              <a:gd name="connsiteY9" fmla="*/ 2211766 h 2211766"/>
              <a:gd name="connsiteX10" fmla="*/ 735190 w 1260326"/>
              <a:gd name="connsiteY10" fmla="*/ 2211766 h 2211766"/>
              <a:gd name="connsiteX11" fmla="*/ 735190 w 1260326"/>
              <a:gd name="connsiteY11" fmla="*/ 2211766 h 2211766"/>
              <a:gd name="connsiteX12" fmla="*/ 0 w 1260326"/>
              <a:gd name="connsiteY12" fmla="*/ 2211766 h 2211766"/>
              <a:gd name="connsiteX13" fmla="*/ 0 w 1260326"/>
              <a:gd name="connsiteY13" fmla="*/ 921569 h 2211766"/>
              <a:gd name="connsiteX14" fmla="*/ 0 w 1260326"/>
              <a:gd name="connsiteY14" fmla="*/ 368628 h 2211766"/>
              <a:gd name="connsiteX15" fmla="*/ 0 w 1260326"/>
              <a:gd name="connsiteY15" fmla="*/ 368628 h 2211766"/>
              <a:gd name="connsiteX16" fmla="*/ 0 w 1260326"/>
              <a:gd name="connsiteY16" fmla="*/ 0 h 2211766"/>
              <a:gd name="connsiteX0" fmla="*/ 0 w 1539072"/>
              <a:gd name="connsiteY0" fmla="*/ 0 h 2211766"/>
              <a:gd name="connsiteX1" fmla="*/ 735190 w 1539072"/>
              <a:gd name="connsiteY1" fmla="*/ 0 h 2211766"/>
              <a:gd name="connsiteX2" fmla="*/ 735190 w 1539072"/>
              <a:gd name="connsiteY2" fmla="*/ 0 h 2211766"/>
              <a:gd name="connsiteX3" fmla="*/ 1050272 w 1539072"/>
              <a:gd name="connsiteY3" fmla="*/ 0 h 2211766"/>
              <a:gd name="connsiteX4" fmla="*/ 1260326 w 1539072"/>
              <a:gd name="connsiteY4" fmla="*/ 0 h 2211766"/>
              <a:gd name="connsiteX5" fmla="*/ 1260326 w 1539072"/>
              <a:gd name="connsiteY5" fmla="*/ 557815 h 2211766"/>
              <a:gd name="connsiteX6" fmla="*/ 1539072 w 1539072"/>
              <a:gd name="connsiteY6" fmla="*/ 803114 h 2211766"/>
              <a:gd name="connsiteX7" fmla="*/ 1260326 w 1539072"/>
              <a:gd name="connsiteY7" fmla="*/ 921569 h 2211766"/>
              <a:gd name="connsiteX8" fmla="*/ 1260326 w 1539072"/>
              <a:gd name="connsiteY8" fmla="*/ 2211766 h 2211766"/>
              <a:gd name="connsiteX9" fmla="*/ 1050272 w 1539072"/>
              <a:gd name="connsiteY9" fmla="*/ 2211766 h 2211766"/>
              <a:gd name="connsiteX10" fmla="*/ 735190 w 1539072"/>
              <a:gd name="connsiteY10" fmla="*/ 2211766 h 2211766"/>
              <a:gd name="connsiteX11" fmla="*/ 735190 w 1539072"/>
              <a:gd name="connsiteY11" fmla="*/ 2211766 h 2211766"/>
              <a:gd name="connsiteX12" fmla="*/ 0 w 1539072"/>
              <a:gd name="connsiteY12" fmla="*/ 2211766 h 2211766"/>
              <a:gd name="connsiteX13" fmla="*/ 0 w 1539072"/>
              <a:gd name="connsiteY13" fmla="*/ 921569 h 2211766"/>
              <a:gd name="connsiteX14" fmla="*/ 0 w 1539072"/>
              <a:gd name="connsiteY14" fmla="*/ 368628 h 2211766"/>
              <a:gd name="connsiteX15" fmla="*/ 0 w 1539072"/>
              <a:gd name="connsiteY15" fmla="*/ 368628 h 2211766"/>
              <a:gd name="connsiteX16" fmla="*/ 0 w 1539072"/>
              <a:gd name="connsiteY16" fmla="*/ 0 h 221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39072" h="2211766">
                <a:moveTo>
                  <a:pt x="0" y="0"/>
                </a:moveTo>
                <a:lnTo>
                  <a:pt x="735190" y="0"/>
                </a:lnTo>
                <a:lnTo>
                  <a:pt x="735190" y="0"/>
                </a:lnTo>
                <a:lnTo>
                  <a:pt x="1050272" y="0"/>
                </a:lnTo>
                <a:lnTo>
                  <a:pt x="1260326" y="0"/>
                </a:lnTo>
                <a:lnTo>
                  <a:pt x="1260326" y="557815"/>
                </a:lnTo>
                <a:lnTo>
                  <a:pt x="1539072" y="803114"/>
                </a:lnTo>
                <a:lnTo>
                  <a:pt x="1260326" y="921569"/>
                </a:lnTo>
                <a:lnTo>
                  <a:pt x="1260326" y="2211766"/>
                </a:lnTo>
                <a:lnTo>
                  <a:pt x="1050272" y="2211766"/>
                </a:lnTo>
                <a:lnTo>
                  <a:pt x="735190" y="2211766"/>
                </a:lnTo>
                <a:lnTo>
                  <a:pt x="735190" y="2211766"/>
                </a:lnTo>
                <a:lnTo>
                  <a:pt x="0" y="2211766"/>
                </a:lnTo>
                <a:lnTo>
                  <a:pt x="0" y="921569"/>
                </a:lnTo>
                <a:lnTo>
                  <a:pt x="0" y="368628"/>
                </a:lnTo>
                <a:lnTo>
                  <a:pt x="0" y="368628"/>
                </a:lnTo>
                <a:lnTo>
                  <a:pt x="0" y="0"/>
                </a:lnTo>
                <a:close/>
              </a:path>
            </a:pathLst>
          </a:custGeom>
          <a:solidFill>
            <a:srgbClr val="F3FBFE"/>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vert="eaVert" wrap="square" rtlCol="0" anchor="b" anchorCtr="1">
            <a:noAutofit/>
          </a:bodyPr>
          <a:lstStyle/>
          <a:p>
            <a:pPr fontAlgn="ctr"/>
            <a:r>
              <a:rPr 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The PC encapsulates the IP header (envelope).</a:t>
            </a:r>
          </a:p>
          <a:p>
            <a:pPr fontAlgn="ctr"/>
            <a:r>
              <a:rPr 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The </a:t>
            </a:r>
            <a:r>
              <a:rPr lang="en-US"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key information is about source </a:t>
            </a:r>
            <a:r>
              <a:rPr 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and destination IP addresses.</a:t>
            </a:r>
          </a:p>
        </p:txBody>
      </p:sp>
      <p:sp>
        <p:nvSpPr>
          <p:cNvPr id="106" name="矩形 105"/>
          <p:cNvSpPr/>
          <p:nvPr/>
        </p:nvSpPr>
        <p:spPr>
          <a:xfrm>
            <a:off x="7321718" y="4132701"/>
            <a:ext cx="4266026" cy="2188327"/>
          </a:xfrm>
          <a:prstGeom prst="rect">
            <a:avLst/>
          </a:prstGeom>
          <a:solidFill>
            <a:srgbClr val="F3FBFE"/>
          </a:solidFill>
          <a:ln w="12700">
            <a:solidFill>
              <a:srgbClr val="99DFF9"/>
            </a:solidFill>
          </a:ln>
        </p:spPr>
        <p:txBody>
          <a:bodyPr wrap="square">
            <a:noAutofit/>
          </a:bodyPr>
          <a:lstStyle/>
          <a:p>
            <a:pPr marL="285750" indent="-285750" fontAlgn="ctr">
              <a:buFont typeface="Arial" pitchFamily="34" charset="0"/>
              <a:buChar char="•"/>
            </a:pPr>
            <a:r>
              <a:rPr lang="en-US" sz="1200" dirty="0">
                <a:latin typeface="Huawei Sans" panose="020C0503030203020204" pitchFamily="34" charset="0"/>
                <a:ea typeface="方正兰亭黑简体" panose="02000000000000000000" pitchFamily="2" charset="-122"/>
                <a:sym typeface="Huawei Sans" panose="020C0503030203020204" pitchFamily="34" charset="0"/>
              </a:rPr>
              <a:t>The network layer header of a packet sent by a source device carries the network layer addresses of the source and destination devices.</a:t>
            </a:r>
          </a:p>
          <a:p>
            <a:pPr marL="285750" indent="-285750" fontAlgn="ctr">
              <a:buFont typeface="Arial" pitchFamily="34" charset="0"/>
              <a:buChar char="•"/>
            </a:pPr>
            <a:r>
              <a:rPr lang="en-US" sz="1200" dirty="0">
                <a:latin typeface="Huawei Sans" panose="020C0503030203020204" pitchFamily="34" charset="0"/>
                <a:ea typeface="方正兰亭黑简体" panose="02000000000000000000" pitchFamily="2" charset="-122"/>
                <a:sym typeface="Huawei Sans" panose="020C0503030203020204" pitchFamily="34" charset="0"/>
              </a:rPr>
              <a:t>Each network device (such as a router) that has the routing function maintains a </a:t>
            </a:r>
            <a:r>
              <a:rPr lang="en-US" sz="1200" b="1" dirty="0">
                <a:latin typeface="Huawei Sans" panose="020C0503030203020204" pitchFamily="34" charset="0"/>
                <a:ea typeface="方正兰亭黑简体" panose="02000000000000000000" pitchFamily="2" charset="-122"/>
                <a:sym typeface="Huawei Sans" panose="020C0503030203020204" pitchFamily="34" charset="0"/>
              </a:rPr>
              <a:t>routing table</a:t>
            </a:r>
            <a:r>
              <a:rPr lang="en-US" sz="1200" dirty="0">
                <a:latin typeface="Huawei Sans" panose="020C0503030203020204" pitchFamily="34" charset="0"/>
                <a:ea typeface="方正兰亭黑简体" panose="02000000000000000000" pitchFamily="2" charset="-122"/>
                <a:sym typeface="Huawei Sans" panose="020C0503030203020204" pitchFamily="34" charset="0"/>
              </a:rPr>
              <a:t> (like a map of the network device).</a:t>
            </a:r>
          </a:p>
          <a:p>
            <a:pPr marL="285750" indent="-285750" fontAlgn="ctr">
              <a:buFont typeface="Arial" pitchFamily="34" charset="0"/>
              <a:buChar char="•"/>
            </a:pPr>
            <a:r>
              <a:rPr lang="en-US" sz="1200" dirty="0">
                <a:latin typeface="Huawei Sans" panose="020C0503030203020204" pitchFamily="34" charset="0"/>
                <a:ea typeface="方正兰亭黑简体" panose="02000000000000000000" pitchFamily="2" charset="-122"/>
                <a:sym typeface="Huawei Sans" panose="020C0503030203020204" pitchFamily="34" charset="0"/>
              </a:rPr>
              <a:t>After receiving a packet, the network device reads the network layer </a:t>
            </a:r>
            <a:r>
              <a:rPr lang="en-US" sz="1200" b="1" dirty="0">
                <a:latin typeface="Huawei Sans" panose="020C0503030203020204" pitchFamily="34" charset="0"/>
                <a:ea typeface="方正兰亭黑简体" panose="02000000000000000000" pitchFamily="2" charset="-122"/>
                <a:sym typeface="Huawei Sans" panose="020C0503030203020204" pitchFamily="34" charset="0"/>
              </a:rPr>
              <a:t>destination address</a:t>
            </a:r>
            <a:r>
              <a:rPr lang="en-US" sz="1200" dirty="0">
                <a:latin typeface="Huawei Sans" panose="020C0503030203020204" pitchFamily="34" charset="0"/>
                <a:ea typeface="方正兰亭黑简体" panose="02000000000000000000" pitchFamily="2" charset="-122"/>
                <a:sym typeface="Huawei Sans" panose="020C0503030203020204" pitchFamily="34" charset="0"/>
              </a:rPr>
              <a:t> of the packet, searches the routing table for the matching entry of the destination address, and forwards the packet according to the instruction of the matching entry.</a:t>
            </a:r>
          </a:p>
        </p:txBody>
      </p:sp>
      <p:sp>
        <p:nvSpPr>
          <p:cNvPr id="107" name="文本框 106"/>
          <p:cNvSpPr txBox="1"/>
          <p:nvPr/>
        </p:nvSpPr>
        <p:spPr>
          <a:xfrm>
            <a:off x="7607678" y="1878298"/>
            <a:ext cx="888385" cy="307777"/>
          </a:xfrm>
          <a:prstGeom prst="rect">
            <a:avLst/>
          </a:prstGeom>
          <a:noFill/>
        </p:spPr>
        <p:txBody>
          <a:bodyPr wrap="square" rtlCol="0">
            <a:noAutofit/>
          </a:bodyPr>
          <a:lstStyle/>
          <a:p>
            <a:pPr fontAlgn="ctr"/>
            <a:r>
              <a:rPr lang="en-US" sz="1200" dirty="0">
                <a:latin typeface="Huawei Sans" panose="020C0503030203020204" pitchFamily="34" charset="0"/>
                <a:ea typeface="方正兰亭黑简体" panose="02000000000000000000" pitchFamily="2" charset="-122"/>
                <a:sym typeface="Huawei Sans" panose="020C0503030203020204" pitchFamily="34" charset="0"/>
              </a:rPr>
              <a:t>Router 1</a:t>
            </a:r>
          </a:p>
        </p:txBody>
      </p:sp>
      <p:sp>
        <p:nvSpPr>
          <p:cNvPr id="109" name="文本框 108"/>
          <p:cNvSpPr txBox="1"/>
          <p:nvPr/>
        </p:nvSpPr>
        <p:spPr>
          <a:xfrm>
            <a:off x="8224671" y="2157014"/>
            <a:ext cx="753732" cy="307777"/>
          </a:xfrm>
          <a:prstGeom prst="rect">
            <a:avLst/>
          </a:prstGeom>
          <a:noFill/>
        </p:spPr>
        <p:txBody>
          <a:bodyPr wrap="square" rtlCol="0">
            <a:noAutofit/>
          </a:bodyPr>
          <a:lstStyle/>
          <a:p>
            <a:pPr fontAlgn="ctr"/>
            <a:r>
              <a:rPr lang="en-US" sz="1200" dirty="0">
                <a:latin typeface="Huawei Sans" panose="020C0503030203020204" pitchFamily="34" charset="0"/>
                <a:ea typeface="方正兰亭黑简体" panose="02000000000000000000" pitchFamily="2" charset="-122"/>
                <a:sym typeface="Huawei Sans" panose="020C0503030203020204" pitchFamily="34" charset="0"/>
              </a:rPr>
              <a:t>G0/0/0</a:t>
            </a:r>
          </a:p>
        </p:txBody>
      </p:sp>
      <p:sp>
        <p:nvSpPr>
          <p:cNvPr id="110" name="文本框 109"/>
          <p:cNvSpPr txBox="1"/>
          <p:nvPr/>
        </p:nvSpPr>
        <p:spPr>
          <a:xfrm>
            <a:off x="7961002" y="2608726"/>
            <a:ext cx="753732" cy="307777"/>
          </a:xfrm>
          <a:prstGeom prst="rect">
            <a:avLst/>
          </a:prstGeom>
          <a:noFill/>
        </p:spPr>
        <p:txBody>
          <a:bodyPr wrap="square" rtlCol="0">
            <a:noAutofit/>
          </a:bodyPr>
          <a:lstStyle/>
          <a:p>
            <a:pPr fontAlgn="ctr"/>
            <a:r>
              <a:rPr lang="en-US" sz="1200" dirty="0">
                <a:latin typeface="Huawei Sans" panose="020C0503030203020204" pitchFamily="34" charset="0"/>
                <a:ea typeface="方正兰亭黑简体" panose="02000000000000000000" pitchFamily="2" charset="-122"/>
                <a:sym typeface="Huawei Sans" panose="020C0503030203020204" pitchFamily="34" charset="0"/>
              </a:rPr>
              <a:t>G0/0/1</a:t>
            </a:r>
          </a:p>
        </p:txBody>
      </p:sp>
      <p:sp>
        <p:nvSpPr>
          <p:cNvPr id="112" name="文本框 111"/>
          <p:cNvSpPr txBox="1"/>
          <p:nvPr/>
        </p:nvSpPr>
        <p:spPr>
          <a:xfrm>
            <a:off x="10524632" y="3686654"/>
            <a:ext cx="1063112" cy="307777"/>
          </a:xfrm>
          <a:prstGeom prst="rect">
            <a:avLst/>
          </a:prstGeom>
          <a:noFill/>
        </p:spPr>
        <p:txBody>
          <a:bodyPr wrap="square" rtlCol="0">
            <a:noAutofit/>
          </a:bodyPr>
          <a:lstStyle/>
          <a:p>
            <a:pPr fontAlgn="ctr"/>
            <a:r>
              <a:rPr lang="en-US" sz="1200" dirty="0">
                <a:latin typeface="Huawei Sans" panose="020C0503030203020204" pitchFamily="34" charset="0"/>
                <a:ea typeface="方正兰亭黑简体" panose="02000000000000000000" pitchFamily="2" charset="-122"/>
                <a:sym typeface="Huawei Sans" panose="020C0503030203020204" pitchFamily="34" charset="0"/>
              </a:rPr>
              <a:t>Network A</a:t>
            </a:r>
          </a:p>
        </p:txBody>
      </p:sp>
      <p:graphicFrame>
        <p:nvGraphicFramePr>
          <p:cNvPr id="54" name="表格 53"/>
          <p:cNvGraphicFramePr>
            <a:graphicFrameLocks noGrp="1"/>
          </p:cNvGraphicFramePr>
          <p:nvPr>
            <p:extLst/>
          </p:nvPr>
        </p:nvGraphicFramePr>
        <p:xfrm>
          <a:off x="4880323" y="4132700"/>
          <a:ext cx="2068878" cy="2188328"/>
        </p:xfrm>
        <a:graphic>
          <a:graphicData uri="http://schemas.openxmlformats.org/drawingml/2006/table">
            <a:tbl>
              <a:tblPr firstRow="1" bandRow="1">
                <a:tableStyleId>{5940675A-B579-460E-94D1-54222C63F5DA}</a:tableStyleId>
              </a:tblPr>
              <a:tblGrid>
                <a:gridCol w="1132774">
                  <a:extLst>
                    <a:ext uri="{9D8B030D-6E8A-4147-A177-3AD203B41FA5}">
                      <a16:colId xmlns:a16="http://schemas.microsoft.com/office/drawing/2014/main" xmlns="" val="20000"/>
                    </a:ext>
                  </a:extLst>
                </a:gridCol>
                <a:gridCol w="936104">
                  <a:extLst>
                    <a:ext uri="{9D8B030D-6E8A-4147-A177-3AD203B41FA5}">
                      <a16:colId xmlns:a16="http://schemas.microsoft.com/office/drawing/2014/main" xmlns="" val="20001"/>
                    </a:ext>
                  </a:extLst>
                </a:gridCol>
              </a:tblGrid>
              <a:tr h="358050">
                <a:tc gridSpan="2">
                  <a:txBody>
                    <a:bodyPr/>
                    <a:lstStyle/>
                    <a:p>
                      <a:pPr marL="0" marR="0" lvl="0" indent="0" algn="ctr" defTabSz="914034" rtl="0" eaLnBrk="1" fontAlgn="ctr" latinLnBrk="0" hangingPunct="1">
                        <a:lnSpc>
                          <a:spcPct val="100000"/>
                        </a:lnSpc>
                        <a:spcBef>
                          <a:spcPts val="0"/>
                        </a:spcBef>
                        <a:spcAft>
                          <a:spcPts val="0"/>
                        </a:spcAft>
                        <a:buClrTx/>
                        <a:buSzTx/>
                        <a:buFontTx/>
                        <a:buNone/>
                        <a:tabLst/>
                        <a:defRPr/>
                      </a:pPr>
                      <a:r>
                        <a:rPr lang="en-US" sz="1200" dirty="0">
                          <a:latin typeface="Huawei Sans" panose="020C0503030203020204" pitchFamily="34" charset="0"/>
                          <a:ea typeface="方正兰亭黑简体" panose="02000000000000000000" pitchFamily="2" charset="-122"/>
                          <a:sym typeface="Huawei Sans" panose="020C0503030203020204" pitchFamily="34" charset="0"/>
                        </a:rPr>
                        <a:t>Routing table of Router 1</a:t>
                      </a: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tc hMerge="1">
                  <a:txBody>
                    <a:bodyPr/>
                    <a:lstStyle/>
                    <a:p>
                      <a:endParaRPr lang="zh-CN" altLang="en-US" dirty="0"/>
                    </a:p>
                  </a:txBody>
                  <a:tcPr anchor="ctr">
                    <a:lnL w="12700" cap="flat" cmpd="sng" algn="ctr">
                      <a:solidFill>
                        <a:srgbClr val="D1E7FF"/>
                      </a:solidFill>
                      <a:prstDash val="solid"/>
                      <a:round/>
                      <a:headEnd type="none" w="med" len="med"/>
                      <a:tailEnd type="none" w="med" len="med"/>
                    </a:lnL>
                    <a:lnR w="12700" cap="flat" cmpd="sng" algn="ctr">
                      <a:solidFill>
                        <a:srgbClr val="D1E7FF"/>
                      </a:solidFill>
                      <a:prstDash val="solid"/>
                      <a:round/>
                      <a:headEnd type="none" w="med" len="med"/>
                      <a:tailEnd type="none" w="med" len="med"/>
                    </a:lnR>
                    <a:lnT w="12700" cap="flat" cmpd="sng" algn="ctr">
                      <a:solidFill>
                        <a:srgbClr val="D1E7FF"/>
                      </a:solidFill>
                      <a:prstDash val="solid"/>
                      <a:round/>
                      <a:headEnd type="none" w="med" len="med"/>
                      <a:tailEnd type="none" w="med" len="med"/>
                    </a:lnT>
                    <a:lnB w="12700" cap="flat" cmpd="sng" algn="ctr">
                      <a:solidFill>
                        <a:srgbClr val="D1E7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493462">
                <a:tc>
                  <a:txBody>
                    <a:bodyPr/>
                    <a:lstStyle/>
                    <a:p>
                      <a:pPr algn="ctr" fontAlgn="ctr"/>
                      <a:r>
                        <a:rPr lang="en-US" sz="1200" b="1" dirty="0">
                          <a:latin typeface="Huawei Sans" panose="020C0503030203020204" pitchFamily="34" charset="0"/>
                          <a:ea typeface="方正兰亭黑简体" panose="02000000000000000000" pitchFamily="2" charset="-122"/>
                          <a:sym typeface="Huawei Sans" panose="020C0503030203020204" pitchFamily="34" charset="0"/>
                        </a:rPr>
                        <a:t>Network</a:t>
                      </a: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tc>
                  <a:txBody>
                    <a:bodyPr/>
                    <a:lstStyle/>
                    <a:p>
                      <a:pPr algn="ctr" fontAlgn="ctr"/>
                      <a:r>
                        <a:rPr lang="en-US" sz="1200" b="1" dirty="0">
                          <a:latin typeface="Huawei Sans" panose="020C0503030203020204" pitchFamily="34" charset="0"/>
                          <a:ea typeface="方正兰亭黑简体" panose="02000000000000000000" pitchFamily="2" charset="-122"/>
                          <a:sym typeface="Huawei Sans" panose="020C0503030203020204" pitchFamily="34" charset="0"/>
                        </a:rPr>
                        <a:t>Outbound Interface</a:t>
                      </a: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a16="http://schemas.microsoft.com/office/drawing/2014/main" xmlns="" val="10000"/>
                  </a:ext>
                </a:extLst>
              </a:tr>
              <a:tr h="358050">
                <a:tc>
                  <a:txBody>
                    <a:bodyPr/>
                    <a:lstStyle/>
                    <a:p>
                      <a:pPr algn="ctr" fontAlgn="ctr"/>
                      <a:r>
                        <a:rPr lang="en-US" sz="1200" dirty="0">
                          <a:latin typeface="Huawei Sans" panose="020C0503030203020204" pitchFamily="34" charset="0"/>
                          <a:ea typeface="方正兰亭黑简体" panose="02000000000000000000" pitchFamily="2" charset="-122"/>
                          <a:sym typeface="Huawei Sans" panose="020C0503030203020204" pitchFamily="34" charset="0"/>
                        </a:rPr>
                        <a:t>Network A</a:t>
                      </a: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dirty="0">
                          <a:latin typeface="Huawei Sans" panose="020C0503030203020204" pitchFamily="34" charset="0"/>
                          <a:ea typeface="方正兰亭黑简体" panose="02000000000000000000" pitchFamily="2" charset="-122"/>
                          <a:sym typeface="Huawei Sans" panose="020C0503030203020204" pitchFamily="34" charset="0"/>
                        </a:rPr>
                        <a:t>G0/0/1</a:t>
                      </a: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358050">
                <a:tc>
                  <a:txBody>
                    <a:bodyPr/>
                    <a:lstStyle/>
                    <a:p>
                      <a:pPr algn="ctr" fontAlgn="ctr"/>
                      <a:r>
                        <a:rPr lang="en-US" sz="1200" dirty="0">
                          <a:latin typeface="Huawei Sans" panose="020C0503030203020204" pitchFamily="34" charset="0"/>
                          <a:ea typeface="方正兰亭黑简体" panose="02000000000000000000" pitchFamily="2" charset="-122"/>
                          <a:sym typeface="Huawei Sans" panose="020C0503030203020204" pitchFamily="34" charset="0"/>
                        </a:rPr>
                        <a:t>…</a:t>
                      </a: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dirty="0">
                          <a:latin typeface="Huawei Sans" panose="020C0503030203020204" pitchFamily="34" charset="0"/>
                          <a:ea typeface="方正兰亭黑简体" panose="02000000000000000000" pitchFamily="2" charset="-122"/>
                          <a:sym typeface="Huawei Sans" panose="020C0503030203020204" pitchFamily="34" charset="0"/>
                        </a:rPr>
                        <a:t>…</a:t>
                      </a: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620716">
                <a:tc>
                  <a:txBody>
                    <a:bodyPr/>
                    <a:lstStyle/>
                    <a:p>
                      <a:pPr algn="ctr" fontAlgn="ctr"/>
                      <a:r>
                        <a:rPr lang="en-US" sz="1200" dirty="0">
                          <a:latin typeface="Huawei Sans" panose="020C0503030203020204" pitchFamily="34" charset="0"/>
                          <a:ea typeface="方正兰亭黑简体" panose="02000000000000000000" pitchFamily="2" charset="-122"/>
                          <a:sym typeface="Huawei Sans" panose="020C0503030203020204" pitchFamily="34" charset="0"/>
                        </a:rPr>
                        <a:t>…</a:t>
                      </a: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dirty="0">
                          <a:latin typeface="Huawei Sans" panose="020C0503030203020204" pitchFamily="34" charset="0"/>
                          <a:ea typeface="方正兰亭黑简体" panose="02000000000000000000" pitchFamily="2" charset="-122"/>
                          <a:sym typeface="Huawei Sans" panose="020C0503030203020204" pitchFamily="34" charset="0"/>
                        </a:rPr>
                        <a:t>…</a:t>
                      </a: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bl>
          </a:graphicData>
        </a:graphic>
      </p:graphicFrame>
      <p:grpSp>
        <p:nvGrpSpPr>
          <p:cNvPr id="57" name="组合 56"/>
          <p:cNvGrpSpPr/>
          <p:nvPr/>
        </p:nvGrpSpPr>
        <p:grpSpPr>
          <a:xfrm rot="10800000">
            <a:off x="6128382" y="2099842"/>
            <a:ext cx="257954" cy="173178"/>
            <a:chOff x="7383369" y="3528374"/>
            <a:chExt cx="321775" cy="216024"/>
          </a:xfrm>
        </p:grpSpPr>
        <p:sp>
          <p:nvSpPr>
            <p:cNvPr id="58" name="同侧圆角矩形 57"/>
            <p:cNvSpPr/>
            <p:nvPr/>
          </p:nvSpPr>
          <p:spPr bwMode="auto">
            <a:xfrm>
              <a:off x="7383369" y="3528374"/>
              <a:ext cx="321775" cy="216024"/>
            </a:xfrm>
            <a:prstGeom prst="round2SameRect">
              <a:avLst/>
            </a:prstGeom>
            <a:solidFill>
              <a:srgbClr val="FFD17D"/>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spcBef>
                  <a:spcPct val="0"/>
                </a:spcBef>
                <a:spcAft>
                  <a:spcPct val="0"/>
                </a:spcAft>
                <a:buClrTx/>
                <a:buSzTx/>
                <a:buFontTx/>
                <a:buNone/>
                <a:tabLst/>
              </a:pPr>
              <a:endParaRPr kumimoji="0" lang="zh-CN" altLang="en-US" sz="900" b="0" i="0" u="none" strike="noStrike" cap="none" normalizeH="0" baseline="0">
                <a:ln>
                  <a:noFill/>
                </a:ln>
                <a:solidFill>
                  <a:schemeClr val="tx1"/>
                </a:solidFill>
                <a:effectLst/>
                <a:latin typeface="Huawei Sans" panose="020C0503030203020204" pitchFamily="34" charset="0"/>
                <a:ea typeface="宋体" pitchFamily="2" charset="-122"/>
              </a:endParaRPr>
            </a:p>
          </p:txBody>
        </p:sp>
        <p:sp>
          <p:nvSpPr>
            <p:cNvPr id="68" name="等腰三角形 67"/>
            <p:cNvSpPr/>
            <p:nvPr/>
          </p:nvSpPr>
          <p:spPr>
            <a:xfrm>
              <a:off x="7386180" y="3590032"/>
              <a:ext cx="316152" cy="154366"/>
            </a:xfrm>
            <a:prstGeom prst="triangle">
              <a:avLst/>
            </a:prstGeom>
            <a:solidFill>
              <a:srgbClr val="FFD17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600">
                <a:latin typeface="Huawei Sans" panose="020C0503030203020204" pitchFamily="34" charset="0"/>
              </a:endParaRPr>
            </a:p>
          </p:txBody>
        </p:sp>
      </p:grpSp>
      <p:grpSp>
        <p:nvGrpSpPr>
          <p:cNvPr id="69" name="组合 68"/>
          <p:cNvGrpSpPr/>
          <p:nvPr/>
        </p:nvGrpSpPr>
        <p:grpSpPr>
          <a:xfrm rot="10800000">
            <a:off x="9880175" y="3167292"/>
            <a:ext cx="257954" cy="173178"/>
            <a:chOff x="7383369" y="3528374"/>
            <a:chExt cx="321775" cy="216024"/>
          </a:xfrm>
        </p:grpSpPr>
        <p:sp>
          <p:nvSpPr>
            <p:cNvPr id="70" name="同侧圆角矩形 69"/>
            <p:cNvSpPr/>
            <p:nvPr/>
          </p:nvSpPr>
          <p:spPr bwMode="auto">
            <a:xfrm>
              <a:off x="7383369" y="3528374"/>
              <a:ext cx="321775" cy="216024"/>
            </a:xfrm>
            <a:prstGeom prst="round2SameRect">
              <a:avLst/>
            </a:prstGeom>
            <a:solidFill>
              <a:srgbClr val="FFD17D"/>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spcBef>
                  <a:spcPct val="0"/>
                </a:spcBef>
                <a:spcAft>
                  <a:spcPct val="0"/>
                </a:spcAft>
                <a:buClrTx/>
                <a:buSzTx/>
                <a:buFontTx/>
                <a:buNone/>
                <a:tabLst/>
              </a:pPr>
              <a:endParaRPr kumimoji="0" lang="zh-CN" altLang="en-US" sz="900" b="0" i="0" u="none" strike="noStrike" cap="none" normalizeH="0" baseline="0">
                <a:ln>
                  <a:noFill/>
                </a:ln>
                <a:solidFill>
                  <a:schemeClr val="tx1"/>
                </a:solidFill>
                <a:effectLst/>
                <a:latin typeface="Huawei Sans" panose="020C0503030203020204" pitchFamily="34" charset="0"/>
                <a:ea typeface="宋体" pitchFamily="2" charset="-122"/>
              </a:endParaRPr>
            </a:p>
          </p:txBody>
        </p:sp>
        <p:sp>
          <p:nvSpPr>
            <p:cNvPr id="71" name="等腰三角形 70"/>
            <p:cNvSpPr/>
            <p:nvPr/>
          </p:nvSpPr>
          <p:spPr>
            <a:xfrm>
              <a:off x="7386180" y="3590032"/>
              <a:ext cx="316152" cy="154366"/>
            </a:xfrm>
            <a:prstGeom prst="triangle">
              <a:avLst/>
            </a:prstGeom>
            <a:solidFill>
              <a:srgbClr val="FFD17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600">
                <a:latin typeface="Huawei Sans" panose="020C0503030203020204" pitchFamily="34" charset="0"/>
              </a:endParaRPr>
            </a:p>
          </p:txBody>
        </p:sp>
      </p:grpSp>
      <p:sp>
        <p:nvSpPr>
          <p:cNvPr id="60" name="mail_340903"/>
          <p:cNvSpPr>
            <a:spLocks noChangeAspect="1"/>
          </p:cNvSpPr>
          <p:nvPr/>
        </p:nvSpPr>
        <p:spPr bwMode="auto">
          <a:xfrm>
            <a:off x="1388051" y="2939404"/>
            <a:ext cx="2090298" cy="1433875"/>
          </a:xfrm>
          <a:custGeom>
            <a:avLst/>
            <a:gdLst>
              <a:gd name="connsiteX0" fmla="*/ 204702 w 569604"/>
              <a:gd name="connsiteY0" fmla="*/ 417127 h 606595"/>
              <a:gd name="connsiteX1" fmla="*/ 195268 w 569604"/>
              <a:gd name="connsiteY1" fmla="*/ 418371 h 606595"/>
              <a:gd name="connsiteX2" fmla="*/ 32663 w 569604"/>
              <a:gd name="connsiteY2" fmla="*/ 579224 h 606595"/>
              <a:gd name="connsiteX3" fmla="*/ 39694 w 569604"/>
              <a:gd name="connsiteY3" fmla="*/ 581445 h 606595"/>
              <a:gd name="connsiteX4" fmla="*/ 530978 w 569604"/>
              <a:gd name="connsiteY4" fmla="*/ 581445 h 606595"/>
              <a:gd name="connsiteX5" fmla="*/ 538365 w 569604"/>
              <a:gd name="connsiteY5" fmla="*/ 578868 h 606595"/>
              <a:gd name="connsiteX6" fmla="*/ 386797 w 569604"/>
              <a:gd name="connsiteY6" fmla="*/ 418727 h 606595"/>
              <a:gd name="connsiteX7" fmla="*/ 377096 w 569604"/>
              <a:gd name="connsiteY7" fmla="*/ 417127 h 606595"/>
              <a:gd name="connsiteX8" fmla="*/ 544150 w 569604"/>
              <a:gd name="connsiteY8" fmla="*/ 330392 h 606595"/>
              <a:gd name="connsiteX9" fmla="*/ 428805 w 569604"/>
              <a:gd name="connsiteY9" fmla="*/ 426370 h 606595"/>
              <a:gd name="connsiteX10" fmla="*/ 544150 w 569604"/>
              <a:gd name="connsiteY10" fmla="*/ 548297 h 606595"/>
              <a:gd name="connsiteX11" fmla="*/ 25187 w 569604"/>
              <a:gd name="connsiteY11" fmla="*/ 328970 h 606595"/>
              <a:gd name="connsiteX12" fmla="*/ 25187 w 569604"/>
              <a:gd name="connsiteY12" fmla="*/ 551052 h 606595"/>
              <a:gd name="connsiteX13" fmla="*/ 151479 w 569604"/>
              <a:gd name="connsiteY13" fmla="*/ 426103 h 606595"/>
              <a:gd name="connsiteX14" fmla="*/ 139457 w 569604"/>
              <a:gd name="connsiteY14" fmla="*/ 303375 h 606595"/>
              <a:gd name="connsiteX15" fmla="*/ 430221 w 569604"/>
              <a:gd name="connsiteY15" fmla="*/ 303375 h 606595"/>
              <a:gd name="connsiteX16" fmla="*/ 442770 w 569604"/>
              <a:gd name="connsiteY16" fmla="*/ 317834 h 606595"/>
              <a:gd name="connsiteX17" fmla="*/ 429865 w 569604"/>
              <a:gd name="connsiteY17" fmla="*/ 328567 h 606595"/>
              <a:gd name="connsiteX18" fmla="*/ 139101 w 569604"/>
              <a:gd name="connsiteY18" fmla="*/ 328567 h 606595"/>
              <a:gd name="connsiteX19" fmla="*/ 126552 w 569604"/>
              <a:gd name="connsiteY19" fmla="*/ 314108 h 606595"/>
              <a:gd name="connsiteX20" fmla="*/ 139457 w 569604"/>
              <a:gd name="connsiteY20" fmla="*/ 303375 h 606595"/>
              <a:gd name="connsiteX21" fmla="*/ 139457 w 569604"/>
              <a:gd name="connsiteY21" fmla="*/ 252780 h 606595"/>
              <a:gd name="connsiteX22" fmla="*/ 430221 w 569604"/>
              <a:gd name="connsiteY22" fmla="*/ 252780 h 606595"/>
              <a:gd name="connsiteX23" fmla="*/ 442770 w 569604"/>
              <a:gd name="connsiteY23" fmla="*/ 267279 h 606595"/>
              <a:gd name="connsiteX24" fmla="*/ 429865 w 569604"/>
              <a:gd name="connsiteY24" fmla="*/ 278042 h 606595"/>
              <a:gd name="connsiteX25" fmla="*/ 139101 w 569604"/>
              <a:gd name="connsiteY25" fmla="*/ 278042 h 606595"/>
              <a:gd name="connsiteX26" fmla="*/ 126552 w 569604"/>
              <a:gd name="connsiteY26" fmla="*/ 263543 h 606595"/>
              <a:gd name="connsiteX27" fmla="*/ 139457 w 569604"/>
              <a:gd name="connsiteY27" fmla="*/ 252780 h 606595"/>
              <a:gd name="connsiteX28" fmla="*/ 506147 w 569604"/>
              <a:gd name="connsiteY28" fmla="*/ 223305 h 606595"/>
              <a:gd name="connsiteX29" fmla="*/ 506147 w 569604"/>
              <a:gd name="connsiteY29" fmla="*/ 328970 h 606595"/>
              <a:gd name="connsiteX30" fmla="*/ 544150 w 569604"/>
              <a:gd name="connsiteY30" fmla="*/ 297421 h 606595"/>
              <a:gd name="connsiteX31" fmla="*/ 544150 w 569604"/>
              <a:gd name="connsiteY31" fmla="*/ 271116 h 606595"/>
              <a:gd name="connsiteX32" fmla="*/ 535873 w 569604"/>
              <a:gd name="connsiteY32" fmla="*/ 251920 h 606595"/>
              <a:gd name="connsiteX33" fmla="*/ 63101 w 569604"/>
              <a:gd name="connsiteY33" fmla="*/ 223305 h 606595"/>
              <a:gd name="connsiteX34" fmla="*/ 33375 w 569604"/>
              <a:gd name="connsiteY34" fmla="*/ 251743 h 606595"/>
              <a:gd name="connsiteX35" fmla="*/ 25187 w 569604"/>
              <a:gd name="connsiteY35" fmla="*/ 271027 h 606595"/>
              <a:gd name="connsiteX36" fmla="*/ 25187 w 569604"/>
              <a:gd name="connsiteY36" fmla="*/ 297066 h 606595"/>
              <a:gd name="connsiteX37" fmla="*/ 63101 w 569604"/>
              <a:gd name="connsiteY37" fmla="*/ 326215 h 606595"/>
              <a:gd name="connsiteX38" fmla="*/ 139458 w 569604"/>
              <a:gd name="connsiteY38" fmla="*/ 164291 h 606595"/>
              <a:gd name="connsiteX39" fmla="*/ 265663 w 569604"/>
              <a:gd name="connsiteY39" fmla="*/ 164291 h 606595"/>
              <a:gd name="connsiteX40" fmla="*/ 278212 w 569604"/>
              <a:gd name="connsiteY40" fmla="*/ 178869 h 606595"/>
              <a:gd name="connsiteX41" fmla="*/ 265307 w 569604"/>
              <a:gd name="connsiteY41" fmla="*/ 189624 h 606595"/>
              <a:gd name="connsiteX42" fmla="*/ 139102 w 569604"/>
              <a:gd name="connsiteY42" fmla="*/ 189624 h 606595"/>
              <a:gd name="connsiteX43" fmla="*/ 126552 w 569604"/>
              <a:gd name="connsiteY43" fmla="*/ 175046 h 606595"/>
              <a:gd name="connsiteX44" fmla="*/ 139458 w 569604"/>
              <a:gd name="connsiteY44" fmla="*/ 164291 h 606595"/>
              <a:gd name="connsiteX45" fmla="*/ 103151 w 569604"/>
              <a:gd name="connsiteY45" fmla="*/ 101111 h 606595"/>
              <a:gd name="connsiteX46" fmla="*/ 88466 w 569604"/>
              <a:gd name="connsiteY46" fmla="*/ 114263 h 606595"/>
              <a:gd name="connsiteX47" fmla="*/ 88466 w 569604"/>
              <a:gd name="connsiteY47" fmla="*/ 345677 h 606595"/>
              <a:gd name="connsiteX48" fmla="*/ 169724 w 569604"/>
              <a:gd name="connsiteY48" fmla="*/ 408152 h 606595"/>
              <a:gd name="connsiteX49" fmla="*/ 177467 w 569604"/>
              <a:gd name="connsiteY49" fmla="*/ 400420 h 606595"/>
              <a:gd name="connsiteX50" fmla="*/ 204702 w 569604"/>
              <a:gd name="connsiteY50" fmla="*/ 391800 h 606595"/>
              <a:gd name="connsiteX51" fmla="*/ 377096 w 569604"/>
              <a:gd name="connsiteY51" fmla="*/ 391800 h 606595"/>
              <a:gd name="connsiteX52" fmla="*/ 405309 w 569604"/>
              <a:gd name="connsiteY52" fmla="*/ 401398 h 606595"/>
              <a:gd name="connsiteX53" fmla="*/ 411361 w 569604"/>
              <a:gd name="connsiteY53" fmla="*/ 407885 h 606595"/>
              <a:gd name="connsiteX54" fmla="*/ 480871 w 569604"/>
              <a:gd name="connsiteY54" fmla="*/ 350120 h 606595"/>
              <a:gd name="connsiteX55" fmla="*/ 480871 w 569604"/>
              <a:gd name="connsiteY55" fmla="*/ 114263 h 606595"/>
              <a:gd name="connsiteX56" fmla="*/ 466008 w 569604"/>
              <a:gd name="connsiteY56" fmla="*/ 101111 h 606595"/>
              <a:gd name="connsiteX57" fmla="*/ 290899 w 569604"/>
              <a:gd name="connsiteY57" fmla="*/ 25261 h 606595"/>
              <a:gd name="connsiteX58" fmla="*/ 270206 w 569604"/>
              <a:gd name="connsiteY58" fmla="*/ 32859 h 606595"/>
              <a:gd name="connsiteX59" fmla="*/ 221523 w 569604"/>
              <a:gd name="connsiteY59" fmla="*/ 75872 h 606595"/>
              <a:gd name="connsiteX60" fmla="*/ 360364 w 569604"/>
              <a:gd name="connsiteY60" fmla="*/ 75872 h 606595"/>
              <a:gd name="connsiteX61" fmla="*/ 311591 w 569604"/>
              <a:gd name="connsiteY61" fmla="*/ 32859 h 606595"/>
              <a:gd name="connsiteX62" fmla="*/ 290899 w 569604"/>
              <a:gd name="connsiteY62" fmla="*/ 25261 h 606595"/>
              <a:gd name="connsiteX63" fmla="*/ 290988 w 569604"/>
              <a:gd name="connsiteY63" fmla="*/ 0 h 606595"/>
              <a:gd name="connsiteX64" fmla="*/ 328413 w 569604"/>
              <a:gd name="connsiteY64" fmla="*/ 13930 h 606595"/>
              <a:gd name="connsiteX65" fmla="*/ 397299 w 569604"/>
              <a:gd name="connsiteY65" fmla="*/ 74539 h 606595"/>
              <a:gd name="connsiteX66" fmla="*/ 466008 w 569604"/>
              <a:gd name="connsiteY66" fmla="*/ 74539 h 606595"/>
              <a:gd name="connsiteX67" fmla="*/ 506147 w 569604"/>
              <a:gd name="connsiteY67" fmla="*/ 114263 h 606595"/>
              <a:gd name="connsiteX68" fmla="*/ 506147 w 569604"/>
              <a:gd name="connsiteY68" fmla="*/ 188291 h 606595"/>
              <a:gd name="connsiteX69" fmla="*/ 553495 w 569604"/>
              <a:gd name="connsiteY69" fmla="*/ 233614 h 606595"/>
              <a:gd name="connsiteX70" fmla="*/ 569604 w 569604"/>
              <a:gd name="connsiteY70" fmla="*/ 271027 h 606595"/>
              <a:gd name="connsiteX71" fmla="*/ 569604 w 569604"/>
              <a:gd name="connsiteY71" fmla="*/ 568026 h 606595"/>
              <a:gd name="connsiteX72" fmla="*/ 530978 w 569604"/>
              <a:gd name="connsiteY72" fmla="*/ 606595 h 606595"/>
              <a:gd name="connsiteX73" fmla="*/ 39872 w 569604"/>
              <a:gd name="connsiteY73" fmla="*/ 606595 h 606595"/>
              <a:gd name="connsiteX74" fmla="*/ 0 w 569604"/>
              <a:gd name="connsiteY74" fmla="*/ 566782 h 606595"/>
              <a:gd name="connsiteX75" fmla="*/ 0 w 569604"/>
              <a:gd name="connsiteY75" fmla="*/ 271027 h 606595"/>
              <a:gd name="connsiteX76" fmla="*/ 15931 w 569604"/>
              <a:gd name="connsiteY76" fmla="*/ 233614 h 606595"/>
              <a:gd name="connsiteX77" fmla="*/ 63101 w 569604"/>
              <a:gd name="connsiteY77" fmla="*/ 188291 h 606595"/>
              <a:gd name="connsiteX78" fmla="*/ 63101 w 569604"/>
              <a:gd name="connsiteY78" fmla="*/ 114263 h 606595"/>
              <a:gd name="connsiteX79" fmla="*/ 103240 w 569604"/>
              <a:gd name="connsiteY79" fmla="*/ 75872 h 606595"/>
              <a:gd name="connsiteX80" fmla="*/ 185567 w 569604"/>
              <a:gd name="connsiteY80" fmla="*/ 75872 h 606595"/>
              <a:gd name="connsiteX81" fmla="*/ 184499 w 569604"/>
              <a:gd name="connsiteY81" fmla="*/ 74717 h 606595"/>
              <a:gd name="connsiteX82" fmla="*/ 253563 w 569604"/>
              <a:gd name="connsiteY82" fmla="*/ 13930 h 606595"/>
              <a:gd name="connsiteX83" fmla="*/ 290988 w 569604"/>
              <a:gd name="connsiteY83" fmla="*/ 0 h 60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569604" h="606595">
                <a:moveTo>
                  <a:pt x="204702" y="417127"/>
                </a:moveTo>
                <a:cubicBezTo>
                  <a:pt x="200074" y="417127"/>
                  <a:pt x="196425" y="417216"/>
                  <a:pt x="195268" y="418371"/>
                </a:cubicBezTo>
                <a:lnTo>
                  <a:pt x="32663" y="579224"/>
                </a:lnTo>
                <a:cubicBezTo>
                  <a:pt x="34799" y="580645"/>
                  <a:pt x="37202" y="581445"/>
                  <a:pt x="39694" y="581445"/>
                </a:cubicBezTo>
                <a:lnTo>
                  <a:pt x="530978" y="581445"/>
                </a:lnTo>
                <a:cubicBezTo>
                  <a:pt x="533648" y="581268"/>
                  <a:pt x="536140" y="580379"/>
                  <a:pt x="538365" y="578868"/>
                </a:cubicBezTo>
                <a:lnTo>
                  <a:pt x="386797" y="418727"/>
                </a:lnTo>
                <a:cubicBezTo>
                  <a:pt x="385551" y="417394"/>
                  <a:pt x="382258" y="417127"/>
                  <a:pt x="377096" y="417127"/>
                </a:cubicBezTo>
                <a:close/>
                <a:moveTo>
                  <a:pt x="544150" y="330392"/>
                </a:moveTo>
                <a:lnTo>
                  <a:pt x="428805" y="426370"/>
                </a:lnTo>
                <a:lnTo>
                  <a:pt x="544150" y="548297"/>
                </a:lnTo>
                <a:close/>
                <a:moveTo>
                  <a:pt x="25187" y="328970"/>
                </a:moveTo>
                <a:lnTo>
                  <a:pt x="25187" y="551052"/>
                </a:lnTo>
                <a:lnTo>
                  <a:pt x="151479" y="426103"/>
                </a:lnTo>
                <a:close/>
                <a:moveTo>
                  <a:pt x="139457" y="303375"/>
                </a:moveTo>
                <a:lnTo>
                  <a:pt x="430221" y="303375"/>
                </a:lnTo>
                <a:cubicBezTo>
                  <a:pt x="437786" y="303375"/>
                  <a:pt x="443927" y="310028"/>
                  <a:pt x="442770" y="317834"/>
                </a:cubicBezTo>
                <a:cubicBezTo>
                  <a:pt x="441880" y="324043"/>
                  <a:pt x="436184" y="328567"/>
                  <a:pt x="429865" y="328567"/>
                </a:cubicBezTo>
                <a:lnTo>
                  <a:pt x="139101" y="328567"/>
                </a:lnTo>
                <a:cubicBezTo>
                  <a:pt x="131447" y="328567"/>
                  <a:pt x="125395" y="321914"/>
                  <a:pt x="126552" y="314108"/>
                </a:cubicBezTo>
                <a:cubicBezTo>
                  <a:pt x="127442" y="307899"/>
                  <a:pt x="133138" y="303375"/>
                  <a:pt x="139457" y="303375"/>
                </a:cubicBezTo>
                <a:close/>
                <a:moveTo>
                  <a:pt x="139457" y="252780"/>
                </a:moveTo>
                <a:lnTo>
                  <a:pt x="430221" y="252780"/>
                </a:lnTo>
                <a:cubicBezTo>
                  <a:pt x="437786" y="252780"/>
                  <a:pt x="443927" y="259451"/>
                  <a:pt x="442770" y="267279"/>
                </a:cubicBezTo>
                <a:cubicBezTo>
                  <a:pt x="441880" y="273505"/>
                  <a:pt x="436184" y="278042"/>
                  <a:pt x="429865" y="278042"/>
                </a:cubicBezTo>
                <a:lnTo>
                  <a:pt x="139101" y="278042"/>
                </a:lnTo>
                <a:cubicBezTo>
                  <a:pt x="131447" y="278042"/>
                  <a:pt x="125395" y="271371"/>
                  <a:pt x="126552" y="263543"/>
                </a:cubicBezTo>
                <a:cubicBezTo>
                  <a:pt x="127442" y="257316"/>
                  <a:pt x="133138" y="252780"/>
                  <a:pt x="139457" y="252780"/>
                </a:cubicBezTo>
                <a:close/>
                <a:moveTo>
                  <a:pt x="506147" y="223305"/>
                </a:moveTo>
                <a:lnTo>
                  <a:pt x="506147" y="328970"/>
                </a:lnTo>
                <a:lnTo>
                  <a:pt x="544150" y="297421"/>
                </a:lnTo>
                <a:lnTo>
                  <a:pt x="544150" y="271116"/>
                </a:lnTo>
                <a:cubicBezTo>
                  <a:pt x="544150" y="263918"/>
                  <a:pt x="541124" y="256986"/>
                  <a:pt x="535873" y="251920"/>
                </a:cubicBezTo>
                <a:close/>
                <a:moveTo>
                  <a:pt x="63101" y="223305"/>
                </a:moveTo>
                <a:lnTo>
                  <a:pt x="33375" y="251743"/>
                </a:lnTo>
                <a:cubicBezTo>
                  <a:pt x="28213" y="256808"/>
                  <a:pt x="25187" y="263829"/>
                  <a:pt x="25187" y="271027"/>
                </a:cubicBezTo>
                <a:lnTo>
                  <a:pt x="25187" y="297066"/>
                </a:lnTo>
                <a:lnTo>
                  <a:pt x="63101" y="326215"/>
                </a:lnTo>
                <a:close/>
                <a:moveTo>
                  <a:pt x="139458" y="164291"/>
                </a:moveTo>
                <a:lnTo>
                  <a:pt x="265663" y="164291"/>
                </a:lnTo>
                <a:cubicBezTo>
                  <a:pt x="273228" y="164291"/>
                  <a:pt x="279369" y="171046"/>
                  <a:pt x="278212" y="178869"/>
                </a:cubicBezTo>
                <a:cubicBezTo>
                  <a:pt x="277322" y="185002"/>
                  <a:pt x="271626" y="189624"/>
                  <a:pt x="265307" y="189624"/>
                </a:cubicBezTo>
                <a:lnTo>
                  <a:pt x="139102" y="189624"/>
                </a:lnTo>
                <a:cubicBezTo>
                  <a:pt x="131447" y="189624"/>
                  <a:pt x="125395" y="182868"/>
                  <a:pt x="126552" y="175046"/>
                </a:cubicBezTo>
                <a:cubicBezTo>
                  <a:pt x="127442" y="168824"/>
                  <a:pt x="133138" y="164291"/>
                  <a:pt x="139458" y="164291"/>
                </a:cubicBezTo>
                <a:close/>
                <a:moveTo>
                  <a:pt x="103151" y="101111"/>
                </a:moveTo>
                <a:cubicBezTo>
                  <a:pt x="95586" y="101111"/>
                  <a:pt x="88466" y="107420"/>
                  <a:pt x="88466" y="114263"/>
                </a:cubicBezTo>
                <a:lnTo>
                  <a:pt x="88466" y="345677"/>
                </a:lnTo>
                <a:lnTo>
                  <a:pt x="169724" y="408152"/>
                </a:lnTo>
                <a:lnTo>
                  <a:pt x="177467" y="400420"/>
                </a:lnTo>
                <a:cubicBezTo>
                  <a:pt x="186012" y="391800"/>
                  <a:pt x="197226" y="391800"/>
                  <a:pt x="204702" y="391800"/>
                </a:cubicBezTo>
                <a:lnTo>
                  <a:pt x="377096" y="391800"/>
                </a:lnTo>
                <a:cubicBezTo>
                  <a:pt x="384305" y="391800"/>
                  <a:pt x="396320" y="391800"/>
                  <a:pt x="405309" y="401398"/>
                </a:cubicBezTo>
                <a:lnTo>
                  <a:pt x="411361" y="407885"/>
                </a:lnTo>
                <a:lnTo>
                  <a:pt x="480871" y="350120"/>
                </a:lnTo>
                <a:lnTo>
                  <a:pt x="480871" y="114263"/>
                </a:lnTo>
                <a:cubicBezTo>
                  <a:pt x="480871" y="107420"/>
                  <a:pt x="473751" y="101111"/>
                  <a:pt x="466008" y="101111"/>
                </a:cubicBezTo>
                <a:close/>
                <a:moveTo>
                  <a:pt x="290899" y="25261"/>
                </a:moveTo>
                <a:cubicBezTo>
                  <a:pt x="283401" y="25261"/>
                  <a:pt x="275902" y="27794"/>
                  <a:pt x="270206" y="32859"/>
                </a:cubicBezTo>
                <a:lnTo>
                  <a:pt x="221523" y="75872"/>
                </a:lnTo>
                <a:lnTo>
                  <a:pt x="360364" y="75872"/>
                </a:lnTo>
                <a:lnTo>
                  <a:pt x="311591" y="32859"/>
                </a:lnTo>
                <a:cubicBezTo>
                  <a:pt x="305895" y="27794"/>
                  <a:pt x="298397" y="25261"/>
                  <a:pt x="290899" y="25261"/>
                </a:cubicBezTo>
                <a:close/>
                <a:moveTo>
                  <a:pt x="290988" y="0"/>
                </a:moveTo>
                <a:cubicBezTo>
                  <a:pt x="304449" y="0"/>
                  <a:pt x="317911" y="4644"/>
                  <a:pt x="328413" y="13930"/>
                </a:cubicBezTo>
                <a:lnTo>
                  <a:pt x="397299" y="74539"/>
                </a:lnTo>
                <a:lnTo>
                  <a:pt x="466008" y="74539"/>
                </a:lnTo>
                <a:cubicBezTo>
                  <a:pt x="487813" y="75872"/>
                  <a:pt x="506147" y="114263"/>
                  <a:pt x="506147" y="114263"/>
                </a:cubicBezTo>
                <a:lnTo>
                  <a:pt x="506147" y="188291"/>
                </a:lnTo>
                <a:lnTo>
                  <a:pt x="553495" y="233614"/>
                </a:lnTo>
                <a:cubicBezTo>
                  <a:pt x="563641" y="243478"/>
                  <a:pt x="569426" y="256986"/>
                  <a:pt x="569604" y="271027"/>
                </a:cubicBezTo>
                <a:lnTo>
                  <a:pt x="569604" y="568026"/>
                </a:lnTo>
                <a:cubicBezTo>
                  <a:pt x="569604" y="589266"/>
                  <a:pt x="552249" y="606595"/>
                  <a:pt x="530978" y="606595"/>
                </a:cubicBezTo>
                <a:lnTo>
                  <a:pt x="39872" y="606595"/>
                </a:lnTo>
                <a:cubicBezTo>
                  <a:pt x="17800" y="606595"/>
                  <a:pt x="0" y="588733"/>
                  <a:pt x="0" y="566782"/>
                </a:cubicBezTo>
                <a:lnTo>
                  <a:pt x="0" y="271027"/>
                </a:lnTo>
                <a:cubicBezTo>
                  <a:pt x="0" y="256986"/>
                  <a:pt x="5696" y="243478"/>
                  <a:pt x="15931" y="233614"/>
                </a:cubicBezTo>
                <a:lnTo>
                  <a:pt x="63101" y="188291"/>
                </a:lnTo>
                <a:lnTo>
                  <a:pt x="63101" y="114263"/>
                </a:lnTo>
                <a:cubicBezTo>
                  <a:pt x="63101" y="93379"/>
                  <a:pt x="81524" y="75872"/>
                  <a:pt x="103240" y="75872"/>
                </a:cubicBezTo>
                <a:lnTo>
                  <a:pt x="185567" y="75872"/>
                </a:lnTo>
                <a:lnTo>
                  <a:pt x="184499" y="74717"/>
                </a:lnTo>
                <a:lnTo>
                  <a:pt x="253563" y="13930"/>
                </a:lnTo>
                <a:cubicBezTo>
                  <a:pt x="264065" y="4644"/>
                  <a:pt x="277527" y="0"/>
                  <a:pt x="290988" y="0"/>
                </a:cubicBezTo>
                <a:close/>
              </a:path>
            </a:pathLst>
          </a:custGeom>
          <a:solidFill>
            <a:schemeClr val="accent1"/>
          </a:solidFill>
          <a:ln>
            <a:noFill/>
          </a:ln>
        </p:spPr>
        <p:txBody>
          <a:bodyPr wrap="square">
            <a:noAutofit/>
          </a:bodyPr>
          <a:lstStyle/>
          <a:p>
            <a:pPr fontAlgn="ctr"/>
            <a:endParaRPr lang="zh-CN" altLang="en-US" sz="1600">
              <a:latin typeface="Huawei Sans" panose="020C0503030203020204" pitchFamily="34" charset="0"/>
            </a:endParaRPr>
          </a:p>
        </p:txBody>
      </p:sp>
      <p:sp>
        <p:nvSpPr>
          <p:cNvPr id="61" name="文本框 60"/>
          <p:cNvSpPr txBox="1"/>
          <p:nvPr/>
        </p:nvSpPr>
        <p:spPr>
          <a:xfrm>
            <a:off x="661837" y="1855775"/>
            <a:ext cx="3610618" cy="419751"/>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200" kern="0">
                <a:solidFill>
                  <a:srgbClr val="1D1D1A"/>
                </a:solidFill>
                <a:latin typeface="Huawei Sans" panose="020C0503030203020204" pitchFamily="34" charset="0"/>
                <a:ea typeface="方正兰亭黑简体" panose="02000000000000000000" pitchFamily="2" charset="-122"/>
              </a:defRPr>
            </a:lvl1pPr>
          </a:lstStyle>
          <a:p>
            <a:pPr fontAlgn="ctr"/>
            <a:r>
              <a:rPr lang="en-US" sz="1400" dirty="0">
                <a:latin typeface="Huawei Sans" panose="020C0503030203020204" pitchFamily="34" charset="0"/>
                <a:sym typeface="Huawei Sans" panose="020C0503030203020204" pitchFamily="34" charset="0"/>
              </a:rPr>
              <a:t>Letter: data sent by an upper layer (for example, the transport layer)</a:t>
            </a:r>
          </a:p>
        </p:txBody>
      </p:sp>
      <p:sp>
        <p:nvSpPr>
          <p:cNvPr id="63" name="文本框 62"/>
          <p:cNvSpPr txBox="1"/>
          <p:nvPr/>
        </p:nvSpPr>
        <p:spPr>
          <a:xfrm>
            <a:off x="1093681" y="5024595"/>
            <a:ext cx="2763564" cy="931752"/>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200" kern="0">
                <a:solidFill>
                  <a:srgbClr val="1D1D1A"/>
                </a:solidFill>
                <a:latin typeface="Huawei Sans" panose="020C0503030203020204" pitchFamily="34" charset="0"/>
                <a:ea typeface="方正兰亭黑简体" panose="02000000000000000000" pitchFamily="2" charset="-122"/>
              </a:defRPr>
            </a:lvl1pPr>
          </a:lstStyle>
          <a:p>
            <a:pPr fontAlgn="ctr"/>
            <a:r>
              <a:rPr lang="en-US" sz="1400" dirty="0">
                <a:latin typeface="Huawei Sans" panose="020C0503030203020204" pitchFamily="34" charset="0"/>
                <a:sym typeface="Huawei Sans" panose="020C0503030203020204" pitchFamily="34" charset="0"/>
              </a:rPr>
              <a:t>Envelope: IP packet header</a:t>
            </a:r>
          </a:p>
          <a:p>
            <a:pPr fontAlgn="ctr"/>
            <a:r>
              <a:rPr lang="en-US" sz="1400" dirty="0">
                <a:latin typeface="Huawei Sans" panose="020C0503030203020204" pitchFamily="34" charset="0"/>
                <a:sym typeface="Huawei Sans" panose="020C0503030203020204" pitchFamily="34" charset="0"/>
              </a:rPr>
              <a:t>Sender: source IP address</a:t>
            </a:r>
          </a:p>
          <a:p>
            <a:pPr fontAlgn="ctr"/>
            <a:r>
              <a:rPr lang="en-US" sz="1400" dirty="0">
                <a:latin typeface="Huawei Sans" panose="020C0503030203020204" pitchFamily="34" charset="0"/>
                <a:sym typeface="Huawei Sans" panose="020C0503030203020204" pitchFamily="34" charset="0"/>
              </a:rPr>
              <a:t>Receiver: destination IP address</a:t>
            </a:r>
          </a:p>
        </p:txBody>
      </p:sp>
      <p:sp>
        <p:nvSpPr>
          <p:cNvPr id="64" name="下箭头 63"/>
          <p:cNvSpPr/>
          <p:nvPr/>
        </p:nvSpPr>
        <p:spPr>
          <a:xfrm rot="10800000" flipV="1">
            <a:off x="1054274" y="2214074"/>
            <a:ext cx="2688454" cy="1006879"/>
          </a:xfrm>
          <a:custGeom>
            <a:avLst/>
            <a:gdLst>
              <a:gd name="connsiteX0" fmla="*/ 0 w 1035535"/>
              <a:gd name="connsiteY0" fmla="*/ 468495 h 794114"/>
              <a:gd name="connsiteX1" fmla="*/ 258884 w 1035535"/>
              <a:gd name="connsiteY1" fmla="*/ 468495 h 794114"/>
              <a:gd name="connsiteX2" fmla="*/ 258884 w 1035535"/>
              <a:gd name="connsiteY2" fmla="*/ 0 h 794114"/>
              <a:gd name="connsiteX3" fmla="*/ 776651 w 1035535"/>
              <a:gd name="connsiteY3" fmla="*/ 0 h 794114"/>
              <a:gd name="connsiteX4" fmla="*/ 776651 w 1035535"/>
              <a:gd name="connsiteY4" fmla="*/ 468495 h 794114"/>
              <a:gd name="connsiteX5" fmla="*/ 1035535 w 1035535"/>
              <a:gd name="connsiteY5" fmla="*/ 468495 h 794114"/>
              <a:gd name="connsiteX6" fmla="*/ 517768 w 1035535"/>
              <a:gd name="connsiteY6" fmla="*/ 794114 h 794114"/>
              <a:gd name="connsiteX7" fmla="*/ 0 w 1035535"/>
              <a:gd name="connsiteY7" fmla="*/ 468495 h 794114"/>
              <a:gd name="connsiteX0" fmla="*/ 258884 w 1035535"/>
              <a:gd name="connsiteY0" fmla="*/ 0 h 794114"/>
              <a:gd name="connsiteX1" fmla="*/ 776651 w 1035535"/>
              <a:gd name="connsiteY1" fmla="*/ 0 h 794114"/>
              <a:gd name="connsiteX2" fmla="*/ 776651 w 1035535"/>
              <a:gd name="connsiteY2" fmla="*/ 468495 h 794114"/>
              <a:gd name="connsiteX3" fmla="*/ 1035535 w 1035535"/>
              <a:gd name="connsiteY3" fmla="*/ 468495 h 794114"/>
              <a:gd name="connsiteX4" fmla="*/ 517768 w 1035535"/>
              <a:gd name="connsiteY4" fmla="*/ 794114 h 794114"/>
              <a:gd name="connsiteX5" fmla="*/ 0 w 1035535"/>
              <a:gd name="connsiteY5" fmla="*/ 468495 h 794114"/>
              <a:gd name="connsiteX6" fmla="*/ 258884 w 1035535"/>
              <a:gd name="connsiteY6" fmla="*/ 468495 h 794114"/>
              <a:gd name="connsiteX7" fmla="*/ 350324 w 1035535"/>
              <a:gd name="connsiteY7" fmla="*/ 91440 h 794114"/>
              <a:gd name="connsiteX0" fmla="*/ 258884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6121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8222 w 1037636"/>
              <a:gd name="connsiteY0" fmla="*/ 0 h 794114"/>
              <a:gd name="connsiteX1" fmla="*/ 778752 w 1037636"/>
              <a:gd name="connsiteY1" fmla="*/ 468495 h 794114"/>
              <a:gd name="connsiteX2" fmla="*/ 1037636 w 1037636"/>
              <a:gd name="connsiteY2" fmla="*/ 468495 h 794114"/>
              <a:gd name="connsiteX3" fmla="*/ 519869 w 1037636"/>
              <a:gd name="connsiteY3" fmla="*/ 794114 h 794114"/>
              <a:gd name="connsiteX4" fmla="*/ 2101 w 1037636"/>
              <a:gd name="connsiteY4" fmla="*/ 468495 h 794114"/>
              <a:gd name="connsiteX5" fmla="*/ 260985 w 1037636"/>
              <a:gd name="connsiteY5" fmla="*/ 468495 h 794114"/>
              <a:gd name="connsiteX6" fmla="*/ 0 w 1037636"/>
              <a:gd name="connsiteY6" fmla="*/ 86678 h 794114"/>
              <a:gd name="connsiteX0" fmla="*/ 1027747 w 1047161"/>
              <a:gd name="connsiteY0" fmla="*/ 0 h 794114"/>
              <a:gd name="connsiteX1" fmla="*/ 788277 w 1047161"/>
              <a:gd name="connsiteY1" fmla="*/ 468495 h 794114"/>
              <a:gd name="connsiteX2" fmla="*/ 1047161 w 1047161"/>
              <a:gd name="connsiteY2" fmla="*/ 468495 h 794114"/>
              <a:gd name="connsiteX3" fmla="*/ 529394 w 1047161"/>
              <a:gd name="connsiteY3" fmla="*/ 794114 h 794114"/>
              <a:gd name="connsiteX4" fmla="*/ 11626 w 1047161"/>
              <a:gd name="connsiteY4" fmla="*/ 468495 h 794114"/>
              <a:gd name="connsiteX5" fmla="*/ 270510 w 1047161"/>
              <a:gd name="connsiteY5" fmla="*/ 468495 h 794114"/>
              <a:gd name="connsiteX6" fmla="*/ 0 w 1047161"/>
              <a:gd name="connsiteY6" fmla="*/ 10478 h 794114"/>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258884 w 1035535"/>
              <a:gd name="connsiteY5" fmla="*/ 481830 h 807449"/>
              <a:gd name="connsiteX6" fmla="*/ 12187 w 1035535"/>
              <a:gd name="connsiteY6" fmla="*/ 0 h 807449"/>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44696 w 1044696"/>
              <a:gd name="connsiteY0" fmla="*/ 0 h 832214"/>
              <a:gd name="connsiteX1" fmla="*/ 619488 w 1044696"/>
              <a:gd name="connsiteY1" fmla="*/ 506595 h 832214"/>
              <a:gd name="connsiteX2" fmla="*/ 1035535 w 1044696"/>
              <a:gd name="connsiteY2" fmla="*/ 506595 h 832214"/>
              <a:gd name="connsiteX3" fmla="*/ 517768 w 1044696"/>
              <a:gd name="connsiteY3" fmla="*/ 832214 h 832214"/>
              <a:gd name="connsiteX4" fmla="*/ 0 w 1044696"/>
              <a:gd name="connsiteY4" fmla="*/ 506595 h 832214"/>
              <a:gd name="connsiteX5" fmla="*/ 392234 w 1044696"/>
              <a:gd name="connsiteY5" fmla="*/ 511357 h 832214"/>
              <a:gd name="connsiteX6" fmla="*/ 12187 w 1044696"/>
              <a:gd name="connsiteY6" fmla="*/ 24765 h 832214"/>
              <a:gd name="connsiteX0" fmla="*/ 1032509 w 1032509"/>
              <a:gd name="connsiteY0" fmla="*/ 0 h 832214"/>
              <a:gd name="connsiteX1" fmla="*/ 607301 w 1032509"/>
              <a:gd name="connsiteY1" fmla="*/ 506595 h 832214"/>
              <a:gd name="connsiteX2" fmla="*/ 1023348 w 1032509"/>
              <a:gd name="connsiteY2" fmla="*/ 506595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832214"/>
              <a:gd name="connsiteX1" fmla="*/ 607301 w 1032509"/>
              <a:gd name="connsiteY1" fmla="*/ 506595 h 832214"/>
              <a:gd name="connsiteX2" fmla="*/ 804276 w 1032509"/>
              <a:gd name="connsiteY2" fmla="*/ 513741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722679"/>
              <a:gd name="connsiteX1" fmla="*/ 607301 w 1032509"/>
              <a:gd name="connsiteY1" fmla="*/ 506595 h 722679"/>
              <a:gd name="connsiteX2" fmla="*/ 804276 w 1032509"/>
              <a:gd name="connsiteY2" fmla="*/ 513741 h 722679"/>
              <a:gd name="connsiteX3" fmla="*/ 507965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804276 w 1032509"/>
              <a:gd name="connsiteY2" fmla="*/ 513741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792369 w 1032509"/>
              <a:gd name="connsiteY2" fmla="*/ 515732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0688"/>
              <a:gd name="connsiteX1" fmla="*/ 607301 w 1032509"/>
              <a:gd name="connsiteY1" fmla="*/ 506595 h 720688"/>
              <a:gd name="connsiteX2" fmla="*/ 792369 w 1032509"/>
              <a:gd name="connsiteY2" fmla="*/ 515732 h 720688"/>
              <a:gd name="connsiteX3" fmla="*/ 503202 w 1032509"/>
              <a:gd name="connsiteY3" fmla="*/ 720688 h 720688"/>
              <a:gd name="connsiteX4" fmla="*/ 237844 w 1032509"/>
              <a:gd name="connsiteY4" fmla="*/ 508976 h 720688"/>
              <a:gd name="connsiteX5" fmla="*/ 380047 w 1032509"/>
              <a:gd name="connsiteY5" fmla="*/ 511357 h 720688"/>
              <a:gd name="connsiteX6" fmla="*/ 0 w 1032509"/>
              <a:gd name="connsiteY6" fmla="*/ 24765 h 720688"/>
              <a:gd name="connsiteX0" fmla="*/ 1044414 w 1044414"/>
              <a:gd name="connsiteY0" fmla="*/ 0 h 720688"/>
              <a:gd name="connsiteX1" fmla="*/ 619206 w 1044414"/>
              <a:gd name="connsiteY1" fmla="*/ 506595 h 720688"/>
              <a:gd name="connsiteX2" fmla="*/ 804274 w 1044414"/>
              <a:gd name="connsiteY2" fmla="*/ 515732 h 720688"/>
              <a:gd name="connsiteX3" fmla="*/ 515107 w 1044414"/>
              <a:gd name="connsiteY3" fmla="*/ 720688 h 720688"/>
              <a:gd name="connsiteX4" fmla="*/ 249749 w 1044414"/>
              <a:gd name="connsiteY4" fmla="*/ 508976 h 720688"/>
              <a:gd name="connsiteX5" fmla="*/ 391952 w 1044414"/>
              <a:gd name="connsiteY5" fmla="*/ 511357 h 720688"/>
              <a:gd name="connsiteX6" fmla="*/ 0 w 1044414"/>
              <a:gd name="connsiteY6" fmla="*/ 4852 h 720688"/>
              <a:gd name="connsiteX0" fmla="*/ 1082514 w 1082514"/>
              <a:gd name="connsiteY0" fmla="*/ 0 h 722679"/>
              <a:gd name="connsiteX1" fmla="*/ 619206 w 1082514"/>
              <a:gd name="connsiteY1" fmla="*/ 508586 h 722679"/>
              <a:gd name="connsiteX2" fmla="*/ 804274 w 1082514"/>
              <a:gd name="connsiteY2" fmla="*/ 517723 h 722679"/>
              <a:gd name="connsiteX3" fmla="*/ 515107 w 1082514"/>
              <a:gd name="connsiteY3" fmla="*/ 722679 h 722679"/>
              <a:gd name="connsiteX4" fmla="*/ 249749 w 1082514"/>
              <a:gd name="connsiteY4" fmla="*/ 510967 h 722679"/>
              <a:gd name="connsiteX5" fmla="*/ 391952 w 1082514"/>
              <a:gd name="connsiteY5" fmla="*/ 513348 h 722679"/>
              <a:gd name="connsiteX6" fmla="*/ 0 w 1082514"/>
              <a:gd name="connsiteY6" fmla="*/ 6843 h 722679"/>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91952 w 1082514"/>
              <a:gd name="connsiteY5" fmla="*/ 513348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3080 w 1082514"/>
              <a:gd name="connsiteY4" fmla="*/ 526899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38256 w 1082514"/>
              <a:gd name="connsiteY1" fmla="*/ 534476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514" h="724672">
                <a:moveTo>
                  <a:pt x="1082514" y="0"/>
                </a:moveTo>
                <a:cubicBezTo>
                  <a:pt x="788378" y="227602"/>
                  <a:pt x="727605" y="349736"/>
                  <a:pt x="638256" y="534476"/>
                </a:cubicBezTo>
                <a:lnTo>
                  <a:pt x="768555" y="531664"/>
                </a:lnTo>
                <a:lnTo>
                  <a:pt x="534160" y="724672"/>
                </a:lnTo>
                <a:lnTo>
                  <a:pt x="297373" y="532873"/>
                </a:lnTo>
                <a:lnTo>
                  <a:pt x="434815" y="533263"/>
                </a:lnTo>
                <a:cubicBezTo>
                  <a:pt x="434815" y="377098"/>
                  <a:pt x="0" y="6843"/>
                  <a:pt x="0" y="6843"/>
                </a:cubicBezTo>
              </a:path>
            </a:pathLst>
          </a:custGeom>
          <a:gradFill flip="none" rotWithShape="1">
            <a:gsLst>
              <a:gs pos="15000">
                <a:schemeClr val="bg1">
                  <a:lumMod val="75000"/>
                </a:schemeClr>
              </a:gs>
              <a:gs pos="100000">
                <a:schemeClr val="bg1">
                  <a:alpha val="0"/>
                </a:schemeClr>
              </a:gs>
            </a:gsLst>
            <a:lin ang="16200000" scaled="1"/>
            <a:tileRect/>
          </a:gradFill>
          <a:ln w="19050">
            <a:gradFill flip="none" rotWithShape="1">
              <a:gsLst>
                <a:gs pos="100000">
                  <a:schemeClr val="bg1">
                    <a:lumMod val="100000"/>
                    <a:alpha val="0"/>
                  </a:schemeClr>
                </a:gs>
                <a:gs pos="31000">
                  <a:schemeClr val="bg1">
                    <a:lumMod val="85000"/>
                  </a:schemeClr>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spcBef>
                <a:spcPts val="0"/>
              </a:spcBef>
              <a:spcAft>
                <a:spcPts val="0"/>
              </a:spcAft>
            </a:pPr>
            <a:endParaRPr lang="zh-CN" altLang="en-US" sz="160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6" name="下箭头 63"/>
          <p:cNvSpPr/>
          <p:nvPr/>
        </p:nvSpPr>
        <p:spPr>
          <a:xfrm rot="10800000">
            <a:off x="1062591" y="4171462"/>
            <a:ext cx="2688454" cy="1006879"/>
          </a:xfrm>
          <a:custGeom>
            <a:avLst/>
            <a:gdLst>
              <a:gd name="connsiteX0" fmla="*/ 0 w 1035535"/>
              <a:gd name="connsiteY0" fmla="*/ 468495 h 794114"/>
              <a:gd name="connsiteX1" fmla="*/ 258884 w 1035535"/>
              <a:gd name="connsiteY1" fmla="*/ 468495 h 794114"/>
              <a:gd name="connsiteX2" fmla="*/ 258884 w 1035535"/>
              <a:gd name="connsiteY2" fmla="*/ 0 h 794114"/>
              <a:gd name="connsiteX3" fmla="*/ 776651 w 1035535"/>
              <a:gd name="connsiteY3" fmla="*/ 0 h 794114"/>
              <a:gd name="connsiteX4" fmla="*/ 776651 w 1035535"/>
              <a:gd name="connsiteY4" fmla="*/ 468495 h 794114"/>
              <a:gd name="connsiteX5" fmla="*/ 1035535 w 1035535"/>
              <a:gd name="connsiteY5" fmla="*/ 468495 h 794114"/>
              <a:gd name="connsiteX6" fmla="*/ 517768 w 1035535"/>
              <a:gd name="connsiteY6" fmla="*/ 794114 h 794114"/>
              <a:gd name="connsiteX7" fmla="*/ 0 w 1035535"/>
              <a:gd name="connsiteY7" fmla="*/ 468495 h 794114"/>
              <a:gd name="connsiteX0" fmla="*/ 258884 w 1035535"/>
              <a:gd name="connsiteY0" fmla="*/ 0 h 794114"/>
              <a:gd name="connsiteX1" fmla="*/ 776651 w 1035535"/>
              <a:gd name="connsiteY1" fmla="*/ 0 h 794114"/>
              <a:gd name="connsiteX2" fmla="*/ 776651 w 1035535"/>
              <a:gd name="connsiteY2" fmla="*/ 468495 h 794114"/>
              <a:gd name="connsiteX3" fmla="*/ 1035535 w 1035535"/>
              <a:gd name="connsiteY3" fmla="*/ 468495 h 794114"/>
              <a:gd name="connsiteX4" fmla="*/ 517768 w 1035535"/>
              <a:gd name="connsiteY4" fmla="*/ 794114 h 794114"/>
              <a:gd name="connsiteX5" fmla="*/ 0 w 1035535"/>
              <a:gd name="connsiteY5" fmla="*/ 468495 h 794114"/>
              <a:gd name="connsiteX6" fmla="*/ 258884 w 1035535"/>
              <a:gd name="connsiteY6" fmla="*/ 468495 h 794114"/>
              <a:gd name="connsiteX7" fmla="*/ 350324 w 1035535"/>
              <a:gd name="connsiteY7" fmla="*/ 91440 h 794114"/>
              <a:gd name="connsiteX0" fmla="*/ 258884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6121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8222 w 1037636"/>
              <a:gd name="connsiteY0" fmla="*/ 0 h 794114"/>
              <a:gd name="connsiteX1" fmla="*/ 778752 w 1037636"/>
              <a:gd name="connsiteY1" fmla="*/ 468495 h 794114"/>
              <a:gd name="connsiteX2" fmla="*/ 1037636 w 1037636"/>
              <a:gd name="connsiteY2" fmla="*/ 468495 h 794114"/>
              <a:gd name="connsiteX3" fmla="*/ 519869 w 1037636"/>
              <a:gd name="connsiteY3" fmla="*/ 794114 h 794114"/>
              <a:gd name="connsiteX4" fmla="*/ 2101 w 1037636"/>
              <a:gd name="connsiteY4" fmla="*/ 468495 h 794114"/>
              <a:gd name="connsiteX5" fmla="*/ 260985 w 1037636"/>
              <a:gd name="connsiteY5" fmla="*/ 468495 h 794114"/>
              <a:gd name="connsiteX6" fmla="*/ 0 w 1037636"/>
              <a:gd name="connsiteY6" fmla="*/ 86678 h 794114"/>
              <a:gd name="connsiteX0" fmla="*/ 1027747 w 1047161"/>
              <a:gd name="connsiteY0" fmla="*/ 0 h 794114"/>
              <a:gd name="connsiteX1" fmla="*/ 788277 w 1047161"/>
              <a:gd name="connsiteY1" fmla="*/ 468495 h 794114"/>
              <a:gd name="connsiteX2" fmla="*/ 1047161 w 1047161"/>
              <a:gd name="connsiteY2" fmla="*/ 468495 h 794114"/>
              <a:gd name="connsiteX3" fmla="*/ 529394 w 1047161"/>
              <a:gd name="connsiteY3" fmla="*/ 794114 h 794114"/>
              <a:gd name="connsiteX4" fmla="*/ 11626 w 1047161"/>
              <a:gd name="connsiteY4" fmla="*/ 468495 h 794114"/>
              <a:gd name="connsiteX5" fmla="*/ 270510 w 1047161"/>
              <a:gd name="connsiteY5" fmla="*/ 468495 h 794114"/>
              <a:gd name="connsiteX6" fmla="*/ 0 w 1047161"/>
              <a:gd name="connsiteY6" fmla="*/ 10478 h 794114"/>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258884 w 1035535"/>
              <a:gd name="connsiteY5" fmla="*/ 481830 h 807449"/>
              <a:gd name="connsiteX6" fmla="*/ 12187 w 1035535"/>
              <a:gd name="connsiteY6" fmla="*/ 0 h 807449"/>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44696 w 1044696"/>
              <a:gd name="connsiteY0" fmla="*/ 0 h 832214"/>
              <a:gd name="connsiteX1" fmla="*/ 619488 w 1044696"/>
              <a:gd name="connsiteY1" fmla="*/ 506595 h 832214"/>
              <a:gd name="connsiteX2" fmla="*/ 1035535 w 1044696"/>
              <a:gd name="connsiteY2" fmla="*/ 506595 h 832214"/>
              <a:gd name="connsiteX3" fmla="*/ 517768 w 1044696"/>
              <a:gd name="connsiteY3" fmla="*/ 832214 h 832214"/>
              <a:gd name="connsiteX4" fmla="*/ 0 w 1044696"/>
              <a:gd name="connsiteY4" fmla="*/ 506595 h 832214"/>
              <a:gd name="connsiteX5" fmla="*/ 392234 w 1044696"/>
              <a:gd name="connsiteY5" fmla="*/ 511357 h 832214"/>
              <a:gd name="connsiteX6" fmla="*/ 12187 w 1044696"/>
              <a:gd name="connsiteY6" fmla="*/ 24765 h 832214"/>
              <a:gd name="connsiteX0" fmla="*/ 1032509 w 1032509"/>
              <a:gd name="connsiteY0" fmla="*/ 0 h 832214"/>
              <a:gd name="connsiteX1" fmla="*/ 607301 w 1032509"/>
              <a:gd name="connsiteY1" fmla="*/ 506595 h 832214"/>
              <a:gd name="connsiteX2" fmla="*/ 1023348 w 1032509"/>
              <a:gd name="connsiteY2" fmla="*/ 506595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832214"/>
              <a:gd name="connsiteX1" fmla="*/ 607301 w 1032509"/>
              <a:gd name="connsiteY1" fmla="*/ 506595 h 832214"/>
              <a:gd name="connsiteX2" fmla="*/ 804276 w 1032509"/>
              <a:gd name="connsiteY2" fmla="*/ 513741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722679"/>
              <a:gd name="connsiteX1" fmla="*/ 607301 w 1032509"/>
              <a:gd name="connsiteY1" fmla="*/ 506595 h 722679"/>
              <a:gd name="connsiteX2" fmla="*/ 804276 w 1032509"/>
              <a:gd name="connsiteY2" fmla="*/ 513741 h 722679"/>
              <a:gd name="connsiteX3" fmla="*/ 507965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804276 w 1032509"/>
              <a:gd name="connsiteY2" fmla="*/ 513741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792369 w 1032509"/>
              <a:gd name="connsiteY2" fmla="*/ 515732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0688"/>
              <a:gd name="connsiteX1" fmla="*/ 607301 w 1032509"/>
              <a:gd name="connsiteY1" fmla="*/ 506595 h 720688"/>
              <a:gd name="connsiteX2" fmla="*/ 792369 w 1032509"/>
              <a:gd name="connsiteY2" fmla="*/ 515732 h 720688"/>
              <a:gd name="connsiteX3" fmla="*/ 503202 w 1032509"/>
              <a:gd name="connsiteY3" fmla="*/ 720688 h 720688"/>
              <a:gd name="connsiteX4" fmla="*/ 237844 w 1032509"/>
              <a:gd name="connsiteY4" fmla="*/ 508976 h 720688"/>
              <a:gd name="connsiteX5" fmla="*/ 380047 w 1032509"/>
              <a:gd name="connsiteY5" fmla="*/ 511357 h 720688"/>
              <a:gd name="connsiteX6" fmla="*/ 0 w 1032509"/>
              <a:gd name="connsiteY6" fmla="*/ 24765 h 720688"/>
              <a:gd name="connsiteX0" fmla="*/ 1044414 w 1044414"/>
              <a:gd name="connsiteY0" fmla="*/ 0 h 720688"/>
              <a:gd name="connsiteX1" fmla="*/ 619206 w 1044414"/>
              <a:gd name="connsiteY1" fmla="*/ 506595 h 720688"/>
              <a:gd name="connsiteX2" fmla="*/ 804274 w 1044414"/>
              <a:gd name="connsiteY2" fmla="*/ 515732 h 720688"/>
              <a:gd name="connsiteX3" fmla="*/ 515107 w 1044414"/>
              <a:gd name="connsiteY3" fmla="*/ 720688 h 720688"/>
              <a:gd name="connsiteX4" fmla="*/ 249749 w 1044414"/>
              <a:gd name="connsiteY4" fmla="*/ 508976 h 720688"/>
              <a:gd name="connsiteX5" fmla="*/ 391952 w 1044414"/>
              <a:gd name="connsiteY5" fmla="*/ 511357 h 720688"/>
              <a:gd name="connsiteX6" fmla="*/ 0 w 1044414"/>
              <a:gd name="connsiteY6" fmla="*/ 4852 h 720688"/>
              <a:gd name="connsiteX0" fmla="*/ 1082514 w 1082514"/>
              <a:gd name="connsiteY0" fmla="*/ 0 h 722679"/>
              <a:gd name="connsiteX1" fmla="*/ 619206 w 1082514"/>
              <a:gd name="connsiteY1" fmla="*/ 508586 h 722679"/>
              <a:gd name="connsiteX2" fmla="*/ 804274 w 1082514"/>
              <a:gd name="connsiteY2" fmla="*/ 517723 h 722679"/>
              <a:gd name="connsiteX3" fmla="*/ 515107 w 1082514"/>
              <a:gd name="connsiteY3" fmla="*/ 722679 h 722679"/>
              <a:gd name="connsiteX4" fmla="*/ 249749 w 1082514"/>
              <a:gd name="connsiteY4" fmla="*/ 510967 h 722679"/>
              <a:gd name="connsiteX5" fmla="*/ 391952 w 1082514"/>
              <a:gd name="connsiteY5" fmla="*/ 513348 h 722679"/>
              <a:gd name="connsiteX6" fmla="*/ 0 w 1082514"/>
              <a:gd name="connsiteY6" fmla="*/ 6843 h 722679"/>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91952 w 1082514"/>
              <a:gd name="connsiteY5" fmla="*/ 513348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3080 w 1082514"/>
              <a:gd name="connsiteY4" fmla="*/ 526899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38256 w 1082514"/>
              <a:gd name="connsiteY1" fmla="*/ 534476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514" h="724672">
                <a:moveTo>
                  <a:pt x="1082514" y="0"/>
                </a:moveTo>
                <a:cubicBezTo>
                  <a:pt x="788378" y="227602"/>
                  <a:pt x="727605" y="349736"/>
                  <a:pt x="638256" y="534476"/>
                </a:cubicBezTo>
                <a:lnTo>
                  <a:pt x="768555" y="531664"/>
                </a:lnTo>
                <a:lnTo>
                  <a:pt x="534160" y="724672"/>
                </a:lnTo>
                <a:lnTo>
                  <a:pt x="297373" y="532873"/>
                </a:lnTo>
                <a:lnTo>
                  <a:pt x="434815" y="533263"/>
                </a:lnTo>
                <a:cubicBezTo>
                  <a:pt x="434815" y="377098"/>
                  <a:pt x="0" y="6843"/>
                  <a:pt x="0" y="6843"/>
                </a:cubicBezTo>
              </a:path>
            </a:pathLst>
          </a:custGeom>
          <a:gradFill flip="none" rotWithShape="1">
            <a:gsLst>
              <a:gs pos="15000">
                <a:schemeClr val="bg1">
                  <a:lumMod val="75000"/>
                </a:schemeClr>
              </a:gs>
              <a:gs pos="100000">
                <a:schemeClr val="bg1">
                  <a:alpha val="0"/>
                </a:schemeClr>
              </a:gs>
            </a:gsLst>
            <a:lin ang="16200000" scaled="1"/>
            <a:tileRect/>
          </a:gradFill>
          <a:ln w="19050">
            <a:gradFill flip="none" rotWithShape="1">
              <a:gsLst>
                <a:gs pos="100000">
                  <a:schemeClr val="bg1">
                    <a:lumMod val="100000"/>
                    <a:alpha val="0"/>
                  </a:schemeClr>
                </a:gs>
                <a:gs pos="31000">
                  <a:schemeClr val="bg1">
                    <a:lumMod val="85000"/>
                  </a:schemeClr>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spcBef>
                <a:spcPts val="0"/>
              </a:spcBef>
              <a:spcAft>
                <a:spcPts val="0"/>
              </a:spcAft>
            </a:pPr>
            <a:endParaRPr lang="zh-CN" altLang="en-US" sz="160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67" name="组合 66"/>
          <p:cNvGrpSpPr/>
          <p:nvPr/>
        </p:nvGrpSpPr>
        <p:grpSpPr>
          <a:xfrm>
            <a:off x="7780797" y="54126"/>
            <a:ext cx="4206612" cy="442800"/>
            <a:chOff x="7780797" y="54126"/>
            <a:chExt cx="4206612" cy="442800"/>
          </a:xfrm>
        </p:grpSpPr>
        <p:sp>
          <p:nvSpPr>
            <p:cNvPr id="72" name="五边形 71"/>
            <p:cNvSpPr/>
            <p:nvPr/>
          </p:nvSpPr>
          <p:spPr bwMode="auto">
            <a:xfrm>
              <a:off x="7780797" y="54126"/>
              <a:ext cx="846397" cy="442800"/>
            </a:xfrm>
            <a:prstGeom prst="homePlate">
              <a:avLst/>
            </a:prstGeom>
            <a:solidFill>
              <a:srgbClr val="D9D9D9"/>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spAutoFit/>
            </a:bodyPr>
            <a:lstStyle/>
            <a:p>
              <a:pPr algn="ctr"/>
              <a:r>
                <a:rPr lang="en-US" sz="1000" dirty="0">
                  <a:latin typeface="Huawei Sans" panose="020C0503030203020204" pitchFamily="34" charset="0"/>
                  <a:ea typeface="方正兰亭黑简体" panose="02000000000000000000" pitchFamily="2" charset="-122"/>
                  <a:sym typeface="Huawei Sans" panose="020C0503030203020204" pitchFamily="34" charset="0"/>
                </a:rPr>
                <a:t>Application Layer</a:t>
              </a:r>
            </a:p>
          </p:txBody>
        </p:sp>
        <p:sp>
          <p:nvSpPr>
            <p:cNvPr id="73" name="燕尾形 72"/>
            <p:cNvSpPr/>
            <p:nvPr/>
          </p:nvSpPr>
          <p:spPr bwMode="auto">
            <a:xfrm>
              <a:off x="8440928" y="54126"/>
              <a:ext cx="1073799" cy="442800"/>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spAutoFit/>
            </a:bodyPr>
            <a:lstStyle/>
            <a:p>
              <a:pPr algn="ctr"/>
              <a:r>
                <a:rPr lang="en-US" sz="1000" dirty="0">
                  <a:latin typeface="Huawei Sans" panose="020C0503030203020204" pitchFamily="34" charset="0"/>
                  <a:ea typeface="方正兰亭黑简体" panose="02000000000000000000" pitchFamily="2" charset="-122"/>
                  <a:sym typeface="Huawei Sans" panose="020C0503030203020204" pitchFamily="34" charset="0"/>
                </a:rPr>
                <a:t>Transport Layer</a:t>
              </a:r>
            </a:p>
          </p:txBody>
        </p:sp>
        <p:sp>
          <p:nvSpPr>
            <p:cNvPr id="75" name="燕尾形 74"/>
            <p:cNvSpPr/>
            <p:nvPr/>
          </p:nvSpPr>
          <p:spPr bwMode="auto">
            <a:xfrm>
              <a:off x="9328461" y="54126"/>
              <a:ext cx="977704" cy="44280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spAutoFit/>
            </a:bodyPr>
            <a:lstStyle/>
            <a:p>
              <a:pPr algn="ctr">
                <a:spcBef>
                  <a:spcPts val="0"/>
                </a:spcBef>
              </a:pPr>
              <a:r>
                <a:rPr lang="en-US" sz="10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Network Layer</a:t>
              </a:r>
            </a:p>
          </p:txBody>
        </p:sp>
        <p:sp>
          <p:nvSpPr>
            <p:cNvPr id="76" name="燕尾形 75"/>
            <p:cNvSpPr/>
            <p:nvPr/>
          </p:nvSpPr>
          <p:spPr bwMode="auto">
            <a:xfrm>
              <a:off x="10119899" y="54126"/>
              <a:ext cx="1128324" cy="4428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spAutoFit/>
            </a:bodyPr>
            <a:lstStyle/>
            <a:p>
              <a:pPr algn="ctr">
                <a:spcBef>
                  <a:spcPts val="0"/>
                </a:spcBef>
                <a:defRPr/>
              </a:pPr>
              <a:r>
                <a:rPr lang="en-US" sz="1000" dirty="0">
                  <a:latin typeface="Huawei Sans" panose="020C0503030203020204" pitchFamily="34" charset="0"/>
                  <a:ea typeface="方正兰亭黑简体" panose="02000000000000000000" pitchFamily="2" charset="-122"/>
                  <a:sym typeface="Huawei Sans" panose="020C0503030203020204" pitchFamily="34" charset="0"/>
                </a:rPr>
                <a:t>Data Link Layer</a:t>
              </a:r>
            </a:p>
          </p:txBody>
        </p:sp>
        <p:sp>
          <p:nvSpPr>
            <p:cNvPr id="77" name="燕尾形 76"/>
            <p:cNvSpPr/>
            <p:nvPr/>
          </p:nvSpPr>
          <p:spPr bwMode="auto">
            <a:xfrm>
              <a:off x="11061958" y="54126"/>
              <a:ext cx="925451" cy="4428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spAutoFit/>
            </a:bodyPr>
            <a:lstStyle/>
            <a:p>
              <a:pPr algn="ctr">
                <a:spcBef>
                  <a:spcPts val="0"/>
                </a:spcBef>
                <a:defRPr/>
              </a:pPr>
              <a:r>
                <a:rPr lang="en-US" sz="1000" dirty="0">
                  <a:latin typeface="Huawei Sans" panose="020C0503030203020204" pitchFamily="34" charset="0"/>
                  <a:ea typeface="方正兰亭黑简体" panose="02000000000000000000" pitchFamily="2" charset="-122"/>
                  <a:sym typeface="Huawei Sans" panose="020C0503030203020204" pitchFamily="34" charset="0"/>
                </a:rPr>
                <a:t>Physical Layer</a:t>
              </a:r>
            </a:p>
          </p:txBody>
        </p:sp>
      </p:grpSp>
    </p:spTree>
    <p:extLst>
      <p:ext uri="{BB962C8B-B14F-4D97-AF65-F5344CB8AC3E}">
        <p14:creationId xmlns:p14="http://schemas.microsoft.com/office/powerpoint/2010/main" val="17503821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wrap="square">
            <a:noAutofit/>
          </a:bodyPr>
          <a:lstStyle/>
          <a:p>
            <a:r>
              <a:rPr lang="en-US" sz="2000" dirty="0">
                <a:latin typeface="Huawei Sans" panose="020C0503030203020204" pitchFamily="34" charset="0"/>
              </a:rPr>
              <a:t>The data link layer is located between the network layer and the physical layer and provides services for protocols such as IP and </a:t>
            </a:r>
            <a:r>
              <a:rPr lang="en-US" sz="2000" dirty="0" smtClean="0">
                <a:latin typeface="Huawei Sans" panose="020C0503030203020204" pitchFamily="34" charset="0"/>
              </a:rPr>
              <a:t>IPv6 </a:t>
            </a:r>
            <a:r>
              <a:rPr lang="en-US" sz="2000" dirty="0">
                <a:latin typeface="Huawei Sans" panose="020C0503030203020204" pitchFamily="34" charset="0"/>
              </a:rPr>
              <a:t>at the network layer. PDUs transmitted at the data link layer are called frames.</a:t>
            </a:r>
          </a:p>
          <a:p>
            <a:r>
              <a:rPr lang="en-US" sz="2000" dirty="0">
                <a:latin typeface="Huawei Sans" panose="020C0503030203020204" pitchFamily="34" charset="0"/>
              </a:rPr>
              <a:t>Ethernet is the most common data link layer protocol.</a:t>
            </a:r>
          </a:p>
          <a:p>
            <a:endParaRPr lang="zh-CN" altLang="en-US" dirty="0">
              <a:latin typeface="Huawei Sans" panose="020C0503030203020204" pitchFamily="34" charset="0"/>
            </a:endParaRPr>
          </a:p>
        </p:txBody>
      </p:sp>
      <p:sp>
        <p:nvSpPr>
          <p:cNvPr id="2" name="标题 1"/>
          <p:cNvSpPr>
            <a:spLocks noGrp="1"/>
          </p:cNvSpPr>
          <p:nvPr>
            <p:ph type="title"/>
          </p:nvPr>
        </p:nvSpPr>
        <p:spPr/>
        <p:txBody>
          <a:bodyPr wrap="square">
            <a:noAutofit/>
          </a:bodyPr>
          <a:lstStyle/>
          <a:p>
            <a:r>
              <a:rPr lang="en-US" dirty="0">
                <a:latin typeface="Huawei Sans" panose="020C0503030203020204" pitchFamily="34" charset="0"/>
              </a:rPr>
              <a:t>Data Link Layer</a:t>
            </a:r>
          </a:p>
        </p:txBody>
      </p:sp>
      <p:sp>
        <p:nvSpPr>
          <p:cNvPr id="13" name="矩形 12"/>
          <p:cNvSpPr/>
          <p:nvPr/>
        </p:nvSpPr>
        <p:spPr>
          <a:xfrm>
            <a:off x="4818254" y="4197788"/>
            <a:ext cx="5713112" cy="2160591"/>
          </a:xfrm>
          <a:prstGeom prst="rect">
            <a:avLst/>
          </a:prstGeom>
          <a:solidFill>
            <a:srgbClr val="F3FBFE"/>
          </a:solidFill>
          <a:ln w="12700">
            <a:solidFill>
              <a:srgbClr val="99DFF9"/>
            </a:solidFill>
          </a:ln>
        </p:spPr>
        <p:txBody>
          <a:bodyPr wrap="square">
            <a:noAutofit/>
          </a:bodyPr>
          <a:lstStyle/>
          <a:p>
            <a:pPr fontAlgn="ctr">
              <a:lnSpc>
                <a:spcPct val="120000"/>
              </a:lnSpc>
            </a:pPr>
            <a:r>
              <a:rPr lang="en-US" sz="1600" dirty="0">
                <a:latin typeface="Huawei Sans" panose="020C0503030203020204" pitchFamily="34" charset="0"/>
                <a:ea typeface="方正兰亭黑简体" panose="02000000000000000000" pitchFamily="2" charset="-122"/>
                <a:sym typeface="Huawei Sans" panose="020C0503030203020204" pitchFamily="34" charset="0"/>
              </a:rPr>
              <a:t>The data link layer is located between the network layer and the physical layer.</a:t>
            </a:r>
          </a:p>
          <a:p>
            <a:pPr marL="742990" lvl="1" indent="-285750" fontAlgn="ctr">
              <a:buFont typeface="Arial" panose="020B0604020202020204" pitchFamily="34" charset="0"/>
              <a:buChar char="•"/>
            </a:pPr>
            <a:r>
              <a:rPr lang="en-US" sz="1600" dirty="0">
                <a:latin typeface="Huawei Sans" panose="020C0503030203020204" pitchFamily="34" charset="0"/>
                <a:sym typeface="Huawei Sans" panose="020C0503030203020204" pitchFamily="34" charset="0"/>
              </a:rPr>
              <a:t>The data link layer provides intra-segment communication for the network layer.</a:t>
            </a:r>
          </a:p>
          <a:p>
            <a:pPr marL="742990" lvl="1" indent="-285750" fontAlgn="ctr">
              <a:buFont typeface="Arial" panose="020B0604020202020204" pitchFamily="34" charset="0"/>
              <a:buChar char="•"/>
            </a:pPr>
            <a:r>
              <a:rPr lang="en-US" sz="1600" dirty="0">
                <a:latin typeface="Huawei Sans" panose="020C0503030203020204" pitchFamily="34" charset="0"/>
                <a:sym typeface="Huawei Sans" panose="020C0503030203020204" pitchFamily="34" charset="0"/>
              </a:rPr>
              <a:t>The functions of the data link layer include framing, physical addressing, and error control.</a:t>
            </a:r>
          </a:p>
          <a:p>
            <a:pPr marL="742990" lvl="1" indent="-285750" fontAlgn="ctr">
              <a:buFont typeface="Arial" panose="020B0604020202020204" pitchFamily="34" charset="0"/>
              <a:buChar char="•"/>
            </a:pPr>
            <a:r>
              <a:rPr lang="en-US" sz="1600" dirty="0">
                <a:latin typeface="Huawei Sans" panose="020C0503030203020204" pitchFamily="34" charset="0"/>
                <a:sym typeface="Huawei Sans" panose="020C0503030203020204" pitchFamily="34" charset="0"/>
              </a:rPr>
              <a:t>Common data link layer protocols include Ethernet, PPPoE, and PPP.</a:t>
            </a:r>
          </a:p>
        </p:txBody>
      </p:sp>
      <p:sp>
        <p:nvSpPr>
          <p:cNvPr id="15" name="Right Arrow 157"/>
          <p:cNvSpPr/>
          <p:nvPr/>
        </p:nvSpPr>
        <p:spPr>
          <a:xfrm>
            <a:off x="4006205" y="5108539"/>
            <a:ext cx="647343"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2700">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graphicFrame>
        <p:nvGraphicFramePr>
          <p:cNvPr id="16" name="表格 35"/>
          <p:cNvGraphicFramePr>
            <a:graphicFrameLocks noGrp="1"/>
          </p:cNvGraphicFramePr>
          <p:nvPr>
            <p:extLst/>
          </p:nvPr>
        </p:nvGraphicFramePr>
        <p:xfrm>
          <a:off x="2459038" y="3411538"/>
          <a:ext cx="1486577" cy="2869983"/>
        </p:xfrm>
        <a:graphic>
          <a:graphicData uri="http://schemas.openxmlformats.org/drawingml/2006/table">
            <a:tbl>
              <a:tblPr>
                <a:effectLst>
                  <a:outerShdw blurRad="50800" dist="38100" dir="2700000" sx="1000" sy="1000" algn="tl" rotWithShape="0">
                    <a:prstClr val="black"/>
                  </a:outerShdw>
                </a:effectLst>
                <a:tableStyleId>{5C22544A-7EE6-4342-B048-85BDC9FD1C3A}</a:tableStyleId>
              </a:tblPr>
              <a:tblGrid>
                <a:gridCol w="1486577">
                  <a:extLst>
                    <a:ext uri="{9D8B030D-6E8A-4147-A177-3AD203B41FA5}">
                      <a16:colId xmlns:a16="http://schemas.microsoft.com/office/drawing/2014/main" xmlns="" val="20000"/>
                    </a:ext>
                  </a:extLst>
                </a:gridCol>
              </a:tblGrid>
              <a:tr h="509621">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4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Application Layer</a:t>
                      </a: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10000"/>
                  </a:ext>
                </a:extLst>
              </a:tr>
              <a:tr h="509621">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4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Transport Layer</a:t>
                      </a: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1"/>
                  </a:ext>
                </a:extLst>
              </a:tr>
              <a:tr h="509621">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4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Network Layer</a:t>
                      </a: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2"/>
                  </a:ext>
                </a:extLst>
              </a:tr>
              <a:tr h="709806">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6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Data Link Layer</a:t>
                      </a:r>
                    </a:p>
                    <a:p>
                      <a:pPr marL="0" marR="0" indent="0" algn="ctr" defTabSz="914400" rtl="0" eaLnBrk="1" fontAlgn="ctr" latinLnBrk="0" hangingPunct="1">
                        <a:lnSpc>
                          <a:spcPct val="100000"/>
                        </a:lnSpc>
                        <a:spcBef>
                          <a:spcPts val="0"/>
                        </a:spcBef>
                        <a:spcAft>
                          <a:spcPts val="0"/>
                        </a:spcAft>
                        <a:buClrTx/>
                        <a:buSzTx/>
                        <a:buFontTx/>
                        <a:buNone/>
                        <a:tabLst/>
                        <a:defRPr/>
                      </a:pPr>
                      <a:r>
                        <a:rPr lang="en-US" sz="16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(Frame)</a:t>
                      </a: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a16="http://schemas.microsoft.com/office/drawing/2014/main" xmlns="" val="10003"/>
                  </a:ext>
                </a:extLst>
              </a:tr>
              <a:tr h="509621">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4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Physical Layer</a:t>
                      </a: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4"/>
                  </a:ext>
                </a:extLst>
              </a:tr>
            </a:tbl>
          </a:graphicData>
        </a:graphic>
      </p:graphicFrame>
      <p:grpSp>
        <p:nvGrpSpPr>
          <p:cNvPr id="14" name="组合 13"/>
          <p:cNvGrpSpPr/>
          <p:nvPr/>
        </p:nvGrpSpPr>
        <p:grpSpPr>
          <a:xfrm>
            <a:off x="7780797" y="54126"/>
            <a:ext cx="4206612" cy="442800"/>
            <a:chOff x="7780797" y="54126"/>
            <a:chExt cx="4206612" cy="442800"/>
          </a:xfrm>
        </p:grpSpPr>
        <p:sp>
          <p:nvSpPr>
            <p:cNvPr id="17" name="五边形 16"/>
            <p:cNvSpPr/>
            <p:nvPr/>
          </p:nvSpPr>
          <p:spPr bwMode="auto">
            <a:xfrm>
              <a:off x="7780797" y="54126"/>
              <a:ext cx="846397" cy="442800"/>
            </a:xfrm>
            <a:prstGeom prst="homePlate">
              <a:avLst/>
            </a:prstGeom>
            <a:solidFill>
              <a:srgbClr val="D9D9D9"/>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spAutoFit/>
            </a:bodyPr>
            <a:lstStyle/>
            <a:p>
              <a:pPr algn="ctr"/>
              <a:r>
                <a:rPr lang="en-US" sz="1000" dirty="0">
                  <a:latin typeface="Huawei Sans" panose="020C0503030203020204" pitchFamily="34" charset="0"/>
                  <a:ea typeface="方正兰亭黑简体" panose="02000000000000000000" pitchFamily="2" charset="-122"/>
                  <a:sym typeface="Huawei Sans" panose="020C0503030203020204" pitchFamily="34" charset="0"/>
                </a:rPr>
                <a:t>Application Layer</a:t>
              </a:r>
            </a:p>
          </p:txBody>
        </p:sp>
        <p:sp>
          <p:nvSpPr>
            <p:cNvPr id="18" name="燕尾形 17"/>
            <p:cNvSpPr/>
            <p:nvPr/>
          </p:nvSpPr>
          <p:spPr bwMode="auto">
            <a:xfrm>
              <a:off x="8440928" y="54126"/>
              <a:ext cx="1073799" cy="442800"/>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spAutoFit/>
            </a:bodyPr>
            <a:lstStyle/>
            <a:p>
              <a:pPr algn="ctr"/>
              <a:r>
                <a:rPr lang="en-US" sz="1000" dirty="0">
                  <a:latin typeface="Huawei Sans" panose="020C0503030203020204" pitchFamily="34" charset="0"/>
                  <a:ea typeface="方正兰亭黑简体" panose="02000000000000000000" pitchFamily="2" charset="-122"/>
                  <a:sym typeface="Huawei Sans" panose="020C0503030203020204" pitchFamily="34" charset="0"/>
                </a:rPr>
                <a:t>Transport Layer</a:t>
              </a:r>
            </a:p>
          </p:txBody>
        </p:sp>
        <p:sp>
          <p:nvSpPr>
            <p:cNvPr id="24" name="燕尾形 23"/>
            <p:cNvSpPr/>
            <p:nvPr/>
          </p:nvSpPr>
          <p:spPr bwMode="auto">
            <a:xfrm>
              <a:off x="9328461" y="54126"/>
              <a:ext cx="977704" cy="442800"/>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spAutoFit/>
            </a:bodyPr>
            <a:lstStyle/>
            <a:p>
              <a:pPr algn="ctr">
                <a:spcBef>
                  <a:spcPts val="0"/>
                </a:spcBef>
              </a:pPr>
              <a:r>
                <a:rPr lang="en-US" sz="1000" dirty="0">
                  <a:latin typeface="Huawei Sans" panose="020C0503030203020204" pitchFamily="34" charset="0"/>
                  <a:ea typeface="方正兰亭黑简体" panose="02000000000000000000" pitchFamily="2" charset="-122"/>
                  <a:sym typeface="Huawei Sans" panose="020C0503030203020204" pitchFamily="34" charset="0"/>
                </a:rPr>
                <a:t>Network Layer</a:t>
              </a:r>
            </a:p>
          </p:txBody>
        </p:sp>
        <p:sp>
          <p:nvSpPr>
            <p:cNvPr id="25" name="燕尾形 24"/>
            <p:cNvSpPr/>
            <p:nvPr/>
          </p:nvSpPr>
          <p:spPr bwMode="auto">
            <a:xfrm>
              <a:off x="10119899" y="54126"/>
              <a:ext cx="1128324" cy="44280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spAutoFit/>
            </a:bodyPr>
            <a:lstStyle/>
            <a:p>
              <a:pPr algn="ctr">
                <a:spcBef>
                  <a:spcPts val="0"/>
                </a:spcBef>
                <a:defRPr/>
              </a:pPr>
              <a:r>
                <a:rPr lang="en-US" sz="10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Data Link Layer</a:t>
              </a:r>
            </a:p>
          </p:txBody>
        </p:sp>
        <p:sp>
          <p:nvSpPr>
            <p:cNvPr id="26" name="燕尾形 25"/>
            <p:cNvSpPr/>
            <p:nvPr/>
          </p:nvSpPr>
          <p:spPr bwMode="auto">
            <a:xfrm>
              <a:off x="11061958" y="54126"/>
              <a:ext cx="925451" cy="4428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spAutoFit/>
            </a:bodyPr>
            <a:lstStyle/>
            <a:p>
              <a:pPr algn="ctr">
                <a:spcBef>
                  <a:spcPts val="0"/>
                </a:spcBef>
                <a:defRPr/>
              </a:pPr>
              <a:r>
                <a:rPr lang="en-US" sz="1000" dirty="0">
                  <a:latin typeface="Huawei Sans" panose="020C0503030203020204" pitchFamily="34" charset="0"/>
                  <a:ea typeface="方正兰亭黑简体" panose="02000000000000000000" pitchFamily="2" charset="-122"/>
                  <a:sym typeface="Huawei Sans" panose="020C0503030203020204" pitchFamily="34" charset="0"/>
                </a:rPr>
                <a:t>Physical Layer</a:t>
              </a:r>
            </a:p>
          </p:txBody>
        </p:sp>
      </p:grpSp>
    </p:spTree>
    <p:extLst>
      <p:ext uri="{BB962C8B-B14F-4D97-AF65-F5344CB8AC3E}">
        <p14:creationId xmlns:p14="http://schemas.microsoft.com/office/powerpoint/2010/main" val="270410178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组合 63"/>
          <p:cNvGrpSpPr/>
          <p:nvPr/>
        </p:nvGrpSpPr>
        <p:grpSpPr>
          <a:xfrm>
            <a:off x="8355740" y="2315907"/>
            <a:ext cx="3276364" cy="1836204"/>
            <a:chOff x="2531604" y="3429000"/>
            <a:chExt cx="3276364" cy="1836204"/>
          </a:xfrm>
        </p:grpSpPr>
        <p:sp>
          <p:nvSpPr>
            <p:cNvPr id="65" name="圆角矩形 64"/>
            <p:cNvSpPr/>
            <p:nvPr/>
          </p:nvSpPr>
          <p:spPr>
            <a:xfrm>
              <a:off x="2531604" y="3429000"/>
              <a:ext cx="3024336" cy="1836204"/>
            </a:xfrm>
            <a:prstGeom prst="roundRect">
              <a:avLst>
                <a:gd name="adj" fmla="val 7676"/>
              </a:avLst>
            </a:prstGeom>
            <a:solidFill>
              <a:schemeClr val="bg1"/>
            </a:solidFill>
            <a:ln w="9525" cap="flat" cmpd="sng" algn="ctr">
              <a:solidFill>
                <a:srgbClr val="99DFF9"/>
              </a:solidFill>
              <a:prstDash val="solid"/>
            </a:ln>
            <a:effectLst/>
          </p:spPr>
          <p:txBody>
            <a:bodyPr wrap="square" rtlCol="0" anchor="ctr">
              <a:noAutofit/>
            </a:bodyPr>
            <a:lstStyle/>
            <a:p>
              <a:pPr marL="0" marR="0" indent="0" algn="ctr" defTabSz="914400" eaLnBrk="1" fontAlgn="ctr" latinLnBrk="0" hangingPunct="1">
                <a:lnSpc>
                  <a:spcPct val="100000"/>
                </a:lnSpc>
                <a:spcBef>
                  <a:spcPct val="0"/>
                </a:spcBef>
                <a:spcAft>
                  <a:spcPct val="0"/>
                </a:spcAft>
                <a:buClrTx/>
                <a:buSzTx/>
                <a:buFontTx/>
                <a:buNone/>
                <a:tabLst/>
              </a:pPr>
              <a:endParaRPr kumimoji="0" lang="zh-CN" altLang="en-US" sz="1000" b="0" i="0" u="none" strike="noStrike" kern="0" cap="none" spc="0" normalizeH="0" baseline="0" noProof="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6" name="文本框 65"/>
            <p:cNvSpPr txBox="1"/>
            <p:nvPr/>
          </p:nvSpPr>
          <p:spPr bwMode="auto">
            <a:xfrm>
              <a:off x="2603612" y="3637992"/>
              <a:ext cx="3204356" cy="1165877"/>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fontAlgn="ctr">
                <a:lnSpc>
                  <a:spcPct val="125000"/>
                </a:lnSpc>
              </a:pPr>
              <a:r>
                <a:rPr lang="en-US" sz="14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Name: Host A</a:t>
              </a:r>
            </a:p>
            <a:p>
              <a:pPr fontAlgn="ctr">
                <a:lnSpc>
                  <a:spcPct val="125000"/>
                </a:lnSpc>
              </a:pPr>
              <a:endParaRPr lang="en-US" altLang="zh-CN" sz="14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a:p>
              <a:pPr fontAlgn="ctr">
                <a:lnSpc>
                  <a:spcPct val="125000"/>
                </a:lnSpc>
              </a:pPr>
              <a:r>
                <a:rPr lang="en-US" sz="14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MAC address/Ethernet address/physical address:</a:t>
              </a:r>
            </a:p>
          </p:txBody>
        </p:sp>
        <p:sp>
          <p:nvSpPr>
            <p:cNvPr id="67" name="圆角矩形 66"/>
            <p:cNvSpPr/>
            <p:nvPr/>
          </p:nvSpPr>
          <p:spPr>
            <a:xfrm>
              <a:off x="2711624" y="4797152"/>
              <a:ext cx="360000" cy="252028"/>
            </a:xfrm>
            <a:prstGeom prst="roundRect">
              <a:avLst/>
            </a:prstGeom>
            <a:solidFill>
              <a:srgbClr val="F3FBFE"/>
            </a:solidFill>
            <a:ln w="9525" cap="flat" cmpd="sng" algn="ctr">
              <a:solidFill>
                <a:srgbClr val="99DFF9"/>
              </a:solidFill>
              <a:prstDash val="solid"/>
            </a:ln>
            <a:effectLst/>
          </p:spPr>
          <p:txBody>
            <a:bodyPr wrap="square" rtlCol="0" anchor="ctr">
              <a:noAutofit/>
            </a:bodyPr>
            <a:lstStyle/>
            <a:p>
              <a:pPr marL="0" marR="0" indent="0" algn="ctr" defTabSz="914400" eaLnBrk="1" fontAlgn="ctr" latinLnBrk="0" hangingPunct="1">
                <a:lnSpc>
                  <a:spcPct val="100000"/>
                </a:lnSpc>
                <a:spcBef>
                  <a:spcPct val="0"/>
                </a:spcBef>
                <a:spcAft>
                  <a:spcPct val="0"/>
                </a:spcAft>
                <a:buClrTx/>
                <a:buSzTx/>
                <a:buFontTx/>
                <a:buNone/>
                <a:tabLst/>
              </a:pPr>
              <a:endParaRPr kumimoji="0" lang="zh-CN" altLang="en-US" sz="1000" b="0" i="0" u="none" strike="noStrike" kern="0" cap="none" spc="0" normalizeH="0" baseline="0" noProof="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8" name="圆角矩形 67"/>
            <p:cNvSpPr/>
            <p:nvPr/>
          </p:nvSpPr>
          <p:spPr>
            <a:xfrm>
              <a:off x="3100467" y="4797152"/>
              <a:ext cx="360000" cy="252028"/>
            </a:xfrm>
            <a:prstGeom prst="roundRect">
              <a:avLst/>
            </a:prstGeom>
            <a:solidFill>
              <a:srgbClr val="F3FBFE"/>
            </a:solidFill>
            <a:ln w="9525" cap="flat" cmpd="sng" algn="ctr">
              <a:solidFill>
                <a:srgbClr val="99DFF9"/>
              </a:solidFill>
              <a:prstDash val="solid"/>
            </a:ln>
            <a:effectLst/>
          </p:spPr>
          <p:txBody>
            <a:bodyPr wrap="square" rtlCol="0" anchor="ctr">
              <a:noAutofit/>
            </a:bodyPr>
            <a:lstStyle/>
            <a:p>
              <a:pPr marL="0" marR="0" indent="0" algn="ctr" defTabSz="914400" eaLnBrk="1" fontAlgn="ctr" latinLnBrk="0" hangingPunct="1">
                <a:lnSpc>
                  <a:spcPct val="100000"/>
                </a:lnSpc>
                <a:spcBef>
                  <a:spcPct val="0"/>
                </a:spcBef>
                <a:spcAft>
                  <a:spcPct val="0"/>
                </a:spcAft>
                <a:buClrTx/>
                <a:buSzTx/>
                <a:buFontTx/>
                <a:buNone/>
                <a:tabLst/>
              </a:pPr>
              <a:endParaRPr kumimoji="0" lang="zh-CN" altLang="en-US" sz="1000" b="0" i="0" u="none" strike="noStrike" kern="0" cap="none" spc="0" normalizeH="0" baseline="0" noProof="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9" name="圆角矩形 68"/>
            <p:cNvSpPr/>
            <p:nvPr/>
          </p:nvSpPr>
          <p:spPr>
            <a:xfrm>
              <a:off x="3489310" y="4797152"/>
              <a:ext cx="360000" cy="252028"/>
            </a:xfrm>
            <a:prstGeom prst="roundRect">
              <a:avLst/>
            </a:prstGeom>
            <a:solidFill>
              <a:srgbClr val="F3FBFE"/>
            </a:solidFill>
            <a:ln w="9525" cap="flat" cmpd="sng" algn="ctr">
              <a:solidFill>
                <a:srgbClr val="99DFF9"/>
              </a:solidFill>
              <a:prstDash val="solid"/>
            </a:ln>
            <a:effectLst/>
          </p:spPr>
          <p:txBody>
            <a:bodyPr wrap="square" rtlCol="0" anchor="ctr">
              <a:noAutofit/>
            </a:bodyPr>
            <a:lstStyle/>
            <a:p>
              <a:pPr marL="0" marR="0" indent="0" algn="ctr" defTabSz="914400" eaLnBrk="1" fontAlgn="ctr" latinLnBrk="0" hangingPunct="1">
                <a:lnSpc>
                  <a:spcPct val="100000"/>
                </a:lnSpc>
                <a:spcBef>
                  <a:spcPct val="0"/>
                </a:spcBef>
                <a:spcAft>
                  <a:spcPct val="0"/>
                </a:spcAft>
                <a:buClrTx/>
                <a:buSzTx/>
                <a:buFontTx/>
                <a:buNone/>
                <a:tabLst/>
              </a:pPr>
              <a:endParaRPr kumimoji="0" lang="zh-CN" altLang="en-US" sz="1000" b="0" i="0" u="none" strike="noStrike" kern="0" cap="none" spc="0" normalizeH="0" baseline="0" noProof="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0" name="圆角矩形 69"/>
            <p:cNvSpPr/>
            <p:nvPr/>
          </p:nvSpPr>
          <p:spPr>
            <a:xfrm>
              <a:off x="3878153" y="4797152"/>
              <a:ext cx="360000" cy="252028"/>
            </a:xfrm>
            <a:prstGeom prst="roundRect">
              <a:avLst/>
            </a:prstGeom>
            <a:solidFill>
              <a:srgbClr val="F3FBFE"/>
            </a:solidFill>
            <a:ln w="9525" cap="flat" cmpd="sng" algn="ctr">
              <a:solidFill>
                <a:srgbClr val="99DFF9"/>
              </a:solidFill>
              <a:prstDash val="solid"/>
            </a:ln>
            <a:effectLst/>
          </p:spPr>
          <p:txBody>
            <a:bodyPr wrap="square" rtlCol="0" anchor="ctr">
              <a:noAutofit/>
            </a:bodyPr>
            <a:lstStyle/>
            <a:p>
              <a:pPr marL="0" marR="0" indent="0" algn="ctr" defTabSz="914400" eaLnBrk="1" fontAlgn="ctr" latinLnBrk="0" hangingPunct="1">
                <a:lnSpc>
                  <a:spcPct val="100000"/>
                </a:lnSpc>
                <a:spcBef>
                  <a:spcPct val="0"/>
                </a:spcBef>
                <a:spcAft>
                  <a:spcPct val="0"/>
                </a:spcAft>
                <a:buClrTx/>
                <a:buSzTx/>
                <a:buFontTx/>
                <a:buNone/>
                <a:tabLst/>
              </a:pPr>
              <a:endParaRPr kumimoji="0" lang="zh-CN" altLang="en-US" sz="1000" b="0" i="0" u="none" strike="noStrike" kern="0" cap="none" spc="0" normalizeH="0" baseline="0" noProof="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1" name="圆角矩形 70"/>
            <p:cNvSpPr/>
            <p:nvPr/>
          </p:nvSpPr>
          <p:spPr>
            <a:xfrm>
              <a:off x="4266996" y="4797152"/>
              <a:ext cx="360000" cy="252028"/>
            </a:xfrm>
            <a:prstGeom prst="roundRect">
              <a:avLst/>
            </a:prstGeom>
            <a:solidFill>
              <a:srgbClr val="F3FBFE"/>
            </a:solidFill>
            <a:ln w="9525" cap="flat" cmpd="sng" algn="ctr">
              <a:solidFill>
                <a:srgbClr val="99DFF9"/>
              </a:solidFill>
              <a:prstDash val="solid"/>
            </a:ln>
            <a:effectLst/>
          </p:spPr>
          <p:txBody>
            <a:bodyPr wrap="square" rtlCol="0" anchor="ctr">
              <a:noAutofit/>
            </a:bodyPr>
            <a:lstStyle/>
            <a:p>
              <a:pPr marL="0" marR="0" indent="0" algn="ctr" defTabSz="914400" eaLnBrk="1" fontAlgn="ctr" latinLnBrk="0" hangingPunct="1">
                <a:lnSpc>
                  <a:spcPct val="100000"/>
                </a:lnSpc>
                <a:spcBef>
                  <a:spcPct val="0"/>
                </a:spcBef>
                <a:spcAft>
                  <a:spcPct val="0"/>
                </a:spcAft>
                <a:buClrTx/>
                <a:buSzTx/>
                <a:buFontTx/>
                <a:buNone/>
                <a:tabLst/>
              </a:pPr>
              <a:endParaRPr kumimoji="0" lang="zh-CN" altLang="en-US" sz="1000" b="0" i="0" u="none" strike="noStrike" kern="0" cap="none" spc="0" normalizeH="0" baseline="0" noProof="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2" name="圆角矩形 71"/>
            <p:cNvSpPr/>
            <p:nvPr/>
          </p:nvSpPr>
          <p:spPr>
            <a:xfrm>
              <a:off x="4655840" y="4797152"/>
              <a:ext cx="360000" cy="252028"/>
            </a:xfrm>
            <a:prstGeom prst="roundRect">
              <a:avLst/>
            </a:prstGeom>
            <a:solidFill>
              <a:srgbClr val="F3FBFE"/>
            </a:solidFill>
            <a:ln w="9525" cap="flat" cmpd="sng" algn="ctr">
              <a:solidFill>
                <a:srgbClr val="99DFF9"/>
              </a:solidFill>
              <a:prstDash val="solid"/>
            </a:ln>
            <a:effectLst/>
          </p:spPr>
          <p:txBody>
            <a:bodyPr wrap="square" rtlCol="0" anchor="ctr">
              <a:noAutofit/>
            </a:bodyPr>
            <a:lstStyle/>
            <a:p>
              <a:pPr marL="0" marR="0" indent="0" algn="ctr" defTabSz="914400" eaLnBrk="1" fontAlgn="ctr" latinLnBrk="0" hangingPunct="1">
                <a:lnSpc>
                  <a:spcPct val="100000"/>
                </a:lnSpc>
                <a:spcBef>
                  <a:spcPct val="0"/>
                </a:spcBef>
                <a:spcAft>
                  <a:spcPct val="0"/>
                </a:spcAft>
                <a:buClrTx/>
                <a:buSzTx/>
                <a:buFontTx/>
                <a:buNone/>
                <a:tabLst/>
              </a:pPr>
              <a:endParaRPr kumimoji="0" lang="zh-CN" altLang="en-US" sz="1000" b="0" i="0" u="none" strike="noStrike" kern="0" cap="none" spc="0" normalizeH="0" baseline="0" noProof="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2" name="标题 1"/>
          <p:cNvSpPr>
            <a:spLocks noGrp="1"/>
          </p:cNvSpPr>
          <p:nvPr>
            <p:ph type="title"/>
          </p:nvPr>
        </p:nvSpPr>
        <p:spPr/>
        <p:txBody>
          <a:bodyPr wrap="square">
            <a:noAutofit/>
          </a:bodyPr>
          <a:lstStyle/>
          <a:p>
            <a:r>
              <a:rPr lang="en-US" dirty="0">
                <a:latin typeface="Huawei Sans" panose="020C0503030203020204" pitchFamily="34" charset="0"/>
              </a:rPr>
              <a:t>Ethernet and Source MAC Addresses</a:t>
            </a:r>
          </a:p>
        </p:txBody>
      </p:sp>
      <p:sp>
        <p:nvSpPr>
          <p:cNvPr id="12" name="圆角矩形 75"/>
          <p:cNvSpPr/>
          <p:nvPr/>
        </p:nvSpPr>
        <p:spPr>
          <a:xfrm>
            <a:off x="593192" y="1434637"/>
            <a:ext cx="5397705" cy="39600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r>
              <a:rPr 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Ethernet Definition</a:t>
            </a:r>
          </a:p>
        </p:txBody>
      </p:sp>
      <p:grpSp>
        <p:nvGrpSpPr>
          <p:cNvPr id="5" name="组合 4"/>
          <p:cNvGrpSpPr/>
          <p:nvPr/>
        </p:nvGrpSpPr>
        <p:grpSpPr>
          <a:xfrm>
            <a:off x="1627802" y="2214074"/>
            <a:ext cx="3564396" cy="2504663"/>
            <a:chOff x="1146953" y="2214074"/>
            <a:chExt cx="3564396" cy="2504663"/>
          </a:xfrm>
        </p:grpSpPr>
        <p:grpSp>
          <p:nvGrpSpPr>
            <p:cNvPr id="15" name="组合 14"/>
            <p:cNvGrpSpPr/>
            <p:nvPr/>
          </p:nvGrpSpPr>
          <p:grpSpPr>
            <a:xfrm>
              <a:off x="1146953" y="2214074"/>
              <a:ext cx="3564396" cy="2504663"/>
              <a:chOff x="6888088" y="2960306"/>
              <a:chExt cx="3564396" cy="2504663"/>
            </a:xfrm>
          </p:grpSpPr>
          <p:sp>
            <p:nvSpPr>
              <p:cNvPr id="16" name="矩形 15"/>
              <p:cNvSpPr/>
              <p:nvPr/>
            </p:nvSpPr>
            <p:spPr>
              <a:xfrm>
                <a:off x="6888088" y="4257092"/>
                <a:ext cx="828092" cy="307777"/>
              </a:xfrm>
              <a:prstGeom prst="rect">
                <a:avLst/>
              </a:prstGeom>
            </p:spPr>
            <p:txBody>
              <a:bodyPr wrap="square">
                <a:noAutofit/>
              </a:bodyPr>
              <a:lstStyle/>
              <a:p>
                <a:pPr algn="ctr" fontAlgn="ctr"/>
                <a:r>
                  <a:rPr lang="en-US" sz="1400" dirty="0">
                    <a:latin typeface="Huawei Sans" panose="020C0503030203020204" pitchFamily="34" charset="0"/>
                    <a:ea typeface="方正兰亭黑简体" panose="02000000000000000000" pitchFamily="2" charset="-122"/>
                    <a:sym typeface="Huawei Sans" panose="020C0503030203020204" pitchFamily="34" charset="0"/>
                  </a:rPr>
                  <a:t>Host A</a:t>
                </a:r>
              </a:p>
            </p:txBody>
          </p:sp>
          <p:pic>
            <p:nvPicPr>
              <p:cNvPr id="18" name="图片 17" descr="PC.png"/>
              <p:cNvPicPr>
                <a:picLocks noChangeAspect="1"/>
              </p:cNvPicPr>
              <p:nvPr/>
            </p:nvPicPr>
            <p:blipFill>
              <a:blip r:embed="rId3" cstate="print"/>
              <a:stretch>
                <a:fillRect/>
              </a:stretch>
            </p:blipFill>
            <p:spPr>
              <a:xfrm>
                <a:off x="6996100" y="3789040"/>
                <a:ext cx="609376" cy="468000"/>
              </a:xfrm>
              <a:prstGeom prst="rect">
                <a:avLst/>
              </a:prstGeom>
            </p:spPr>
          </p:pic>
          <p:cxnSp>
            <p:nvCxnSpPr>
              <p:cNvPr id="19" name="直接连接符 18"/>
              <p:cNvCxnSpPr>
                <a:stCxn id="18" idx="0"/>
                <a:endCxn id="20" idx="2"/>
              </p:cNvCxnSpPr>
              <p:nvPr/>
            </p:nvCxnSpPr>
            <p:spPr bwMode="auto">
              <a:xfrm flipV="1">
                <a:off x="7300788" y="3428306"/>
                <a:ext cx="1008112" cy="360734"/>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20" name="图片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23534" y="2960306"/>
                <a:ext cx="570732" cy="468000"/>
              </a:xfrm>
              <a:prstGeom prst="rect">
                <a:avLst/>
              </a:prstGeom>
            </p:spPr>
          </p:pic>
          <p:pic>
            <p:nvPicPr>
              <p:cNvPr id="27" name="图片 26" descr="PC.png"/>
              <p:cNvPicPr>
                <a:picLocks noChangeAspect="1"/>
              </p:cNvPicPr>
              <p:nvPr/>
            </p:nvPicPr>
            <p:blipFill>
              <a:blip r:embed="rId3" cstate="print"/>
              <a:stretch>
                <a:fillRect/>
              </a:stretch>
            </p:blipFill>
            <p:spPr>
              <a:xfrm>
                <a:off x="8004212" y="3789040"/>
                <a:ext cx="609376" cy="468000"/>
              </a:xfrm>
              <a:prstGeom prst="rect">
                <a:avLst/>
              </a:prstGeom>
            </p:spPr>
          </p:pic>
          <p:cxnSp>
            <p:nvCxnSpPr>
              <p:cNvPr id="28" name="直接连接符 27"/>
              <p:cNvCxnSpPr>
                <a:stCxn id="27" idx="0"/>
                <a:endCxn id="20" idx="2"/>
              </p:cNvCxnSpPr>
              <p:nvPr/>
            </p:nvCxnSpPr>
            <p:spPr bwMode="auto">
              <a:xfrm flipV="1">
                <a:off x="8308900" y="3428306"/>
                <a:ext cx="0" cy="360734"/>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29" name="图片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12324" y="3789040"/>
                <a:ext cx="570732" cy="468000"/>
              </a:xfrm>
              <a:prstGeom prst="rect">
                <a:avLst/>
              </a:prstGeom>
            </p:spPr>
          </p:pic>
          <p:cxnSp>
            <p:nvCxnSpPr>
              <p:cNvPr id="30" name="直接连接符 29"/>
              <p:cNvCxnSpPr>
                <a:stCxn id="29" idx="0"/>
                <a:endCxn id="20" idx="2"/>
              </p:cNvCxnSpPr>
              <p:nvPr/>
            </p:nvCxnSpPr>
            <p:spPr bwMode="auto">
              <a:xfrm flipH="1" flipV="1">
                <a:off x="8308900" y="3428306"/>
                <a:ext cx="988790" cy="360734"/>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31" name="图片 30" descr="PC.png"/>
              <p:cNvPicPr>
                <a:picLocks noChangeAspect="1"/>
              </p:cNvPicPr>
              <p:nvPr/>
            </p:nvPicPr>
            <p:blipFill>
              <a:blip r:embed="rId3" cstate="print"/>
              <a:stretch>
                <a:fillRect/>
              </a:stretch>
            </p:blipFill>
            <p:spPr>
              <a:xfrm>
                <a:off x="8366944" y="4689140"/>
                <a:ext cx="609376" cy="468000"/>
              </a:xfrm>
              <a:prstGeom prst="rect">
                <a:avLst/>
              </a:prstGeom>
            </p:spPr>
          </p:pic>
          <p:cxnSp>
            <p:nvCxnSpPr>
              <p:cNvPr id="32" name="直接连接符 31"/>
              <p:cNvCxnSpPr>
                <a:stCxn id="31" idx="0"/>
                <a:endCxn id="29" idx="2"/>
              </p:cNvCxnSpPr>
              <p:nvPr/>
            </p:nvCxnSpPr>
            <p:spPr bwMode="auto">
              <a:xfrm flipV="1">
                <a:off x="8671632" y="4257040"/>
                <a:ext cx="626058" cy="432100"/>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33" name="图片 32" descr="PC.png"/>
              <p:cNvPicPr>
                <a:picLocks noChangeAspect="1"/>
              </p:cNvPicPr>
              <p:nvPr/>
            </p:nvPicPr>
            <p:blipFill>
              <a:blip r:embed="rId3" cstate="print"/>
              <a:stretch>
                <a:fillRect/>
              </a:stretch>
            </p:blipFill>
            <p:spPr>
              <a:xfrm>
                <a:off x="9195036" y="4689140"/>
                <a:ext cx="609376" cy="468000"/>
              </a:xfrm>
              <a:prstGeom prst="rect">
                <a:avLst/>
              </a:prstGeom>
            </p:spPr>
          </p:pic>
          <p:cxnSp>
            <p:nvCxnSpPr>
              <p:cNvPr id="34" name="直接连接符 33"/>
              <p:cNvCxnSpPr>
                <a:stCxn id="33" idx="0"/>
                <a:endCxn id="29" idx="2"/>
              </p:cNvCxnSpPr>
              <p:nvPr/>
            </p:nvCxnSpPr>
            <p:spPr bwMode="auto">
              <a:xfrm flipH="1" flipV="1">
                <a:off x="9297690" y="4257040"/>
                <a:ext cx="202034" cy="43210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35" name="矩形 34"/>
              <p:cNvSpPr/>
              <p:nvPr/>
            </p:nvSpPr>
            <p:spPr>
              <a:xfrm>
                <a:off x="7896200" y="4257092"/>
                <a:ext cx="828092" cy="307777"/>
              </a:xfrm>
              <a:prstGeom prst="rect">
                <a:avLst/>
              </a:prstGeom>
            </p:spPr>
            <p:txBody>
              <a:bodyPr wrap="square">
                <a:noAutofit/>
              </a:bodyPr>
              <a:lstStyle/>
              <a:p>
                <a:pPr algn="ctr" fontAlgn="ctr"/>
                <a:r>
                  <a:rPr lang="en-US" sz="1400" dirty="0">
                    <a:latin typeface="Huawei Sans" panose="020C0503030203020204" pitchFamily="34" charset="0"/>
                    <a:ea typeface="方正兰亭黑简体" panose="02000000000000000000" pitchFamily="2" charset="-122"/>
                    <a:sym typeface="Huawei Sans" panose="020C0503030203020204" pitchFamily="34" charset="0"/>
                  </a:rPr>
                  <a:t>Host B</a:t>
                </a:r>
              </a:p>
            </p:txBody>
          </p:sp>
          <p:sp>
            <p:nvSpPr>
              <p:cNvPr id="36" name="矩形 35"/>
              <p:cNvSpPr/>
              <p:nvPr/>
            </p:nvSpPr>
            <p:spPr>
              <a:xfrm>
                <a:off x="8256240" y="5157192"/>
                <a:ext cx="828092" cy="307777"/>
              </a:xfrm>
              <a:prstGeom prst="rect">
                <a:avLst/>
              </a:prstGeom>
            </p:spPr>
            <p:txBody>
              <a:bodyPr wrap="square">
                <a:noAutofit/>
              </a:bodyPr>
              <a:lstStyle/>
              <a:p>
                <a:pPr algn="ctr" fontAlgn="ctr"/>
                <a:r>
                  <a:rPr lang="en-US" sz="1400" dirty="0">
                    <a:latin typeface="Huawei Sans" panose="020C0503030203020204" pitchFamily="34" charset="0"/>
                    <a:ea typeface="方正兰亭黑简体" panose="02000000000000000000" pitchFamily="2" charset="-122"/>
                    <a:sym typeface="Huawei Sans" panose="020C0503030203020204" pitchFamily="34" charset="0"/>
                  </a:rPr>
                  <a:t>Host C</a:t>
                </a:r>
              </a:p>
            </p:txBody>
          </p:sp>
          <p:sp>
            <p:nvSpPr>
              <p:cNvPr id="37" name="矩形 36"/>
              <p:cNvSpPr/>
              <p:nvPr/>
            </p:nvSpPr>
            <p:spPr>
              <a:xfrm>
                <a:off x="9048328" y="5157192"/>
                <a:ext cx="828092" cy="307777"/>
              </a:xfrm>
              <a:prstGeom prst="rect">
                <a:avLst/>
              </a:prstGeom>
            </p:spPr>
            <p:txBody>
              <a:bodyPr wrap="square">
                <a:noAutofit/>
              </a:bodyPr>
              <a:lstStyle/>
              <a:p>
                <a:pPr algn="ctr" fontAlgn="ctr"/>
                <a:r>
                  <a:rPr lang="en-US" sz="1400" dirty="0">
                    <a:latin typeface="Huawei Sans" panose="020C0503030203020204" pitchFamily="34" charset="0"/>
                    <a:ea typeface="方正兰亭黑简体" panose="02000000000000000000" pitchFamily="2" charset="-122"/>
                    <a:sym typeface="Huawei Sans" panose="020C0503030203020204" pitchFamily="34" charset="0"/>
                  </a:rPr>
                  <a:t>Host D</a:t>
                </a:r>
              </a:p>
            </p:txBody>
          </p:sp>
          <p:sp>
            <p:nvSpPr>
              <p:cNvPr id="38" name="矩形 37"/>
              <p:cNvSpPr/>
              <p:nvPr/>
            </p:nvSpPr>
            <p:spPr>
              <a:xfrm>
                <a:off x="8508268" y="3049215"/>
                <a:ext cx="972108" cy="307777"/>
              </a:xfrm>
              <a:prstGeom prst="rect">
                <a:avLst/>
              </a:prstGeom>
            </p:spPr>
            <p:txBody>
              <a:bodyPr wrap="square">
                <a:noAutofit/>
              </a:bodyPr>
              <a:lstStyle/>
              <a:p>
                <a:pPr algn="ctr" fontAlgn="ctr"/>
                <a:r>
                  <a:rPr lang="en-US" sz="1400" dirty="0">
                    <a:latin typeface="Huawei Sans" panose="020C0503030203020204" pitchFamily="34" charset="0"/>
                    <a:ea typeface="方正兰亭黑简体" panose="02000000000000000000" pitchFamily="2" charset="-122"/>
                    <a:sym typeface="Huawei Sans" panose="020C0503030203020204" pitchFamily="34" charset="0"/>
                  </a:rPr>
                  <a:t>Switch A</a:t>
                </a:r>
              </a:p>
            </p:txBody>
          </p:sp>
          <p:sp>
            <p:nvSpPr>
              <p:cNvPr id="39" name="矩形 38"/>
              <p:cNvSpPr/>
              <p:nvPr/>
            </p:nvSpPr>
            <p:spPr>
              <a:xfrm>
                <a:off x="9480376" y="3841303"/>
                <a:ext cx="972108" cy="307777"/>
              </a:xfrm>
              <a:prstGeom prst="rect">
                <a:avLst/>
              </a:prstGeom>
            </p:spPr>
            <p:txBody>
              <a:bodyPr wrap="square">
                <a:noAutofit/>
              </a:bodyPr>
              <a:lstStyle/>
              <a:p>
                <a:pPr algn="ctr" fontAlgn="ctr"/>
                <a:r>
                  <a:rPr lang="en-US" sz="1400" dirty="0">
                    <a:latin typeface="Huawei Sans" panose="020C0503030203020204" pitchFamily="34" charset="0"/>
                    <a:ea typeface="方正兰亭黑简体" panose="02000000000000000000" pitchFamily="2" charset="-122"/>
                    <a:sym typeface="Huawei Sans" panose="020C0503030203020204" pitchFamily="34" charset="0"/>
                  </a:rPr>
                  <a:t>Switch B</a:t>
                </a:r>
              </a:p>
            </p:txBody>
          </p:sp>
        </p:grpSp>
        <p:sp>
          <p:nvSpPr>
            <p:cNvPr id="4" name="文本框 3"/>
            <p:cNvSpPr txBox="1"/>
            <p:nvPr/>
          </p:nvSpPr>
          <p:spPr>
            <a:xfrm>
              <a:off x="1263684" y="4106524"/>
              <a:ext cx="1391728" cy="369332"/>
            </a:xfrm>
            <a:prstGeom prst="rect">
              <a:avLst/>
            </a:prstGeom>
            <a:noFill/>
          </p:spPr>
          <p:txBody>
            <a:bodyPr wrap="square" rtlCol="0">
              <a:noAutofit/>
            </a:bodyPr>
            <a:lstStyle/>
            <a:p>
              <a:pPr fontAlgn="ctr"/>
              <a:r>
                <a:rPr lang="en-US" b="1" dirty="0">
                  <a:latin typeface="Huawei Sans" panose="020C0503030203020204" pitchFamily="34" charset="0"/>
                  <a:ea typeface="方正兰亭黑简体" panose="02000000000000000000" pitchFamily="2" charset="-122"/>
                  <a:sym typeface="Huawei Sans" panose="020C0503030203020204" pitchFamily="34" charset="0"/>
                </a:rPr>
                <a:t>Network A</a:t>
              </a:r>
            </a:p>
          </p:txBody>
        </p:sp>
      </p:grpSp>
      <p:sp>
        <p:nvSpPr>
          <p:cNvPr id="40" name="矩形 39"/>
          <p:cNvSpPr/>
          <p:nvPr/>
        </p:nvSpPr>
        <p:spPr>
          <a:xfrm>
            <a:off x="694792" y="4753408"/>
            <a:ext cx="4939389" cy="1425719"/>
          </a:xfrm>
          <a:prstGeom prst="rect">
            <a:avLst/>
          </a:prstGeom>
          <a:noFill/>
          <a:ln w="12700">
            <a:noFill/>
          </a:ln>
        </p:spPr>
        <p:txBody>
          <a:bodyPr wrap="square">
            <a:noAutofit/>
          </a:bodyPr>
          <a:lstStyle/>
          <a:p>
            <a:pPr marL="285750" indent="-285750" fontAlgn="ctr">
              <a:buFont typeface="Arial" pitchFamily="34" charset="0"/>
              <a:buChar char="•"/>
            </a:pPr>
            <a:r>
              <a:rPr lang="en-US" sz="1400" dirty="0">
                <a:latin typeface="Huawei Sans" panose="020C0503030203020204" pitchFamily="34" charset="0"/>
                <a:ea typeface="方正兰亭黑简体" panose="02000000000000000000" pitchFamily="2" charset="-122"/>
                <a:sym typeface="Huawei Sans" panose="020C0503030203020204" pitchFamily="34" charset="0"/>
              </a:rPr>
              <a:t>Ethernet is a broadcast multiple access </a:t>
            </a:r>
            <a:r>
              <a:rPr lang="en-US" sz="1400" dirty="0" smtClean="0">
                <a:latin typeface="Huawei Sans" panose="020C0503030203020204" pitchFamily="34" charset="0"/>
                <a:ea typeface="方正兰亭黑简体" panose="02000000000000000000" pitchFamily="2" charset="-122"/>
                <a:sym typeface="Huawei Sans" panose="020C0503030203020204" pitchFamily="34" charset="0"/>
              </a:rPr>
              <a:t>protocol that works at the data </a:t>
            </a:r>
            <a:r>
              <a:rPr lang="en-US" sz="1400" dirty="0">
                <a:latin typeface="Huawei Sans" panose="020C0503030203020204" pitchFamily="34" charset="0"/>
                <a:ea typeface="方正兰亭黑简体" panose="02000000000000000000" pitchFamily="2" charset="-122"/>
                <a:sym typeface="Huawei Sans" panose="020C0503030203020204" pitchFamily="34" charset="0"/>
              </a:rPr>
              <a:t>link layer protocol</a:t>
            </a:r>
            <a:r>
              <a:rPr lang="en-US" sz="1400" dirty="0" smtClean="0">
                <a:latin typeface="Huawei Sans" panose="020C0503030203020204" pitchFamily="34" charset="0"/>
                <a:ea typeface="方正兰亭黑简体" panose="02000000000000000000" pitchFamily="2" charset="-122"/>
                <a:sym typeface="Huawei Sans" panose="020C0503030203020204" pitchFamily="34" charset="0"/>
              </a:rPr>
              <a:t>.</a:t>
            </a:r>
            <a:endParaRPr lang="en-US" sz="1400" dirty="0">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fontAlgn="ctr">
              <a:buFont typeface="Arial" pitchFamily="34" charset="0"/>
              <a:buChar char="•"/>
            </a:pPr>
            <a:r>
              <a:rPr lang="en-US" sz="1400" dirty="0">
                <a:latin typeface="Huawei Sans" panose="020C0503030203020204" pitchFamily="34" charset="0"/>
                <a:ea typeface="方正兰亭黑简体" panose="02000000000000000000" pitchFamily="2" charset="-122"/>
                <a:sym typeface="Huawei Sans" panose="020C0503030203020204" pitchFamily="34" charset="0"/>
              </a:rPr>
              <a:t>The network interfaces of PCs comply with the Ethernet standard.</a:t>
            </a:r>
          </a:p>
          <a:p>
            <a:pPr marL="285750" indent="-285750" fontAlgn="ctr">
              <a:buFont typeface="Arial" pitchFamily="34" charset="0"/>
              <a:buChar char="•"/>
            </a:pPr>
            <a:r>
              <a:rPr lang="en-US" sz="1400" dirty="0">
                <a:latin typeface="Huawei Sans" panose="020C0503030203020204" pitchFamily="34" charset="0"/>
                <a:ea typeface="方正兰亭黑简体" panose="02000000000000000000" pitchFamily="2" charset="-122"/>
                <a:sym typeface="Huawei Sans" panose="020C0503030203020204" pitchFamily="34" charset="0"/>
              </a:rPr>
              <a:t>Generally, a broadcast domain corresponds to an IP network segment.</a:t>
            </a:r>
          </a:p>
        </p:txBody>
      </p:sp>
      <p:sp>
        <p:nvSpPr>
          <p:cNvPr id="41" name="圆角矩形 75"/>
          <p:cNvSpPr/>
          <p:nvPr/>
        </p:nvSpPr>
        <p:spPr>
          <a:xfrm>
            <a:off x="6278915" y="1434637"/>
            <a:ext cx="5397705" cy="39600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r>
              <a:rPr 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Ethernet Source MAC Addresses</a:t>
            </a:r>
          </a:p>
        </p:txBody>
      </p:sp>
      <p:cxnSp>
        <p:nvCxnSpPr>
          <p:cNvPr id="42" name="直接连接符 41"/>
          <p:cNvCxnSpPr/>
          <p:nvPr/>
        </p:nvCxnSpPr>
        <p:spPr>
          <a:xfrm flipV="1">
            <a:off x="6096000" y="1354636"/>
            <a:ext cx="0" cy="4966392"/>
          </a:xfrm>
          <a:prstGeom prst="line">
            <a:avLst/>
          </a:prstGeom>
          <a:ln w="1270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59" name="矩形 58"/>
          <p:cNvSpPr/>
          <p:nvPr/>
        </p:nvSpPr>
        <p:spPr>
          <a:xfrm>
            <a:off x="7302196" y="3775501"/>
            <a:ext cx="828092" cy="307777"/>
          </a:xfrm>
          <a:prstGeom prst="rect">
            <a:avLst/>
          </a:prstGeom>
        </p:spPr>
        <p:txBody>
          <a:bodyPr wrap="square">
            <a:noAutofit/>
          </a:bodyPr>
          <a:lstStyle/>
          <a:p>
            <a:pPr algn="ctr" fontAlgn="ctr"/>
            <a:r>
              <a:rPr lang="en-US" sz="1400" dirty="0">
                <a:latin typeface="Huawei Sans" panose="020C0503030203020204" pitchFamily="34" charset="0"/>
                <a:ea typeface="方正兰亭黑简体" panose="02000000000000000000" pitchFamily="2" charset="-122"/>
                <a:sym typeface="Huawei Sans" panose="020C0503030203020204" pitchFamily="34" charset="0"/>
              </a:rPr>
              <a:t>Host A</a:t>
            </a:r>
          </a:p>
        </p:txBody>
      </p:sp>
      <p:pic>
        <p:nvPicPr>
          <p:cNvPr id="60" name="图片 59" descr="PC.png"/>
          <p:cNvPicPr>
            <a:picLocks noChangeAspect="1"/>
          </p:cNvPicPr>
          <p:nvPr/>
        </p:nvPicPr>
        <p:blipFill>
          <a:blip r:embed="rId3" cstate="print"/>
          <a:stretch>
            <a:fillRect/>
          </a:stretch>
        </p:blipFill>
        <p:spPr>
          <a:xfrm>
            <a:off x="7410208" y="3307449"/>
            <a:ext cx="609376" cy="468000"/>
          </a:xfrm>
          <a:prstGeom prst="rect">
            <a:avLst/>
          </a:prstGeom>
        </p:spPr>
      </p:pic>
      <p:pic>
        <p:nvPicPr>
          <p:cNvPr id="61" name="图片 60" descr="PC.png"/>
          <p:cNvPicPr>
            <a:picLocks noChangeAspect="1"/>
          </p:cNvPicPr>
          <p:nvPr/>
        </p:nvPicPr>
        <p:blipFill>
          <a:blip r:embed="rId3" cstate="print"/>
          <a:stretch>
            <a:fillRect/>
          </a:stretch>
        </p:blipFill>
        <p:spPr>
          <a:xfrm>
            <a:off x="9915256" y="2627071"/>
            <a:ext cx="609376" cy="468000"/>
          </a:xfrm>
          <a:prstGeom prst="rect">
            <a:avLst/>
          </a:prstGeom>
        </p:spPr>
      </p:pic>
      <p:sp>
        <p:nvSpPr>
          <p:cNvPr id="62" name="矩形 61"/>
          <p:cNvSpPr/>
          <p:nvPr/>
        </p:nvSpPr>
        <p:spPr>
          <a:xfrm>
            <a:off x="6209599" y="4457848"/>
            <a:ext cx="5216801" cy="1859828"/>
          </a:xfrm>
          <a:prstGeom prst="rect">
            <a:avLst/>
          </a:prstGeom>
          <a:noFill/>
          <a:ln w="12700">
            <a:noFill/>
          </a:ln>
        </p:spPr>
        <p:txBody>
          <a:bodyPr wrap="square">
            <a:noAutofit/>
          </a:bodyPr>
          <a:lstStyle/>
          <a:p>
            <a:pPr marL="285750" indent="-285750" fontAlgn="ctr">
              <a:buFont typeface="Arial" pitchFamily="34" charset="0"/>
              <a:buChar char="•"/>
            </a:pPr>
            <a:r>
              <a:rPr lang="en-US" sz="1400" dirty="0">
                <a:latin typeface="Huawei Sans" panose="020C0503030203020204" pitchFamily="34" charset="0"/>
                <a:ea typeface="方正兰亭黑简体" panose="02000000000000000000" pitchFamily="2" charset="-122"/>
                <a:sym typeface="Huawei Sans" panose="020C0503030203020204" pitchFamily="34" charset="0"/>
              </a:rPr>
              <a:t>A media access control (MAC) address uniquely identifies a NIC on a network. Each NIC requires and has a unique MAC address.</a:t>
            </a:r>
          </a:p>
          <a:p>
            <a:pPr marL="285750" indent="-285750" fontAlgn="ctr">
              <a:buFont typeface="Arial" pitchFamily="34" charset="0"/>
              <a:buChar char="•"/>
            </a:pPr>
            <a:r>
              <a:rPr lang="en-US" sz="1400" dirty="0">
                <a:latin typeface="Huawei Sans" panose="020C0503030203020204" pitchFamily="34" charset="0"/>
                <a:ea typeface="方正兰亭黑简体" panose="02000000000000000000" pitchFamily="2" charset="-122"/>
                <a:sym typeface="Huawei Sans" panose="020C0503030203020204" pitchFamily="34" charset="0"/>
              </a:rPr>
              <a:t>MAC addresses are used to locate specific physical devices in an IP network segment.</a:t>
            </a:r>
          </a:p>
          <a:p>
            <a:pPr marL="285750" indent="-285750" fontAlgn="ctr">
              <a:buFont typeface="Arial" pitchFamily="34" charset="0"/>
              <a:buChar char="•"/>
            </a:pPr>
            <a:r>
              <a:rPr lang="en-US" sz="1400" dirty="0">
                <a:latin typeface="Huawei Sans" panose="020C0503030203020204" pitchFamily="34" charset="0"/>
                <a:ea typeface="方正兰亭黑简体" panose="02000000000000000000" pitchFamily="2" charset="-122"/>
                <a:sym typeface="Huawei Sans" panose="020C0503030203020204" pitchFamily="34" charset="0"/>
              </a:rPr>
              <a:t>A device that works at the data link layer, such as an Ethernet switch, maintains a MAC address table to guide data frame forwarding.</a:t>
            </a:r>
          </a:p>
        </p:txBody>
      </p:sp>
      <p:sp>
        <p:nvSpPr>
          <p:cNvPr id="55" name="圆角矩形标注 54"/>
          <p:cNvSpPr/>
          <p:nvPr/>
        </p:nvSpPr>
        <p:spPr>
          <a:xfrm>
            <a:off x="6278915" y="2362778"/>
            <a:ext cx="1512168" cy="756778"/>
          </a:xfrm>
          <a:prstGeom prst="wedgeRoundRectCallout">
            <a:avLst>
              <a:gd name="adj1" fmla="val 34913"/>
              <a:gd name="adj2" fmla="val 66276"/>
              <a:gd name="adj3" fmla="val 16667"/>
            </a:avLst>
          </a:prstGeom>
          <a:solidFill>
            <a:srgbClr val="F3FBFE"/>
          </a:solidFill>
          <a:ln w="9525" cap="flat" cmpd="sng" algn="ctr">
            <a:solidFill>
              <a:srgbClr val="99DFF9"/>
            </a:solidFill>
            <a:prstDash val="solid"/>
          </a:ln>
          <a:effectLst/>
        </p:spPr>
        <p:txBody>
          <a:bodyPr wrap="square" rtlCol="0" anchor="ctr">
            <a:noAutofit/>
          </a:bodyPr>
          <a:lstStyle/>
          <a:p>
            <a:pPr marL="0" marR="0" indent="0" algn="ctr" defTabSz="914400" eaLnBrk="1" fontAlgn="ctr" latinLnBrk="0" hangingPunct="1">
              <a:lnSpc>
                <a:spcPct val="100000"/>
              </a:lnSpc>
              <a:spcBef>
                <a:spcPct val="0"/>
              </a:spcBef>
              <a:spcAft>
                <a:spcPct val="0"/>
              </a:spcAft>
              <a:buClrTx/>
              <a:buSzTx/>
              <a:buFontTx/>
              <a:buNone/>
              <a:tabLst/>
            </a:pPr>
            <a:endParaRPr kumimoji="0" lang="zh-CN" altLang="en-US" sz="1000" b="0" i="0" u="none" strike="noStrike" kern="0" cap="none" spc="0" normalizeH="0" baseline="0" noProof="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3" name="文本框 62"/>
          <p:cNvSpPr txBox="1"/>
          <p:nvPr/>
        </p:nvSpPr>
        <p:spPr bwMode="auto">
          <a:xfrm>
            <a:off x="6278915" y="2321837"/>
            <a:ext cx="1584176" cy="781157"/>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fontAlgn="ctr">
              <a:lnSpc>
                <a:spcPct val="125000"/>
              </a:lnSpc>
            </a:pPr>
            <a:r>
              <a:rPr lang="en-US" sz="12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I have a MAC address when I leave the factory.</a:t>
            </a:r>
          </a:p>
        </p:txBody>
      </p:sp>
      <p:grpSp>
        <p:nvGrpSpPr>
          <p:cNvPr id="54" name="组合 53"/>
          <p:cNvGrpSpPr/>
          <p:nvPr/>
        </p:nvGrpSpPr>
        <p:grpSpPr>
          <a:xfrm>
            <a:off x="7780797" y="54126"/>
            <a:ext cx="4206612" cy="442800"/>
            <a:chOff x="7780797" y="54126"/>
            <a:chExt cx="4206612" cy="442800"/>
          </a:xfrm>
        </p:grpSpPr>
        <p:sp>
          <p:nvSpPr>
            <p:cNvPr id="56" name="五边形 55"/>
            <p:cNvSpPr/>
            <p:nvPr/>
          </p:nvSpPr>
          <p:spPr bwMode="auto">
            <a:xfrm>
              <a:off x="7780797" y="54126"/>
              <a:ext cx="846397" cy="442800"/>
            </a:xfrm>
            <a:prstGeom prst="homePlate">
              <a:avLst/>
            </a:prstGeom>
            <a:solidFill>
              <a:srgbClr val="D9D9D9"/>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spAutoFit/>
            </a:bodyPr>
            <a:lstStyle/>
            <a:p>
              <a:pPr algn="ctr"/>
              <a:r>
                <a:rPr lang="en-US" sz="1000" dirty="0">
                  <a:latin typeface="Huawei Sans" panose="020C0503030203020204" pitchFamily="34" charset="0"/>
                  <a:ea typeface="方正兰亭黑简体" panose="02000000000000000000" pitchFamily="2" charset="-122"/>
                  <a:sym typeface="Huawei Sans" panose="020C0503030203020204" pitchFamily="34" charset="0"/>
                </a:rPr>
                <a:t>Application Layer</a:t>
              </a:r>
            </a:p>
          </p:txBody>
        </p:sp>
        <p:sp>
          <p:nvSpPr>
            <p:cNvPr id="57" name="燕尾形 56"/>
            <p:cNvSpPr/>
            <p:nvPr/>
          </p:nvSpPr>
          <p:spPr bwMode="auto">
            <a:xfrm>
              <a:off x="8440928" y="54126"/>
              <a:ext cx="1073799" cy="442800"/>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spAutoFit/>
            </a:bodyPr>
            <a:lstStyle/>
            <a:p>
              <a:pPr algn="ctr"/>
              <a:r>
                <a:rPr lang="en-US" sz="1000" dirty="0">
                  <a:latin typeface="Huawei Sans" panose="020C0503030203020204" pitchFamily="34" charset="0"/>
                  <a:ea typeface="方正兰亭黑简体" panose="02000000000000000000" pitchFamily="2" charset="-122"/>
                  <a:sym typeface="Huawei Sans" panose="020C0503030203020204" pitchFamily="34" charset="0"/>
                </a:rPr>
                <a:t>Transport Layer</a:t>
              </a:r>
            </a:p>
          </p:txBody>
        </p:sp>
        <p:sp>
          <p:nvSpPr>
            <p:cNvPr id="58" name="燕尾形 57"/>
            <p:cNvSpPr/>
            <p:nvPr/>
          </p:nvSpPr>
          <p:spPr bwMode="auto">
            <a:xfrm>
              <a:off x="9328461" y="54126"/>
              <a:ext cx="977704" cy="442800"/>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spAutoFit/>
            </a:bodyPr>
            <a:lstStyle/>
            <a:p>
              <a:pPr algn="ctr">
                <a:spcBef>
                  <a:spcPts val="0"/>
                </a:spcBef>
              </a:pPr>
              <a:r>
                <a:rPr lang="en-US" sz="1000" dirty="0">
                  <a:latin typeface="Huawei Sans" panose="020C0503030203020204" pitchFamily="34" charset="0"/>
                  <a:ea typeface="方正兰亭黑简体" panose="02000000000000000000" pitchFamily="2" charset="-122"/>
                  <a:sym typeface="Huawei Sans" panose="020C0503030203020204" pitchFamily="34" charset="0"/>
                </a:rPr>
                <a:t>Network Layer</a:t>
              </a:r>
            </a:p>
          </p:txBody>
        </p:sp>
        <p:sp>
          <p:nvSpPr>
            <p:cNvPr id="73" name="燕尾形 72"/>
            <p:cNvSpPr/>
            <p:nvPr/>
          </p:nvSpPr>
          <p:spPr bwMode="auto">
            <a:xfrm>
              <a:off x="10119899" y="54126"/>
              <a:ext cx="1128324" cy="44280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spAutoFit/>
            </a:bodyPr>
            <a:lstStyle/>
            <a:p>
              <a:pPr algn="ctr">
                <a:spcBef>
                  <a:spcPts val="0"/>
                </a:spcBef>
                <a:defRPr/>
              </a:pPr>
              <a:r>
                <a:rPr lang="en-US" sz="10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Data Link Layer</a:t>
              </a:r>
            </a:p>
          </p:txBody>
        </p:sp>
        <p:sp>
          <p:nvSpPr>
            <p:cNvPr id="74" name="燕尾形 73"/>
            <p:cNvSpPr/>
            <p:nvPr/>
          </p:nvSpPr>
          <p:spPr bwMode="auto">
            <a:xfrm>
              <a:off x="11061958" y="54126"/>
              <a:ext cx="925451" cy="4428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spAutoFit/>
            </a:bodyPr>
            <a:lstStyle/>
            <a:p>
              <a:pPr algn="ctr">
                <a:spcBef>
                  <a:spcPts val="0"/>
                </a:spcBef>
                <a:defRPr/>
              </a:pPr>
              <a:r>
                <a:rPr lang="en-US" sz="1000" dirty="0">
                  <a:latin typeface="Huawei Sans" panose="020C0503030203020204" pitchFamily="34" charset="0"/>
                  <a:ea typeface="方正兰亭黑简体" panose="02000000000000000000" pitchFamily="2" charset="-122"/>
                  <a:sym typeface="Huawei Sans" panose="020C0503030203020204" pitchFamily="34" charset="0"/>
                </a:rPr>
                <a:t>Physical Layer</a:t>
              </a:r>
            </a:p>
          </p:txBody>
        </p:sp>
      </p:grpSp>
    </p:spTree>
    <p:extLst>
      <p:ext uri="{BB962C8B-B14F-4D97-AF65-F5344CB8AC3E}">
        <p14:creationId xmlns:p14="http://schemas.microsoft.com/office/powerpoint/2010/main" val="20536706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p:cNvSpPr>
            <a:spLocks noGrp="1" noChangeArrowheads="1"/>
          </p:cNvSpPr>
          <p:nvPr>
            <p:ph type="body" sz="quarter" idx="10"/>
          </p:nvPr>
        </p:nvSpPr>
        <p:spPr/>
        <p:txBody>
          <a:bodyPr/>
          <a:lstStyle/>
          <a:p>
            <a:r>
              <a:rPr lang="en-US" dirty="0" smtClean="0"/>
              <a:t>In the digital era, various information is presented as data in our life. What is data? How is data transmitted?</a:t>
            </a:r>
          </a:p>
          <a:p>
            <a:r>
              <a:rPr lang="en-US" dirty="0" smtClean="0"/>
              <a:t>In this course, we will use the network reference model to understand the "life" of data.</a:t>
            </a:r>
          </a:p>
          <a:p>
            <a:endParaRPr lang="en-US" altLang="zh-CN" dirty="0" smtClean="0">
              <a:sym typeface="Huawei Sans" panose="020C0503030203020204" pitchFamily="34" charset="0"/>
            </a:endParaRPr>
          </a:p>
          <a:p>
            <a:endParaRPr lang="zh-CN" altLang="en-US" dirty="0" smtClean="0">
              <a:sym typeface="Huawei Sans" panose="020C0503030203020204" pitchFamily="34" charset="0"/>
            </a:endParaRPr>
          </a:p>
          <a:p>
            <a:endParaRPr lang="zh-CN" altLang="en-US" dirty="0" smtClean="0">
              <a:sym typeface="Huawei Sans" panose="020C0503030203020204" pitchFamily="34" charset="0"/>
            </a:endParaRPr>
          </a:p>
          <a:p>
            <a:endParaRPr lang="zh-CN" altLang="en-US" dirty="0">
              <a:sym typeface="Huawei Sans" panose="020C0503030203020204" pitchFamily="34" charset="0"/>
            </a:endParaRPr>
          </a:p>
        </p:txBody>
      </p:sp>
    </p:spTree>
    <p:extLst>
      <p:ext uri="{BB962C8B-B14F-4D97-AF65-F5344CB8AC3E}">
        <p14:creationId xmlns:p14="http://schemas.microsoft.com/office/powerpoint/2010/main" val="11684177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smtClean="0"/>
              <a:t>Address Resolution Protocol (ARP):</a:t>
            </a:r>
          </a:p>
          <a:p>
            <a:pPr lvl="1"/>
            <a:r>
              <a:rPr lang="en-US" smtClean="0"/>
              <a:t>Discovers the MAC address associated with a given IP address.</a:t>
            </a:r>
          </a:p>
          <a:p>
            <a:endParaRPr lang="zh-CN" altLang="en-US" dirty="0">
              <a:sym typeface="Huawei Sans" panose="020C0503030203020204" pitchFamily="34" charset="0"/>
            </a:endParaRPr>
          </a:p>
        </p:txBody>
      </p:sp>
      <p:sp>
        <p:nvSpPr>
          <p:cNvPr id="2" name="标题 1"/>
          <p:cNvSpPr>
            <a:spLocks noGrp="1"/>
          </p:cNvSpPr>
          <p:nvPr>
            <p:ph type="title"/>
          </p:nvPr>
        </p:nvSpPr>
        <p:spPr/>
        <p:txBody>
          <a:bodyPr/>
          <a:lstStyle/>
          <a:p>
            <a:r>
              <a:rPr lang="en-US" smtClean="0"/>
              <a:t>ARP</a:t>
            </a:r>
            <a:endParaRPr lang="en-US" dirty="0"/>
          </a:p>
        </p:txBody>
      </p:sp>
      <p:pic>
        <p:nvPicPr>
          <p:cNvPr id="37" name="图片 36" descr="PC.png"/>
          <p:cNvPicPr>
            <a:picLocks noChangeAspect="1"/>
          </p:cNvPicPr>
          <p:nvPr/>
        </p:nvPicPr>
        <p:blipFill>
          <a:blip r:embed="rId3" cstate="print"/>
          <a:stretch>
            <a:fillRect/>
          </a:stretch>
        </p:blipFill>
        <p:spPr>
          <a:xfrm>
            <a:off x="3305690" y="3465004"/>
            <a:ext cx="703126" cy="540000"/>
          </a:xfrm>
          <a:prstGeom prst="rect">
            <a:avLst/>
          </a:prstGeom>
        </p:spPr>
      </p:pic>
      <p:cxnSp>
        <p:nvCxnSpPr>
          <p:cNvPr id="48" name="直接连接符 47"/>
          <p:cNvCxnSpPr>
            <a:stCxn id="37" idx="3"/>
            <a:endCxn id="51" idx="1"/>
          </p:cNvCxnSpPr>
          <p:nvPr/>
        </p:nvCxnSpPr>
        <p:spPr bwMode="auto">
          <a:xfrm>
            <a:off x="4008816" y="3735004"/>
            <a:ext cx="433743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49" name="矩形 48"/>
          <p:cNvSpPr/>
          <p:nvPr/>
        </p:nvSpPr>
        <p:spPr>
          <a:xfrm>
            <a:off x="1542542" y="3825044"/>
            <a:ext cx="1799152" cy="307777"/>
          </a:xfrm>
          <a:prstGeom prst="rect">
            <a:avLst/>
          </a:prstGeom>
        </p:spPr>
        <p:txBody>
          <a:bodyPr wrap="square">
            <a:noAutofit/>
          </a:bodyPr>
          <a:lstStyle/>
          <a:p>
            <a:pPr algn="r" fontAlgn="ctr"/>
            <a:r>
              <a:rPr lang="en-US" sz="1400" dirty="0">
                <a:latin typeface="Huawei Sans" panose="020C0503030203020204" pitchFamily="34" charset="0"/>
                <a:ea typeface="方正兰亭黑简体" panose="02000000000000000000" pitchFamily="2" charset="-122"/>
                <a:sym typeface="Huawei Sans" panose="020C0503030203020204" pitchFamily="34" charset="0"/>
              </a:rPr>
              <a:t>192.168.1.1/24</a:t>
            </a:r>
          </a:p>
        </p:txBody>
      </p:sp>
      <p:sp>
        <p:nvSpPr>
          <p:cNvPr id="50" name="矩形 49"/>
          <p:cNvSpPr/>
          <p:nvPr/>
        </p:nvSpPr>
        <p:spPr>
          <a:xfrm>
            <a:off x="1145450" y="4077072"/>
            <a:ext cx="2196244" cy="307777"/>
          </a:xfrm>
          <a:prstGeom prst="rect">
            <a:avLst/>
          </a:prstGeom>
        </p:spPr>
        <p:txBody>
          <a:bodyPr wrap="square">
            <a:noAutofit/>
          </a:bodyPr>
          <a:lstStyle/>
          <a:p>
            <a:pPr algn="r" fontAlgn="ctr"/>
            <a:r>
              <a:rPr lang="en-US" sz="1400" dirty="0">
                <a:latin typeface="Huawei Sans" panose="020C0503030203020204" pitchFamily="34" charset="0"/>
                <a:ea typeface="方正兰亭黑简体" panose="02000000000000000000" pitchFamily="2" charset="-122"/>
                <a:sym typeface="Huawei Sans" panose="020C0503030203020204" pitchFamily="34" charset="0"/>
              </a:rPr>
              <a:t>3C-52-82-49-7E-9D</a:t>
            </a:r>
          </a:p>
        </p:txBody>
      </p:sp>
      <p:pic>
        <p:nvPicPr>
          <p:cNvPr id="51" name="图片 50" descr="PC.png"/>
          <p:cNvPicPr>
            <a:picLocks noChangeAspect="1"/>
          </p:cNvPicPr>
          <p:nvPr/>
        </p:nvPicPr>
        <p:blipFill>
          <a:blip r:embed="rId3" cstate="print"/>
          <a:stretch>
            <a:fillRect/>
          </a:stretch>
        </p:blipFill>
        <p:spPr>
          <a:xfrm>
            <a:off x="8346250" y="3465004"/>
            <a:ext cx="703126" cy="540000"/>
          </a:xfrm>
          <a:prstGeom prst="rect">
            <a:avLst/>
          </a:prstGeom>
        </p:spPr>
      </p:pic>
      <p:sp>
        <p:nvSpPr>
          <p:cNvPr id="52" name="矩形 51"/>
          <p:cNvSpPr/>
          <p:nvPr/>
        </p:nvSpPr>
        <p:spPr>
          <a:xfrm>
            <a:off x="9030326" y="3825044"/>
            <a:ext cx="1853114" cy="307777"/>
          </a:xfrm>
          <a:prstGeom prst="rect">
            <a:avLst/>
          </a:prstGeom>
        </p:spPr>
        <p:txBody>
          <a:bodyPr wrap="square">
            <a:noAutofit/>
          </a:bodyPr>
          <a:lstStyle/>
          <a:p>
            <a:pPr fontAlgn="ctr"/>
            <a:r>
              <a:rPr lang="en-US" sz="1400" dirty="0">
                <a:latin typeface="Huawei Sans" panose="020C0503030203020204" pitchFamily="34" charset="0"/>
                <a:ea typeface="方正兰亭黑简体" panose="02000000000000000000" pitchFamily="2" charset="-122"/>
                <a:sym typeface="Huawei Sans" panose="020C0503030203020204" pitchFamily="34" charset="0"/>
              </a:rPr>
              <a:t>192.168.1.2/24</a:t>
            </a:r>
          </a:p>
        </p:txBody>
      </p:sp>
      <p:sp>
        <p:nvSpPr>
          <p:cNvPr id="53" name="矩形 52"/>
          <p:cNvSpPr/>
          <p:nvPr/>
        </p:nvSpPr>
        <p:spPr>
          <a:xfrm>
            <a:off x="9030326" y="4077072"/>
            <a:ext cx="2016224" cy="307777"/>
          </a:xfrm>
          <a:prstGeom prst="rect">
            <a:avLst/>
          </a:prstGeom>
        </p:spPr>
        <p:txBody>
          <a:bodyPr wrap="square">
            <a:noAutofit/>
          </a:bodyPr>
          <a:lstStyle/>
          <a:p>
            <a:pPr fontAlgn="ctr"/>
            <a:r>
              <a:rPr lang="en-US" sz="1400" dirty="0">
                <a:latin typeface="Huawei Sans" panose="020C0503030203020204" pitchFamily="34" charset="0"/>
                <a:ea typeface="方正兰亭黑简体" panose="02000000000000000000" pitchFamily="2" charset="-122"/>
                <a:sym typeface="Huawei Sans" panose="020C0503030203020204" pitchFamily="34" charset="0"/>
              </a:rPr>
              <a:t>48-A4-72-1C-8F-4F</a:t>
            </a:r>
          </a:p>
        </p:txBody>
      </p:sp>
      <p:sp>
        <p:nvSpPr>
          <p:cNvPr id="54" name="矩形 53"/>
          <p:cNvSpPr/>
          <p:nvPr/>
        </p:nvSpPr>
        <p:spPr>
          <a:xfrm>
            <a:off x="2513602" y="3573016"/>
            <a:ext cx="864096" cy="338554"/>
          </a:xfrm>
          <a:prstGeom prst="rect">
            <a:avLst/>
          </a:prstGeom>
        </p:spPr>
        <p:txBody>
          <a:bodyPr wrap="square">
            <a:noAutofit/>
          </a:bodyPr>
          <a:lstStyle/>
          <a:p>
            <a:pPr fontAlgn="ctr"/>
            <a:r>
              <a:rPr lang="en-US" sz="1600" b="1" dirty="0">
                <a:latin typeface="Huawei Sans" panose="020C0503030203020204" pitchFamily="34" charset="0"/>
                <a:ea typeface="方正兰亭黑简体" panose="02000000000000000000" pitchFamily="2" charset="-122"/>
                <a:sym typeface="Huawei Sans" panose="020C0503030203020204" pitchFamily="34" charset="0"/>
              </a:rPr>
              <a:t>Host A</a:t>
            </a:r>
          </a:p>
        </p:txBody>
      </p:sp>
      <p:sp>
        <p:nvSpPr>
          <p:cNvPr id="55" name="矩形 54"/>
          <p:cNvSpPr/>
          <p:nvPr/>
        </p:nvSpPr>
        <p:spPr>
          <a:xfrm>
            <a:off x="9030326" y="3573016"/>
            <a:ext cx="864096" cy="338554"/>
          </a:xfrm>
          <a:prstGeom prst="rect">
            <a:avLst/>
          </a:prstGeom>
        </p:spPr>
        <p:txBody>
          <a:bodyPr wrap="square">
            <a:noAutofit/>
          </a:bodyPr>
          <a:lstStyle/>
          <a:p>
            <a:pPr fontAlgn="ctr"/>
            <a:r>
              <a:rPr lang="en-US" sz="1600" b="1" dirty="0">
                <a:latin typeface="Huawei Sans" panose="020C0503030203020204" pitchFamily="34" charset="0"/>
                <a:ea typeface="方正兰亭黑简体" panose="02000000000000000000" pitchFamily="2" charset="-122"/>
                <a:sym typeface="Huawei Sans" panose="020C0503030203020204" pitchFamily="34" charset="0"/>
              </a:rPr>
              <a:t>Host B</a:t>
            </a:r>
          </a:p>
        </p:txBody>
      </p:sp>
      <p:cxnSp>
        <p:nvCxnSpPr>
          <p:cNvPr id="56" name="直接箭头连接符 55"/>
          <p:cNvCxnSpPr/>
          <p:nvPr/>
        </p:nvCxnSpPr>
        <p:spPr bwMode="auto">
          <a:xfrm>
            <a:off x="4133782" y="3609020"/>
            <a:ext cx="900000" cy="0"/>
          </a:xfrm>
          <a:prstGeom prst="straightConnector1">
            <a:avLst/>
          </a:prstGeom>
          <a:solidFill>
            <a:schemeClr val="accent1"/>
          </a:solidFill>
          <a:ln w="25400" cap="flat" cmpd="sng" algn="ctr">
            <a:solidFill>
              <a:srgbClr val="00B0F0"/>
            </a:solidFill>
            <a:prstDash val="solid"/>
            <a:round/>
            <a:headEnd type="none" w="med" len="med"/>
            <a:tailEnd type="triangle"/>
          </a:ln>
          <a:effectLst/>
        </p:spPr>
      </p:cxnSp>
      <p:sp>
        <p:nvSpPr>
          <p:cNvPr id="59" name="矩形 58"/>
          <p:cNvSpPr/>
          <p:nvPr/>
        </p:nvSpPr>
        <p:spPr>
          <a:xfrm>
            <a:off x="4979875" y="2852936"/>
            <a:ext cx="2791301" cy="338554"/>
          </a:xfrm>
          <a:prstGeom prst="rect">
            <a:avLst/>
          </a:prstGeom>
        </p:spPr>
        <p:txBody>
          <a:bodyPr wrap="square">
            <a:noAutofit/>
          </a:bodyPr>
          <a:lstStyle/>
          <a:p>
            <a:pPr fontAlgn="ctr"/>
            <a:r>
              <a:rPr lang="en-US" sz="1600" b="1" dirty="0">
                <a:latin typeface="Huawei Sans" panose="020C0503030203020204" pitchFamily="34" charset="0"/>
                <a:ea typeface="方正兰亭黑简体" panose="02000000000000000000" pitchFamily="2" charset="-122"/>
                <a:sym typeface="Huawei Sans" panose="020C0503030203020204" pitchFamily="34" charset="0"/>
              </a:rPr>
              <a:t>ARP request </a:t>
            </a:r>
          </a:p>
        </p:txBody>
      </p:sp>
      <p:cxnSp>
        <p:nvCxnSpPr>
          <p:cNvPr id="60" name="直接箭头连接符 59"/>
          <p:cNvCxnSpPr/>
          <p:nvPr/>
        </p:nvCxnSpPr>
        <p:spPr bwMode="auto">
          <a:xfrm>
            <a:off x="7266130" y="3861048"/>
            <a:ext cx="900000" cy="0"/>
          </a:xfrm>
          <a:prstGeom prst="straightConnector1">
            <a:avLst/>
          </a:prstGeom>
          <a:solidFill>
            <a:schemeClr val="accent1"/>
          </a:solidFill>
          <a:ln w="25400" cap="flat" cmpd="sng" algn="ctr">
            <a:solidFill>
              <a:srgbClr val="00B0F0"/>
            </a:solidFill>
            <a:prstDash val="dash"/>
            <a:round/>
            <a:headEnd type="triangle" w="med" len="med"/>
            <a:tailEnd type="none" w="med" len="med"/>
          </a:ln>
          <a:effectLst/>
        </p:spPr>
      </p:cxnSp>
      <p:sp>
        <p:nvSpPr>
          <p:cNvPr id="63" name="矩形 62"/>
          <p:cNvSpPr/>
          <p:nvPr/>
        </p:nvSpPr>
        <p:spPr>
          <a:xfrm>
            <a:off x="6018481" y="4013030"/>
            <a:ext cx="2251342" cy="584775"/>
          </a:xfrm>
          <a:prstGeom prst="rect">
            <a:avLst/>
          </a:prstGeom>
        </p:spPr>
        <p:txBody>
          <a:bodyPr wrap="square">
            <a:noAutofit/>
          </a:bodyPr>
          <a:lstStyle/>
          <a:p>
            <a:pPr fontAlgn="ctr"/>
            <a:r>
              <a:rPr lang="en-US" sz="1600" b="1" dirty="0">
                <a:latin typeface="Huawei Sans" panose="020C0503030203020204" pitchFamily="34" charset="0"/>
                <a:ea typeface="方正兰亭黑简体" panose="02000000000000000000" pitchFamily="2" charset="-122"/>
                <a:sym typeface="Huawei Sans" panose="020C0503030203020204" pitchFamily="34" charset="0"/>
              </a:rPr>
              <a:t>ARP reply </a:t>
            </a:r>
          </a:p>
          <a:p>
            <a:pPr fontAlgn="ctr"/>
            <a:endParaRPr lang="en-US" altLang="zh-CN"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6" name="矩形 65"/>
          <p:cNvSpPr/>
          <p:nvPr/>
        </p:nvSpPr>
        <p:spPr>
          <a:xfrm>
            <a:off x="4979876" y="3104964"/>
            <a:ext cx="3203264" cy="503997"/>
          </a:xfrm>
          <a:prstGeom prst="rect">
            <a:avLst/>
          </a:prstGeom>
        </p:spPr>
        <p:txBody>
          <a:bodyPr wrap="square">
            <a:noAutofit/>
          </a:bodyPr>
          <a:lstStyle/>
          <a:p>
            <a:pPr fontAlgn="ctr"/>
            <a:r>
              <a:rPr lang="en-US" sz="1400" dirty="0">
                <a:latin typeface="Huawei Sans" panose="020C0503030203020204" pitchFamily="34" charset="0"/>
                <a:ea typeface="方正兰亭黑简体" panose="02000000000000000000" pitchFamily="2" charset="-122"/>
                <a:sym typeface="Huawei Sans" panose="020C0503030203020204" pitchFamily="34" charset="0"/>
              </a:rPr>
              <a:t>Destination IP address: 192.168.1.2</a:t>
            </a:r>
          </a:p>
          <a:p>
            <a:pPr fontAlgn="ctr"/>
            <a:r>
              <a:rPr lang="en-US" sz="1400" dirty="0">
                <a:latin typeface="Huawei Sans" panose="020C0503030203020204" pitchFamily="34" charset="0"/>
                <a:ea typeface="方正兰亭黑简体" panose="02000000000000000000" pitchFamily="2" charset="-122"/>
                <a:sym typeface="Huawei Sans" panose="020C0503030203020204" pitchFamily="34" charset="0"/>
              </a:rPr>
              <a:t>Destination MAC address: ?</a:t>
            </a:r>
          </a:p>
        </p:txBody>
      </p:sp>
      <p:sp>
        <p:nvSpPr>
          <p:cNvPr id="67" name="矩形 66"/>
          <p:cNvSpPr/>
          <p:nvPr/>
        </p:nvSpPr>
        <p:spPr>
          <a:xfrm>
            <a:off x="5978937" y="4284803"/>
            <a:ext cx="3654590" cy="738664"/>
          </a:xfrm>
          <a:prstGeom prst="rect">
            <a:avLst/>
          </a:prstGeom>
        </p:spPr>
        <p:txBody>
          <a:bodyPr wrap="square">
            <a:noAutofit/>
          </a:bodyPr>
          <a:lstStyle/>
          <a:p>
            <a:pPr fontAlgn="ctr"/>
            <a:r>
              <a:rPr lang="en-US" sz="1400" dirty="0">
                <a:latin typeface="Huawei Sans" panose="020C0503030203020204" pitchFamily="34" charset="0"/>
                <a:ea typeface="方正兰亭黑简体" panose="02000000000000000000" pitchFamily="2" charset="-122"/>
                <a:sym typeface="Huawei Sans" panose="020C0503030203020204" pitchFamily="34" charset="0"/>
              </a:rPr>
              <a:t>Source IP address: 192.168.1.2</a:t>
            </a:r>
          </a:p>
          <a:p>
            <a:pPr fontAlgn="ctr"/>
            <a:r>
              <a:rPr lang="en-US" sz="1400" dirty="0">
                <a:latin typeface="Huawei Sans" panose="020C0503030203020204" pitchFamily="34" charset="0"/>
                <a:ea typeface="方正兰亭黑简体" panose="02000000000000000000" pitchFamily="2" charset="-122"/>
                <a:sym typeface="Huawei Sans" panose="020C0503030203020204" pitchFamily="34" charset="0"/>
              </a:rPr>
              <a:t>Source MAC address: 48-A4-72-1C-8F-4F</a:t>
            </a:r>
          </a:p>
        </p:txBody>
      </p:sp>
      <p:grpSp>
        <p:nvGrpSpPr>
          <p:cNvPr id="27" name="组合 26"/>
          <p:cNvGrpSpPr/>
          <p:nvPr/>
        </p:nvGrpSpPr>
        <p:grpSpPr>
          <a:xfrm rot="10800000">
            <a:off x="4378604" y="3252809"/>
            <a:ext cx="410355" cy="275493"/>
            <a:chOff x="7383369" y="3528374"/>
            <a:chExt cx="321775" cy="216024"/>
          </a:xfrm>
        </p:grpSpPr>
        <p:sp>
          <p:nvSpPr>
            <p:cNvPr id="28" name="同侧圆角矩形 27"/>
            <p:cNvSpPr/>
            <p:nvPr/>
          </p:nvSpPr>
          <p:spPr bwMode="auto">
            <a:xfrm>
              <a:off x="7383369" y="3528374"/>
              <a:ext cx="321775" cy="216024"/>
            </a:xfrm>
            <a:prstGeom prst="round2SameRect">
              <a:avLst/>
            </a:prstGeom>
            <a:solidFill>
              <a:srgbClr val="FFD17D"/>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宋体" pitchFamily="2" charset="-122"/>
              </a:endParaRPr>
            </a:p>
          </p:txBody>
        </p:sp>
        <p:sp>
          <p:nvSpPr>
            <p:cNvPr id="29" name="等腰三角形 28"/>
            <p:cNvSpPr/>
            <p:nvPr/>
          </p:nvSpPr>
          <p:spPr>
            <a:xfrm>
              <a:off x="7386180" y="3590032"/>
              <a:ext cx="316152" cy="154366"/>
            </a:xfrm>
            <a:prstGeom prst="triangle">
              <a:avLst/>
            </a:prstGeom>
            <a:solidFill>
              <a:srgbClr val="FFD17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latin typeface="Huawei Sans" panose="020C0503030203020204" pitchFamily="34" charset="0"/>
              </a:endParaRPr>
            </a:p>
          </p:txBody>
        </p:sp>
      </p:grpSp>
      <p:grpSp>
        <p:nvGrpSpPr>
          <p:cNvPr id="33" name="组合 32"/>
          <p:cNvGrpSpPr/>
          <p:nvPr/>
        </p:nvGrpSpPr>
        <p:grpSpPr>
          <a:xfrm rot="10800000">
            <a:off x="7491106" y="4013030"/>
            <a:ext cx="410355" cy="275493"/>
            <a:chOff x="7383369" y="3528374"/>
            <a:chExt cx="321775" cy="216024"/>
          </a:xfrm>
        </p:grpSpPr>
        <p:sp>
          <p:nvSpPr>
            <p:cNvPr id="38" name="同侧圆角矩形 37"/>
            <p:cNvSpPr/>
            <p:nvPr/>
          </p:nvSpPr>
          <p:spPr bwMode="auto">
            <a:xfrm>
              <a:off x="7383369" y="3528374"/>
              <a:ext cx="321775" cy="216024"/>
            </a:xfrm>
            <a:prstGeom prst="round2SameRect">
              <a:avLst/>
            </a:prstGeom>
            <a:solidFill>
              <a:srgbClr val="FFD17D"/>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宋体" pitchFamily="2" charset="-122"/>
              </a:endParaRPr>
            </a:p>
          </p:txBody>
        </p:sp>
        <p:sp>
          <p:nvSpPr>
            <p:cNvPr id="39" name="等腰三角形 38"/>
            <p:cNvSpPr/>
            <p:nvPr/>
          </p:nvSpPr>
          <p:spPr>
            <a:xfrm>
              <a:off x="7386180" y="3590032"/>
              <a:ext cx="316152" cy="154366"/>
            </a:xfrm>
            <a:prstGeom prst="triangle">
              <a:avLst/>
            </a:prstGeom>
            <a:solidFill>
              <a:srgbClr val="FFD17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latin typeface="Huawei Sans" panose="020C0503030203020204" pitchFamily="34" charset="0"/>
              </a:endParaRPr>
            </a:p>
          </p:txBody>
        </p:sp>
      </p:grpSp>
      <p:grpSp>
        <p:nvGrpSpPr>
          <p:cNvPr id="31" name="组合 30"/>
          <p:cNvGrpSpPr/>
          <p:nvPr/>
        </p:nvGrpSpPr>
        <p:grpSpPr>
          <a:xfrm>
            <a:off x="7780797" y="54126"/>
            <a:ext cx="4206612" cy="442800"/>
            <a:chOff x="7780797" y="54126"/>
            <a:chExt cx="4206612" cy="442800"/>
          </a:xfrm>
        </p:grpSpPr>
        <p:sp>
          <p:nvSpPr>
            <p:cNvPr id="32" name="五边形 31"/>
            <p:cNvSpPr/>
            <p:nvPr/>
          </p:nvSpPr>
          <p:spPr bwMode="auto">
            <a:xfrm>
              <a:off x="7780797" y="54126"/>
              <a:ext cx="846397" cy="442800"/>
            </a:xfrm>
            <a:prstGeom prst="homePlate">
              <a:avLst/>
            </a:prstGeom>
            <a:solidFill>
              <a:srgbClr val="D9D9D9"/>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spAutoFit/>
            </a:bodyPr>
            <a:lstStyle/>
            <a:p>
              <a:pPr algn="ctr"/>
              <a:r>
                <a:rPr lang="en-US" sz="1000" dirty="0">
                  <a:latin typeface="Huawei Sans" panose="020C0503030203020204" pitchFamily="34" charset="0"/>
                  <a:ea typeface="方正兰亭黑简体" panose="02000000000000000000" pitchFamily="2" charset="-122"/>
                  <a:sym typeface="Huawei Sans" panose="020C0503030203020204" pitchFamily="34" charset="0"/>
                </a:rPr>
                <a:t>Application Layer</a:t>
              </a:r>
            </a:p>
          </p:txBody>
        </p:sp>
        <p:sp>
          <p:nvSpPr>
            <p:cNvPr id="34" name="燕尾形 33"/>
            <p:cNvSpPr/>
            <p:nvPr/>
          </p:nvSpPr>
          <p:spPr bwMode="auto">
            <a:xfrm>
              <a:off x="8440928" y="54126"/>
              <a:ext cx="1073799" cy="442800"/>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spAutoFit/>
            </a:bodyPr>
            <a:lstStyle/>
            <a:p>
              <a:pPr algn="ctr"/>
              <a:r>
                <a:rPr lang="en-US" sz="1000" dirty="0">
                  <a:latin typeface="Huawei Sans" panose="020C0503030203020204" pitchFamily="34" charset="0"/>
                  <a:ea typeface="方正兰亭黑简体" panose="02000000000000000000" pitchFamily="2" charset="-122"/>
                  <a:sym typeface="Huawei Sans" panose="020C0503030203020204" pitchFamily="34" charset="0"/>
                </a:rPr>
                <a:t>Transport Layer</a:t>
              </a:r>
            </a:p>
          </p:txBody>
        </p:sp>
        <p:sp>
          <p:nvSpPr>
            <p:cNvPr id="35" name="燕尾形 34"/>
            <p:cNvSpPr/>
            <p:nvPr/>
          </p:nvSpPr>
          <p:spPr bwMode="auto">
            <a:xfrm>
              <a:off x="9328461" y="54126"/>
              <a:ext cx="977704" cy="442800"/>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spAutoFit/>
            </a:bodyPr>
            <a:lstStyle/>
            <a:p>
              <a:pPr algn="ctr">
                <a:spcBef>
                  <a:spcPts val="0"/>
                </a:spcBef>
              </a:pPr>
              <a:r>
                <a:rPr lang="en-US" sz="1000" dirty="0">
                  <a:latin typeface="Huawei Sans" panose="020C0503030203020204" pitchFamily="34" charset="0"/>
                  <a:ea typeface="方正兰亭黑简体" panose="02000000000000000000" pitchFamily="2" charset="-122"/>
                  <a:sym typeface="Huawei Sans" panose="020C0503030203020204" pitchFamily="34" charset="0"/>
                </a:rPr>
                <a:t>Network Layer</a:t>
              </a:r>
            </a:p>
          </p:txBody>
        </p:sp>
        <p:sp>
          <p:nvSpPr>
            <p:cNvPr id="36" name="燕尾形 35"/>
            <p:cNvSpPr/>
            <p:nvPr/>
          </p:nvSpPr>
          <p:spPr bwMode="auto">
            <a:xfrm>
              <a:off x="10119899" y="54126"/>
              <a:ext cx="1128324" cy="44280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spAutoFit/>
            </a:bodyPr>
            <a:lstStyle/>
            <a:p>
              <a:pPr algn="ctr">
                <a:spcBef>
                  <a:spcPts val="0"/>
                </a:spcBef>
                <a:defRPr/>
              </a:pPr>
              <a:r>
                <a:rPr lang="en-US" sz="10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Data Link Layer</a:t>
              </a:r>
            </a:p>
          </p:txBody>
        </p:sp>
        <p:sp>
          <p:nvSpPr>
            <p:cNvPr id="46" name="燕尾形 45"/>
            <p:cNvSpPr/>
            <p:nvPr/>
          </p:nvSpPr>
          <p:spPr bwMode="auto">
            <a:xfrm>
              <a:off x="11061958" y="54126"/>
              <a:ext cx="925451" cy="4428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spAutoFit/>
            </a:bodyPr>
            <a:lstStyle/>
            <a:p>
              <a:pPr algn="ctr">
                <a:spcBef>
                  <a:spcPts val="0"/>
                </a:spcBef>
                <a:defRPr/>
              </a:pPr>
              <a:r>
                <a:rPr lang="en-US" sz="1000" dirty="0">
                  <a:latin typeface="Huawei Sans" panose="020C0503030203020204" pitchFamily="34" charset="0"/>
                  <a:ea typeface="方正兰亭黑简体" panose="02000000000000000000" pitchFamily="2" charset="-122"/>
                  <a:sym typeface="Huawei Sans" panose="020C0503030203020204" pitchFamily="34" charset="0"/>
                </a:rPr>
                <a:t>Physical Layer</a:t>
              </a:r>
            </a:p>
          </p:txBody>
        </p:sp>
      </p:grpSp>
    </p:spTree>
    <p:extLst>
      <p:ext uri="{BB962C8B-B14F-4D97-AF65-F5344CB8AC3E}">
        <p14:creationId xmlns:p14="http://schemas.microsoft.com/office/powerpoint/2010/main" val="42514602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wrap="square">
            <a:noAutofit/>
          </a:bodyPr>
          <a:lstStyle/>
          <a:p>
            <a:r>
              <a:rPr lang="en-US" dirty="0">
                <a:latin typeface="Huawei Sans" panose="020C0503030203020204" pitchFamily="34" charset="0"/>
              </a:rPr>
              <a:t>ARP Implementation Principles (1)</a:t>
            </a:r>
          </a:p>
        </p:txBody>
      </p:sp>
      <p:sp>
        <p:nvSpPr>
          <p:cNvPr id="23" name="矩形 22"/>
          <p:cNvSpPr/>
          <p:nvPr/>
        </p:nvSpPr>
        <p:spPr bwMode="auto">
          <a:xfrm>
            <a:off x="3105675" y="3880616"/>
            <a:ext cx="4320000" cy="1024548"/>
          </a:xfrm>
          <a:prstGeom prst="rect">
            <a:avLst/>
          </a:prstGeom>
          <a:solidFill>
            <a:srgbClr val="F3FBFE"/>
          </a:solidFill>
          <a:ln w="12700" cap="flat" cmpd="sng" algn="ctr">
            <a:solidFill>
              <a:srgbClr val="99DFF9"/>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defTabSz="914400" fontAlgn="ctr">
              <a:spcBef>
                <a:spcPct val="0"/>
              </a:spcBef>
              <a:spcAft>
                <a:spcPct val="0"/>
              </a:spcAft>
            </a:pPr>
            <a:endParaRPr lang="zh-CN" altLang="en-US" sz="9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4" name="AutoShape 28"/>
          <p:cNvSpPr>
            <a:spLocks/>
          </p:cNvSpPr>
          <p:nvPr/>
        </p:nvSpPr>
        <p:spPr bwMode="auto">
          <a:xfrm flipH="1">
            <a:off x="2865021" y="4031652"/>
            <a:ext cx="4212469" cy="630942"/>
          </a:xfrm>
          <a:prstGeom prst="rect">
            <a:avLst/>
          </a:prstGeom>
          <a:noFill/>
          <a:ln w="19050" algn="ctr">
            <a:noFill/>
            <a:miter lim="800000"/>
            <a:headEnd/>
            <a:tailEnd type="arrow" w="med" len="med"/>
          </a:ln>
        </p:spPr>
        <p:txBody>
          <a:bodyPr wrap="square" anchor="ctr">
            <a:noAutofit/>
          </a:bodyPr>
          <a:lstStyle>
            <a:lvl1pPr marL="287338"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fontAlgn="ctr"/>
            <a:r>
              <a:rPr lang="en-US" sz="12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Host 1&gt;arp -a</a:t>
            </a:r>
          </a:p>
          <a:p>
            <a:pPr algn="l" fontAlgn="ctr"/>
            <a:r>
              <a:rPr lang="en-US" sz="12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Internet Address    Physical Address   Type</a:t>
            </a:r>
          </a:p>
        </p:txBody>
      </p:sp>
      <p:pic>
        <p:nvPicPr>
          <p:cNvPr id="48" name="图片 4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73921" y="2222078"/>
            <a:ext cx="790244" cy="648000"/>
          </a:xfrm>
          <a:prstGeom prst="rect">
            <a:avLst/>
          </a:prstGeom>
        </p:spPr>
      </p:pic>
      <p:pic>
        <p:nvPicPr>
          <p:cNvPr id="49" name="图片 48" descr="PC.png"/>
          <p:cNvPicPr>
            <a:picLocks noChangeAspect="1"/>
          </p:cNvPicPr>
          <p:nvPr/>
        </p:nvPicPr>
        <p:blipFill>
          <a:blip r:embed="rId4" cstate="print"/>
          <a:stretch>
            <a:fillRect/>
          </a:stretch>
        </p:blipFill>
        <p:spPr>
          <a:xfrm>
            <a:off x="3156858" y="2222078"/>
            <a:ext cx="843751" cy="648000"/>
          </a:xfrm>
          <a:prstGeom prst="rect">
            <a:avLst/>
          </a:prstGeom>
        </p:spPr>
      </p:pic>
      <p:pic>
        <p:nvPicPr>
          <p:cNvPr id="50" name="图片 49" descr="PC.png"/>
          <p:cNvPicPr>
            <a:picLocks noChangeAspect="1"/>
          </p:cNvPicPr>
          <p:nvPr/>
        </p:nvPicPr>
        <p:blipFill>
          <a:blip r:embed="rId4" cstate="print"/>
          <a:stretch>
            <a:fillRect/>
          </a:stretch>
        </p:blipFill>
        <p:spPr>
          <a:xfrm>
            <a:off x="8721819" y="2222078"/>
            <a:ext cx="843751" cy="648000"/>
          </a:xfrm>
          <a:prstGeom prst="rect">
            <a:avLst/>
          </a:prstGeom>
        </p:spPr>
      </p:pic>
      <p:cxnSp>
        <p:nvCxnSpPr>
          <p:cNvPr id="51" name="直接连接符 50"/>
          <p:cNvCxnSpPr>
            <a:stCxn id="49" idx="3"/>
            <a:endCxn id="48" idx="1"/>
          </p:cNvCxnSpPr>
          <p:nvPr/>
        </p:nvCxnSpPr>
        <p:spPr bwMode="auto">
          <a:xfrm>
            <a:off x="4000609" y="2546078"/>
            <a:ext cx="197331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2" name="直接连接符 51"/>
          <p:cNvCxnSpPr>
            <a:stCxn id="48" idx="3"/>
            <a:endCxn id="50" idx="1"/>
          </p:cNvCxnSpPr>
          <p:nvPr/>
        </p:nvCxnSpPr>
        <p:spPr bwMode="auto">
          <a:xfrm>
            <a:off x="6764165" y="2546078"/>
            <a:ext cx="195765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54" name="矩形 53"/>
          <p:cNvSpPr/>
          <p:nvPr/>
        </p:nvSpPr>
        <p:spPr>
          <a:xfrm>
            <a:off x="5065070" y="2269115"/>
            <a:ext cx="1044116" cy="276999"/>
          </a:xfrm>
          <a:prstGeom prst="rect">
            <a:avLst/>
          </a:prstGeom>
        </p:spPr>
        <p:txBody>
          <a:bodyPr wrap="square">
            <a:noAutofit/>
          </a:bodyPr>
          <a:lstStyle/>
          <a:p>
            <a:pPr algn="ctr" fontAlgn="ctr"/>
            <a:r>
              <a:rPr lang="en-US" sz="1100" dirty="0">
                <a:latin typeface="Huawei Sans" panose="020C0503030203020204" pitchFamily="34" charset="0"/>
                <a:ea typeface="方正兰亭黑简体" panose="02000000000000000000" pitchFamily="2" charset="-122"/>
                <a:sym typeface="Huawei Sans" panose="020C0503030203020204" pitchFamily="34" charset="0"/>
              </a:rPr>
              <a:t>GE 0/0/1</a:t>
            </a:r>
          </a:p>
        </p:txBody>
      </p:sp>
      <p:sp>
        <p:nvSpPr>
          <p:cNvPr id="55" name="矩形 54"/>
          <p:cNvSpPr/>
          <p:nvPr/>
        </p:nvSpPr>
        <p:spPr>
          <a:xfrm>
            <a:off x="6649246" y="2269115"/>
            <a:ext cx="1044116" cy="276999"/>
          </a:xfrm>
          <a:prstGeom prst="rect">
            <a:avLst/>
          </a:prstGeom>
        </p:spPr>
        <p:txBody>
          <a:bodyPr wrap="square">
            <a:noAutofit/>
          </a:bodyPr>
          <a:lstStyle/>
          <a:p>
            <a:pPr algn="ctr" fontAlgn="ctr"/>
            <a:r>
              <a:rPr lang="en-US" sz="1100" dirty="0">
                <a:latin typeface="Huawei Sans" panose="020C0503030203020204" pitchFamily="34" charset="0"/>
                <a:ea typeface="方正兰亭黑简体" panose="02000000000000000000" pitchFamily="2" charset="-122"/>
                <a:sym typeface="Huawei Sans" panose="020C0503030203020204" pitchFamily="34" charset="0"/>
              </a:rPr>
              <a:t>GE 0/0/2</a:t>
            </a:r>
          </a:p>
        </p:txBody>
      </p:sp>
      <p:sp>
        <p:nvSpPr>
          <p:cNvPr id="57" name="矩形 56"/>
          <p:cNvSpPr/>
          <p:nvPr/>
        </p:nvSpPr>
        <p:spPr>
          <a:xfrm>
            <a:off x="3192862" y="1898042"/>
            <a:ext cx="756084" cy="307777"/>
          </a:xfrm>
          <a:prstGeom prst="rect">
            <a:avLst/>
          </a:prstGeom>
        </p:spPr>
        <p:txBody>
          <a:bodyPr wrap="square">
            <a:noAutofit/>
          </a:bodyPr>
          <a:lstStyle/>
          <a:p>
            <a:pPr algn="ctr" fontAlgn="ctr"/>
            <a:r>
              <a:rPr lang="en-US" sz="1200" dirty="0">
                <a:latin typeface="Huawei Sans" panose="020C0503030203020204" pitchFamily="34" charset="0"/>
                <a:ea typeface="方正兰亭黑简体" panose="02000000000000000000" pitchFamily="2" charset="-122"/>
                <a:sym typeface="Huawei Sans" panose="020C0503030203020204" pitchFamily="34" charset="0"/>
              </a:rPr>
              <a:t>Host 1</a:t>
            </a:r>
          </a:p>
        </p:txBody>
      </p:sp>
      <p:sp>
        <p:nvSpPr>
          <p:cNvPr id="58" name="矩形 57"/>
          <p:cNvSpPr/>
          <p:nvPr/>
        </p:nvSpPr>
        <p:spPr>
          <a:xfrm>
            <a:off x="8809486" y="1898042"/>
            <a:ext cx="756084" cy="307777"/>
          </a:xfrm>
          <a:prstGeom prst="rect">
            <a:avLst/>
          </a:prstGeom>
        </p:spPr>
        <p:txBody>
          <a:bodyPr wrap="square">
            <a:noAutofit/>
          </a:bodyPr>
          <a:lstStyle/>
          <a:p>
            <a:pPr algn="ctr" fontAlgn="ctr"/>
            <a:r>
              <a:rPr lang="en-US" sz="1200" dirty="0">
                <a:latin typeface="Huawei Sans" panose="020C0503030203020204" pitchFamily="34" charset="0"/>
                <a:ea typeface="方正兰亭黑简体" panose="02000000000000000000" pitchFamily="2" charset="-122"/>
                <a:sym typeface="Huawei Sans" panose="020C0503030203020204" pitchFamily="34" charset="0"/>
              </a:rPr>
              <a:t>Host 2</a:t>
            </a:r>
          </a:p>
        </p:txBody>
      </p:sp>
      <p:sp>
        <p:nvSpPr>
          <p:cNvPr id="59" name="矩形 58"/>
          <p:cNvSpPr/>
          <p:nvPr/>
        </p:nvSpPr>
        <p:spPr>
          <a:xfrm>
            <a:off x="2853167" y="2942158"/>
            <a:ext cx="2600244" cy="523220"/>
          </a:xfrm>
          <a:prstGeom prst="rect">
            <a:avLst/>
          </a:prstGeom>
        </p:spPr>
        <p:txBody>
          <a:bodyPr wrap="square">
            <a:noAutofit/>
          </a:bodyPr>
          <a:lstStyle/>
          <a:p>
            <a:pPr fontAlgn="ctr"/>
            <a:r>
              <a:rPr lang="en-US" sz="1200" dirty="0">
                <a:latin typeface="Huawei Sans" panose="020C0503030203020204" pitchFamily="34" charset="0"/>
                <a:ea typeface="方正兰亭黑简体" panose="02000000000000000000" pitchFamily="2" charset="-122"/>
                <a:sym typeface="Huawei Sans" panose="020C0503030203020204" pitchFamily="34" charset="0"/>
              </a:rPr>
              <a:t>IP 1: 192.168.1.1/24</a:t>
            </a:r>
          </a:p>
          <a:p>
            <a:pPr fontAlgn="ctr"/>
            <a:r>
              <a:rPr lang="en-US" sz="1200" dirty="0">
                <a:latin typeface="Huawei Sans" panose="020C0503030203020204" pitchFamily="34" charset="0"/>
                <a:ea typeface="方正兰亭黑简体" panose="02000000000000000000" pitchFamily="2" charset="-122"/>
                <a:sym typeface="Huawei Sans" panose="020C0503030203020204" pitchFamily="34" charset="0"/>
              </a:rPr>
              <a:t>MAC 1: 3C-52-82-49-7E-9D</a:t>
            </a:r>
          </a:p>
        </p:txBody>
      </p:sp>
      <p:sp>
        <p:nvSpPr>
          <p:cNvPr id="60" name="矩形 59"/>
          <p:cNvSpPr/>
          <p:nvPr/>
        </p:nvSpPr>
        <p:spPr>
          <a:xfrm>
            <a:off x="8433787" y="2942158"/>
            <a:ext cx="2529834" cy="523220"/>
          </a:xfrm>
          <a:prstGeom prst="rect">
            <a:avLst/>
          </a:prstGeom>
        </p:spPr>
        <p:txBody>
          <a:bodyPr wrap="square">
            <a:noAutofit/>
          </a:bodyPr>
          <a:lstStyle/>
          <a:p>
            <a:pPr fontAlgn="ctr"/>
            <a:r>
              <a:rPr lang="en-US" sz="1200" dirty="0">
                <a:latin typeface="Huawei Sans" panose="020C0503030203020204" pitchFamily="34" charset="0"/>
                <a:ea typeface="方正兰亭黑简体" panose="02000000000000000000" pitchFamily="2" charset="-122"/>
                <a:sym typeface="Huawei Sans" panose="020C0503030203020204" pitchFamily="34" charset="0"/>
              </a:rPr>
              <a:t>IP 2:192.168.1.2/24</a:t>
            </a:r>
          </a:p>
          <a:p>
            <a:pPr fontAlgn="ctr"/>
            <a:r>
              <a:rPr lang="en-US" sz="1200" dirty="0">
                <a:latin typeface="Huawei Sans" panose="020C0503030203020204" pitchFamily="34" charset="0"/>
                <a:ea typeface="方正兰亭黑简体" panose="02000000000000000000" pitchFamily="2" charset="-122"/>
                <a:sym typeface="Huawei Sans" panose="020C0503030203020204" pitchFamily="34" charset="0"/>
              </a:rPr>
              <a:t>MAC 2: 48-A4-72-1C-8F-4F</a:t>
            </a:r>
          </a:p>
        </p:txBody>
      </p:sp>
      <p:sp>
        <p:nvSpPr>
          <p:cNvPr id="63" name="矩形 62"/>
          <p:cNvSpPr/>
          <p:nvPr/>
        </p:nvSpPr>
        <p:spPr bwMode="auto">
          <a:xfrm>
            <a:off x="7594918" y="3878867"/>
            <a:ext cx="3734951" cy="2194496"/>
          </a:xfrm>
          <a:prstGeom prst="rect">
            <a:avLst/>
          </a:prstGeom>
          <a:solidFill>
            <a:srgbClr val="F3FBFE"/>
          </a:solidFill>
          <a:ln w="12700" cap="flat" cmpd="sng" algn="ctr">
            <a:solidFill>
              <a:srgbClr val="99DFF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defTabSz="914400" fontAlgn="ctr">
              <a:spcBef>
                <a:spcPct val="0"/>
              </a:spcBef>
              <a:spcAft>
                <a:spcPct val="0"/>
              </a:spcAft>
            </a:pPr>
            <a:endParaRPr lang="zh-CN" altLang="en-US" sz="9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4" name="矩形 63"/>
          <p:cNvSpPr/>
          <p:nvPr/>
        </p:nvSpPr>
        <p:spPr>
          <a:xfrm>
            <a:off x="7594918" y="3914871"/>
            <a:ext cx="3734154" cy="2158492"/>
          </a:xfrm>
          <a:prstGeom prst="rect">
            <a:avLst/>
          </a:prstGeom>
        </p:spPr>
        <p:txBody>
          <a:bodyPr wrap="square">
            <a:noAutofit/>
          </a:bodyPr>
          <a:lstStyle/>
          <a:p>
            <a:pPr fontAlgn="ctr">
              <a:spcBef>
                <a:spcPts val="300"/>
              </a:spcBef>
              <a:spcAft>
                <a:spcPts val="300"/>
              </a:spcAft>
            </a:pPr>
            <a:r>
              <a:rPr lang="en-US" sz="1200" b="1" dirty="0">
                <a:latin typeface="Huawei Sans" panose="020C0503030203020204" pitchFamily="34" charset="0"/>
                <a:ea typeface="方正兰亭黑简体" panose="02000000000000000000" pitchFamily="2" charset="-122"/>
                <a:sym typeface="Huawei Sans" panose="020C0503030203020204" pitchFamily="34" charset="0"/>
              </a:rPr>
              <a:t>Step 1:</a:t>
            </a:r>
          </a:p>
          <a:p>
            <a:pPr marL="285750" indent="-285750" fontAlgn="ctr">
              <a:spcBef>
                <a:spcPts val="300"/>
              </a:spcBef>
              <a:spcAft>
                <a:spcPts val="300"/>
              </a:spcAft>
              <a:buFont typeface="Arial" panose="020B0604020202020204" pitchFamily="34" charset="0"/>
              <a:buChar char="•"/>
            </a:pPr>
            <a:r>
              <a:rPr lang="en-US" sz="1200" dirty="0">
                <a:latin typeface="Huawei Sans" panose="020C0503030203020204" pitchFamily="34" charset="0"/>
                <a:ea typeface="方正兰亭黑简体" panose="02000000000000000000" pitchFamily="2" charset="-122"/>
                <a:sym typeface="Huawei Sans" panose="020C0503030203020204" pitchFamily="34" charset="0"/>
              </a:rPr>
              <a:t>Before sending a datagram, a device searches its ARP table for the destination MAC address of the datagram.</a:t>
            </a:r>
          </a:p>
          <a:p>
            <a:pPr marL="285750" indent="-285750" fontAlgn="ctr">
              <a:spcBef>
                <a:spcPts val="300"/>
              </a:spcBef>
              <a:spcAft>
                <a:spcPts val="300"/>
              </a:spcAft>
              <a:buFont typeface="Arial" panose="020B0604020202020204" pitchFamily="34" charset="0"/>
              <a:buChar char="•"/>
            </a:pPr>
            <a:r>
              <a:rPr lang="en-US" sz="1200" dirty="0">
                <a:latin typeface="Huawei Sans" panose="020C0503030203020204" pitchFamily="34" charset="0"/>
                <a:ea typeface="方正兰亭黑简体" panose="02000000000000000000" pitchFamily="2" charset="-122"/>
                <a:sym typeface="Huawei Sans" panose="020C0503030203020204" pitchFamily="34" charset="0"/>
              </a:rPr>
              <a:t>If the destination MAC address exists in the ARP table, the device encapsulates the MAC address in the frame and sends out the frame. If the destination MAC address does not exist in the ARP table, the device sends an ARP request to discover the MAC address.</a:t>
            </a:r>
          </a:p>
        </p:txBody>
      </p:sp>
      <p:cxnSp>
        <p:nvCxnSpPr>
          <p:cNvPr id="40" name="直接连接符 39"/>
          <p:cNvCxnSpPr/>
          <p:nvPr/>
        </p:nvCxnSpPr>
        <p:spPr bwMode="auto">
          <a:xfrm flipV="1">
            <a:off x="6369809" y="1465994"/>
            <a:ext cx="532231" cy="756084"/>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41" name="矩形 40"/>
          <p:cNvSpPr/>
          <p:nvPr/>
        </p:nvSpPr>
        <p:spPr>
          <a:xfrm rot="18340776">
            <a:off x="5926984" y="1724326"/>
            <a:ext cx="1044116" cy="276999"/>
          </a:xfrm>
          <a:prstGeom prst="rect">
            <a:avLst/>
          </a:prstGeom>
        </p:spPr>
        <p:txBody>
          <a:bodyPr wrap="square">
            <a:noAutofit/>
          </a:bodyPr>
          <a:lstStyle/>
          <a:p>
            <a:pPr algn="ctr" fontAlgn="ctr"/>
            <a:r>
              <a:rPr lang="en-US" sz="1100" dirty="0">
                <a:latin typeface="Huawei Sans" panose="020C0503030203020204" pitchFamily="34" charset="0"/>
                <a:ea typeface="方正兰亭黑简体" panose="02000000000000000000" pitchFamily="2" charset="-122"/>
                <a:sym typeface="Huawei Sans" panose="020C0503030203020204" pitchFamily="34" charset="0"/>
              </a:rPr>
              <a:t>GE 0/0/3</a:t>
            </a:r>
          </a:p>
        </p:txBody>
      </p:sp>
      <p:sp>
        <p:nvSpPr>
          <p:cNvPr id="70" name="圆角矩形 69"/>
          <p:cNvSpPr/>
          <p:nvPr/>
        </p:nvSpPr>
        <p:spPr bwMode="auto">
          <a:xfrm>
            <a:off x="730522" y="1962028"/>
            <a:ext cx="1513631" cy="413664"/>
          </a:xfrm>
          <a:prstGeom prst="roundRect">
            <a:avLst/>
          </a:prstGeom>
          <a:solidFill>
            <a:srgbClr val="1AABE2">
              <a:alpha val="5000"/>
            </a:srgbClr>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r>
              <a:rPr lang="en-US"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Host 1 checks cached ARP entries.</a:t>
            </a:r>
          </a:p>
        </p:txBody>
      </p:sp>
      <p:sp>
        <p:nvSpPr>
          <p:cNvPr id="71" name="圆角矩形 70"/>
          <p:cNvSpPr/>
          <p:nvPr/>
        </p:nvSpPr>
        <p:spPr bwMode="auto">
          <a:xfrm>
            <a:off x="730522" y="2574176"/>
            <a:ext cx="1513631" cy="413664"/>
          </a:xfrm>
          <a:prstGeom prst="roundRect">
            <a:avLst/>
          </a:prstGeom>
          <a:no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r>
              <a:rPr lang="en-US"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Host 1 sends an ARP request.</a:t>
            </a:r>
          </a:p>
        </p:txBody>
      </p:sp>
      <p:sp>
        <p:nvSpPr>
          <p:cNvPr id="72" name="圆角矩形 71"/>
          <p:cNvSpPr/>
          <p:nvPr/>
        </p:nvSpPr>
        <p:spPr bwMode="auto">
          <a:xfrm>
            <a:off x="730522" y="3222208"/>
            <a:ext cx="1513631" cy="413664"/>
          </a:xfrm>
          <a:prstGeom prst="roundRect">
            <a:avLst/>
          </a:prstGeom>
          <a:no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r>
              <a:rPr lang="en-US"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Host 2 adds an ARP entry.</a:t>
            </a:r>
          </a:p>
        </p:txBody>
      </p:sp>
      <p:sp>
        <p:nvSpPr>
          <p:cNvPr id="73" name="圆角矩形 72"/>
          <p:cNvSpPr/>
          <p:nvPr/>
        </p:nvSpPr>
        <p:spPr bwMode="auto">
          <a:xfrm>
            <a:off x="730522" y="3870280"/>
            <a:ext cx="1513631" cy="413664"/>
          </a:xfrm>
          <a:prstGeom prst="roundRect">
            <a:avLst/>
          </a:prstGeom>
          <a:no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r>
              <a:rPr lang="en-US"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Host 2 sends an ARP reply.</a:t>
            </a:r>
          </a:p>
        </p:txBody>
      </p:sp>
      <p:cxnSp>
        <p:nvCxnSpPr>
          <p:cNvPr id="74" name="直接箭头连接符 73"/>
          <p:cNvCxnSpPr>
            <a:stCxn id="70" idx="2"/>
            <a:endCxn id="71" idx="0"/>
          </p:cNvCxnSpPr>
          <p:nvPr/>
        </p:nvCxnSpPr>
        <p:spPr bwMode="auto">
          <a:xfrm>
            <a:off x="1487338" y="2375692"/>
            <a:ext cx="0" cy="19848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5" name="直接箭头连接符 74"/>
          <p:cNvCxnSpPr>
            <a:stCxn id="71" idx="2"/>
            <a:endCxn id="72" idx="0"/>
          </p:cNvCxnSpPr>
          <p:nvPr/>
        </p:nvCxnSpPr>
        <p:spPr bwMode="auto">
          <a:xfrm>
            <a:off x="1487338" y="2987840"/>
            <a:ext cx="0" cy="23436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6" name="直接箭头连接符 75"/>
          <p:cNvCxnSpPr>
            <a:stCxn id="72" idx="2"/>
            <a:endCxn id="73" idx="0"/>
          </p:cNvCxnSpPr>
          <p:nvPr/>
        </p:nvCxnSpPr>
        <p:spPr bwMode="auto">
          <a:xfrm>
            <a:off x="1487338" y="3635872"/>
            <a:ext cx="0" cy="23440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77" name="圆角矩形 76"/>
          <p:cNvSpPr/>
          <p:nvPr/>
        </p:nvSpPr>
        <p:spPr bwMode="auto">
          <a:xfrm>
            <a:off x="730522" y="4518352"/>
            <a:ext cx="1513631" cy="413664"/>
          </a:xfrm>
          <a:prstGeom prst="roundRect">
            <a:avLst/>
          </a:prstGeom>
          <a:no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r>
              <a:rPr lang="en-US"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Host 1 adds an ARP entry.</a:t>
            </a:r>
          </a:p>
        </p:txBody>
      </p:sp>
      <p:cxnSp>
        <p:nvCxnSpPr>
          <p:cNvPr id="78" name="直接箭头连接符 77"/>
          <p:cNvCxnSpPr>
            <a:stCxn id="73" idx="2"/>
            <a:endCxn id="77" idx="0"/>
          </p:cNvCxnSpPr>
          <p:nvPr/>
        </p:nvCxnSpPr>
        <p:spPr bwMode="auto">
          <a:xfrm>
            <a:off x="1487338" y="4283944"/>
            <a:ext cx="0" cy="23440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79" name="圆角矩形标注 78"/>
          <p:cNvSpPr/>
          <p:nvPr/>
        </p:nvSpPr>
        <p:spPr>
          <a:xfrm>
            <a:off x="4993416" y="5056200"/>
            <a:ext cx="1800966" cy="524853"/>
          </a:xfrm>
          <a:prstGeom prst="wedgeRoundRectCallout">
            <a:avLst>
              <a:gd name="adj1" fmla="val -32276"/>
              <a:gd name="adj2" fmla="val -87156"/>
              <a:gd name="adj3" fmla="val 16667"/>
            </a:avLst>
          </a:prstGeom>
          <a:solidFill>
            <a:srgbClr val="F3FBFE"/>
          </a:solidFill>
          <a:ln w="9525" cap="flat" cmpd="sng" algn="ctr">
            <a:solidFill>
              <a:srgbClr val="99DFF9"/>
            </a:solidFill>
            <a:prstDash val="solid"/>
          </a:ln>
          <a:effectLst/>
        </p:spPr>
        <p:txBody>
          <a:bodyPr wrap="square" rtlCol="0" anchor="ctr">
            <a:noAutofit/>
          </a:bodyPr>
          <a:lstStyle/>
          <a:p>
            <a:pPr marL="0" marR="0" indent="0" algn="ctr" defTabSz="914400" eaLnBrk="1" fontAlgn="ctr" latinLnBrk="0" hangingPunct="1">
              <a:spcBef>
                <a:spcPct val="0"/>
              </a:spcBef>
              <a:spcAft>
                <a:spcPct val="0"/>
              </a:spcAft>
              <a:buClrTx/>
              <a:buSzTx/>
              <a:buFontTx/>
              <a:buNone/>
              <a:tabLst/>
            </a:pPr>
            <a:r>
              <a:rPr kumimoji="0" lang="en-US" sz="1400" b="0" i="0" u="none" strike="noStrike" cap="none" normalizeH="0" baseline="0" noProof="0" dirty="0">
                <a:ln>
                  <a:noFill/>
                </a:ln>
                <a:solidFill>
                  <a:srgbClr val="000000"/>
                </a:solidFill>
                <a:uLnTx/>
                <a:uFillTx/>
                <a:latin typeface="Huawei Sans" panose="020C0503030203020204" pitchFamily="34" charset="0"/>
                <a:ea typeface="方正兰亭黑简体" panose="02000000000000000000" pitchFamily="2" charset="-122"/>
                <a:sym typeface="Huawei Sans" panose="020C0503030203020204" pitchFamily="34" charset="0"/>
              </a:rPr>
              <a:t>The ARP cache table is empty.</a:t>
            </a:r>
          </a:p>
        </p:txBody>
      </p:sp>
      <p:sp>
        <p:nvSpPr>
          <p:cNvPr id="80" name="Oval 4"/>
          <p:cNvSpPr>
            <a:spLocks noChangeAspect="1"/>
          </p:cNvSpPr>
          <p:nvPr/>
        </p:nvSpPr>
        <p:spPr>
          <a:xfrm>
            <a:off x="3105675" y="3550903"/>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spcBef>
                <a:spcPts val="0"/>
              </a:spcBef>
              <a:spcAft>
                <a:spcPts val="0"/>
              </a:spcAft>
            </a:pPr>
            <a:r>
              <a:rPr lang="en-US"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1</a:t>
            </a:r>
          </a:p>
        </p:txBody>
      </p:sp>
      <p:grpSp>
        <p:nvGrpSpPr>
          <p:cNvPr id="43" name="组合 42"/>
          <p:cNvGrpSpPr/>
          <p:nvPr/>
        </p:nvGrpSpPr>
        <p:grpSpPr>
          <a:xfrm>
            <a:off x="7780797" y="54126"/>
            <a:ext cx="4206612" cy="442800"/>
            <a:chOff x="7780797" y="54126"/>
            <a:chExt cx="4206612" cy="442800"/>
          </a:xfrm>
        </p:grpSpPr>
        <p:sp>
          <p:nvSpPr>
            <p:cNvPr id="44" name="五边形 43"/>
            <p:cNvSpPr/>
            <p:nvPr/>
          </p:nvSpPr>
          <p:spPr bwMode="auto">
            <a:xfrm>
              <a:off x="7780797" y="54126"/>
              <a:ext cx="846397" cy="442800"/>
            </a:xfrm>
            <a:prstGeom prst="homePlate">
              <a:avLst/>
            </a:prstGeom>
            <a:solidFill>
              <a:srgbClr val="D9D9D9"/>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spAutoFit/>
            </a:bodyPr>
            <a:lstStyle/>
            <a:p>
              <a:pPr algn="ctr"/>
              <a:r>
                <a:rPr lang="en-US" sz="1000" dirty="0">
                  <a:latin typeface="Huawei Sans" panose="020C0503030203020204" pitchFamily="34" charset="0"/>
                  <a:ea typeface="方正兰亭黑简体" panose="02000000000000000000" pitchFamily="2" charset="-122"/>
                  <a:sym typeface="Huawei Sans" panose="020C0503030203020204" pitchFamily="34" charset="0"/>
                </a:rPr>
                <a:t>Application Layer</a:t>
              </a:r>
            </a:p>
          </p:txBody>
        </p:sp>
        <p:sp>
          <p:nvSpPr>
            <p:cNvPr id="45" name="燕尾形 44"/>
            <p:cNvSpPr/>
            <p:nvPr/>
          </p:nvSpPr>
          <p:spPr bwMode="auto">
            <a:xfrm>
              <a:off x="8440928" y="54126"/>
              <a:ext cx="1073799" cy="442800"/>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spAutoFit/>
            </a:bodyPr>
            <a:lstStyle/>
            <a:p>
              <a:pPr algn="ctr"/>
              <a:r>
                <a:rPr lang="en-US" sz="1000" dirty="0">
                  <a:latin typeface="Huawei Sans" panose="020C0503030203020204" pitchFamily="34" charset="0"/>
                  <a:ea typeface="方正兰亭黑简体" panose="02000000000000000000" pitchFamily="2" charset="-122"/>
                  <a:sym typeface="Huawei Sans" panose="020C0503030203020204" pitchFamily="34" charset="0"/>
                </a:rPr>
                <a:t>Transport Layer</a:t>
              </a:r>
            </a:p>
          </p:txBody>
        </p:sp>
        <p:sp>
          <p:nvSpPr>
            <p:cNvPr id="46" name="燕尾形 45"/>
            <p:cNvSpPr/>
            <p:nvPr/>
          </p:nvSpPr>
          <p:spPr bwMode="auto">
            <a:xfrm>
              <a:off x="9328461" y="54126"/>
              <a:ext cx="977704" cy="442800"/>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spAutoFit/>
            </a:bodyPr>
            <a:lstStyle/>
            <a:p>
              <a:pPr algn="ctr">
                <a:spcBef>
                  <a:spcPts val="0"/>
                </a:spcBef>
              </a:pPr>
              <a:r>
                <a:rPr lang="en-US" sz="1000" dirty="0">
                  <a:latin typeface="Huawei Sans" panose="020C0503030203020204" pitchFamily="34" charset="0"/>
                  <a:ea typeface="方正兰亭黑简体" panose="02000000000000000000" pitchFamily="2" charset="-122"/>
                  <a:sym typeface="Huawei Sans" panose="020C0503030203020204" pitchFamily="34" charset="0"/>
                </a:rPr>
                <a:t>Network Layer</a:t>
              </a:r>
            </a:p>
          </p:txBody>
        </p:sp>
        <p:sp>
          <p:nvSpPr>
            <p:cNvPr id="47" name="燕尾形 46"/>
            <p:cNvSpPr/>
            <p:nvPr/>
          </p:nvSpPr>
          <p:spPr bwMode="auto">
            <a:xfrm>
              <a:off x="10119899" y="54126"/>
              <a:ext cx="1128324" cy="44280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spAutoFit/>
            </a:bodyPr>
            <a:lstStyle/>
            <a:p>
              <a:pPr algn="ctr">
                <a:spcBef>
                  <a:spcPts val="0"/>
                </a:spcBef>
                <a:defRPr/>
              </a:pPr>
              <a:r>
                <a:rPr lang="en-US" sz="10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Data Link Layer</a:t>
              </a:r>
            </a:p>
          </p:txBody>
        </p:sp>
        <p:sp>
          <p:nvSpPr>
            <p:cNvPr id="61" name="燕尾形 60"/>
            <p:cNvSpPr/>
            <p:nvPr/>
          </p:nvSpPr>
          <p:spPr bwMode="auto">
            <a:xfrm>
              <a:off x="11061958" y="54126"/>
              <a:ext cx="925451" cy="4428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spAutoFit/>
            </a:bodyPr>
            <a:lstStyle/>
            <a:p>
              <a:pPr algn="ctr">
                <a:spcBef>
                  <a:spcPts val="0"/>
                </a:spcBef>
                <a:defRPr/>
              </a:pPr>
              <a:r>
                <a:rPr lang="en-US" sz="1000" dirty="0">
                  <a:latin typeface="Huawei Sans" panose="020C0503030203020204" pitchFamily="34" charset="0"/>
                  <a:ea typeface="方正兰亭黑简体" panose="02000000000000000000" pitchFamily="2" charset="-122"/>
                  <a:sym typeface="Huawei Sans" panose="020C0503030203020204" pitchFamily="34" charset="0"/>
                </a:rPr>
                <a:t>Physical Layer</a:t>
              </a:r>
            </a:p>
          </p:txBody>
        </p:sp>
      </p:grpSp>
    </p:spTree>
    <p:extLst>
      <p:ext uri="{BB962C8B-B14F-4D97-AF65-F5344CB8AC3E}">
        <p14:creationId xmlns:p14="http://schemas.microsoft.com/office/powerpoint/2010/main" val="144105254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a:xfrm>
            <a:off x="8145649" y="5247330"/>
            <a:ext cx="3592034" cy="972937"/>
          </a:xfrm>
          <a:prstGeom prst="rect">
            <a:avLst/>
          </a:prstGeom>
          <a:solidFill>
            <a:srgbClr val="F3FBFE"/>
          </a:solidFill>
          <a:ln w="12700">
            <a:solidFill>
              <a:srgbClr val="99DFF9"/>
            </a:solidFill>
          </a:ln>
        </p:spPr>
        <p:txBody>
          <a:bodyPr wrap="square">
            <a:noAutofit/>
          </a:bodyPr>
          <a:lstStyle/>
          <a:p>
            <a:pPr fontAlgn="ctr">
              <a:spcBef>
                <a:spcPts val="300"/>
              </a:spcBef>
              <a:spcAft>
                <a:spcPts val="300"/>
              </a:spcAft>
            </a:pPr>
            <a:r>
              <a:rPr lang="en-US" sz="1200" b="1" dirty="0">
                <a:latin typeface="Huawei Sans" panose="020C0503030203020204" pitchFamily="34" charset="0"/>
                <a:ea typeface="方正兰亭黑简体" panose="02000000000000000000" pitchFamily="2" charset="-122"/>
                <a:sym typeface="Huawei Sans" panose="020C0503030203020204" pitchFamily="34" charset="0"/>
              </a:rPr>
              <a:t>Step 3:</a:t>
            </a:r>
          </a:p>
          <a:p>
            <a:pPr marL="285750" indent="-285750" fontAlgn="ctr">
              <a:spcBef>
                <a:spcPts val="300"/>
              </a:spcBef>
              <a:spcAft>
                <a:spcPts val="300"/>
              </a:spcAft>
              <a:buFont typeface="Arial" panose="020B0604020202020204" pitchFamily="34" charset="0"/>
              <a:buChar char="•"/>
            </a:pPr>
            <a:r>
              <a:rPr lang="en-US" sz="1200" dirty="0">
                <a:latin typeface="Huawei Sans" panose="020C0503030203020204" pitchFamily="34" charset="0"/>
                <a:ea typeface="方正兰亭黑简体" panose="02000000000000000000" pitchFamily="2" charset="-122"/>
                <a:sym typeface="Huawei Sans" panose="020C0503030203020204" pitchFamily="34" charset="0"/>
              </a:rPr>
              <a:t>The ARP request message is a broadcast data frame. After receiving the ARP request message, the switch floods it.</a:t>
            </a:r>
          </a:p>
        </p:txBody>
      </p:sp>
      <p:sp>
        <p:nvSpPr>
          <p:cNvPr id="2" name="标题 1"/>
          <p:cNvSpPr>
            <a:spLocks noGrp="1"/>
          </p:cNvSpPr>
          <p:nvPr>
            <p:ph type="title"/>
          </p:nvPr>
        </p:nvSpPr>
        <p:spPr/>
        <p:txBody>
          <a:bodyPr/>
          <a:lstStyle/>
          <a:p>
            <a:r>
              <a:rPr lang="en-US" smtClean="0"/>
              <a:t>ARP Implementation Principles (2)</a:t>
            </a:r>
            <a:endParaRPr lang="en-US" dirty="0"/>
          </a:p>
        </p:txBody>
      </p:sp>
      <p:pic>
        <p:nvPicPr>
          <p:cNvPr id="48" name="图片 4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65449" y="2222078"/>
            <a:ext cx="790244" cy="648000"/>
          </a:xfrm>
          <a:prstGeom prst="rect">
            <a:avLst/>
          </a:prstGeom>
        </p:spPr>
      </p:pic>
      <p:pic>
        <p:nvPicPr>
          <p:cNvPr id="49" name="图片 48" descr="PC.png"/>
          <p:cNvPicPr>
            <a:picLocks noChangeAspect="1"/>
          </p:cNvPicPr>
          <p:nvPr/>
        </p:nvPicPr>
        <p:blipFill>
          <a:blip r:embed="rId4" cstate="print"/>
          <a:stretch>
            <a:fillRect/>
          </a:stretch>
        </p:blipFill>
        <p:spPr>
          <a:xfrm>
            <a:off x="3148386" y="2222078"/>
            <a:ext cx="843751" cy="648000"/>
          </a:xfrm>
          <a:prstGeom prst="rect">
            <a:avLst/>
          </a:prstGeom>
        </p:spPr>
      </p:pic>
      <p:pic>
        <p:nvPicPr>
          <p:cNvPr id="50" name="图片 49" descr="PC.png"/>
          <p:cNvPicPr>
            <a:picLocks noChangeAspect="1"/>
          </p:cNvPicPr>
          <p:nvPr/>
        </p:nvPicPr>
        <p:blipFill>
          <a:blip r:embed="rId4" cstate="print"/>
          <a:stretch>
            <a:fillRect/>
          </a:stretch>
        </p:blipFill>
        <p:spPr>
          <a:xfrm>
            <a:off x="8713347" y="2222078"/>
            <a:ext cx="843751" cy="648000"/>
          </a:xfrm>
          <a:prstGeom prst="rect">
            <a:avLst/>
          </a:prstGeom>
        </p:spPr>
      </p:pic>
      <p:cxnSp>
        <p:nvCxnSpPr>
          <p:cNvPr id="51" name="直接连接符 50"/>
          <p:cNvCxnSpPr>
            <a:stCxn id="49" idx="3"/>
            <a:endCxn id="48" idx="1"/>
          </p:cNvCxnSpPr>
          <p:nvPr/>
        </p:nvCxnSpPr>
        <p:spPr bwMode="auto">
          <a:xfrm>
            <a:off x="3992137" y="2546078"/>
            <a:ext cx="197331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2" name="直接连接符 51"/>
          <p:cNvCxnSpPr>
            <a:stCxn id="48" idx="3"/>
            <a:endCxn id="50" idx="1"/>
          </p:cNvCxnSpPr>
          <p:nvPr/>
        </p:nvCxnSpPr>
        <p:spPr bwMode="auto">
          <a:xfrm>
            <a:off x="6755693" y="2546078"/>
            <a:ext cx="195765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3" name="直接连接符 52"/>
          <p:cNvCxnSpPr>
            <a:stCxn id="48" idx="0"/>
          </p:cNvCxnSpPr>
          <p:nvPr/>
        </p:nvCxnSpPr>
        <p:spPr bwMode="auto">
          <a:xfrm flipV="1">
            <a:off x="6360571" y="1465994"/>
            <a:ext cx="532231" cy="756084"/>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54" name="矩形 53"/>
          <p:cNvSpPr/>
          <p:nvPr/>
        </p:nvSpPr>
        <p:spPr>
          <a:xfrm>
            <a:off x="5056598" y="2269115"/>
            <a:ext cx="1044116" cy="276999"/>
          </a:xfrm>
          <a:prstGeom prst="rect">
            <a:avLst/>
          </a:prstGeom>
        </p:spPr>
        <p:txBody>
          <a:bodyPr wrap="square">
            <a:noAutofit/>
          </a:bodyPr>
          <a:lstStyle/>
          <a:p>
            <a:pPr algn="ctr" fontAlgn="ctr"/>
            <a:r>
              <a:rPr lang="en-US" sz="1100" dirty="0">
                <a:latin typeface="Huawei Sans" panose="020C0503030203020204" pitchFamily="34" charset="0"/>
                <a:ea typeface="方正兰亭黑简体" panose="02000000000000000000" pitchFamily="2" charset="-122"/>
                <a:sym typeface="Huawei Sans" panose="020C0503030203020204" pitchFamily="34" charset="0"/>
              </a:rPr>
              <a:t>GE 0/0/1</a:t>
            </a:r>
          </a:p>
        </p:txBody>
      </p:sp>
      <p:sp>
        <p:nvSpPr>
          <p:cNvPr id="55" name="矩形 54"/>
          <p:cNvSpPr/>
          <p:nvPr/>
        </p:nvSpPr>
        <p:spPr>
          <a:xfrm>
            <a:off x="6640774" y="2269115"/>
            <a:ext cx="1044116" cy="276999"/>
          </a:xfrm>
          <a:prstGeom prst="rect">
            <a:avLst/>
          </a:prstGeom>
        </p:spPr>
        <p:txBody>
          <a:bodyPr wrap="square">
            <a:noAutofit/>
          </a:bodyPr>
          <a:lstStyle/>
          <a:p>
            <a:pPr algn="ctr" fontAlgn="ctr"/>
            <a:r>
              <a:rPr lang="en-US" sz="1100" dirty="0">
                <a:latin typeface="Huawei Sans" panose="020C0503030203020204" pitchFamily="34" charset="0"/>
                <a:ea typeface="方正兰亭黑简体" panose="02000000000000000000" pitchFamily="2" charset="-122"/>
                <a:sym typeface="Huawei Sans" panose="020C0503030203020204" pitchFamily="34" charset="0"/>
              </a:rPr>
              <a:t>GE 0/0/2</a:t>
            </a:r>
          </a:p>
        </p:txBody>
      </p:sp>
      <p:sp>
        <p:nvSpPr>
          <p:cNvPr id="56" name="矩形 55"/>
          <p:cNvSpPr/>
          <p:nvPr/>
        </p:nvSpPr>
        <p:spPr>
          <a:xfrm rot="18340776">
            <a:off x="5917746" y="1724326"/>
            <a:ext cx="1044116" cy="276999"/>
          </a:xfrm>
          <a:prstGeom prst="rect">
            <a:avLst/>
          </a:prstGeom>
        </p:spPr>
        <p:txBody>
          <a:bodyPr wrap="square">
            <a:noAutofit/>
          </a:bodyPr>
          <a:lstStyle/>
          <a:p>
            <a:pPr algn="ctr" fontAlgn="ctr"/>
            <a:r>
              <a:rPr lang="en-US" sz="1100" dirty="0">
                <a:latin typeface="Huawei Sans" panose="020C0503030203020204" pitchFamily="34" charset="0"/>
                <a:ea typeface="方正兰亭黑简体" panose="02000000000000000000" pitchFamily="2" charset="-122"/>
                <a:sym typeface="Huawei Sans" panose="020C0503030203020204" pitchFamily="34" charset="0"/>
              </a:rPr>
              <a:t>GE 0/0/3</a:t>
            </a:r>
          </a:p>
        </p:txBody>
      </p:sp>
      <p:sp>
        <p:nvSpPr>
          <p:cNvPr id="57" name="矩形 56"/>
          <p:cNvSpPr/>
          <p:nvPr/>
        </p:nvSpPr>
        <p:spPr>
          <a:xfrm>
            <a:off x="3184390" y="1898042"/>
            <a:ext cx="756084" cy="307777"/>
          </a:xfrm>
          <a:prstGeom prst="rect">
            <a:avLst/>
          </a:prstGeom>
        </p:spPr>
        <p:txBody>
          <a:bodyPr wrap="square">
            <a:noAutofit/>
          </a:bodyPr>
          <a:lstStyle/>
          <a:p>
            <a:pPr algn="ctr" fontAlgn="ctr"/>
            <a:r>
              <a:rPr lang="en-US" sz="1200" dirty="0">
                <a:latin typeface="Huawei Sans" panose="020C0503030203020204" pitchFamily="34" charset="0"/>
                <a:ea typeface="方正兰亭黑简体" panose="02000000000000000000" pitchFamily="2" charset="-122"/>
                <a:sym typeface="Huawei Sans" panose="020C0503030203020204" pitchFamily="34" charset="0"/>
              </a:rPr>
              <a:t>Host 1</a:t>
            </a:r>
          </a:p>
        </p:txBody>
      </p:sp>
      <p:sp>
        <p:nvSpPr>
          <p:cNvPr id="58" name="矩形 57"/>
          <p:cNvSpPr/>
          <p:nvPr/>
        </p:nvSpPr>
        <p:spPr>
          <a:xfrm>
            <a:off x="8801014" y="1898042"/>
            <a:ext cx="756084" cy="307777"/>
          </a:xfrm>
          <a:prstGeom prst="rect">
            <a:avLst/>
          </a:prstGeom>
        </p:spPr>
        <p:txBody>
          <a:bodyPr wrap="square">
            <a:noAutofit/>
          </a:bodyPr>
          <a:lstStyle/>
          <a:p>
            <a:pPr algn="ctr" fontAlgn="ctr"/>
            <a:r>
              <a:rPr lang="en-US" sz="1200" dirty="0">
                <a:latin typeface="Huawei Sans" panose="020C0503030203020204" pitchFamily="34" charset="0"/>
                <a:ea typeface="方正兰亭黑简体" panose="02000000000000000000" pitchFamily="2" charset="-122"/>
                <a:sym typeface="Huawei Sans" panose="020C0503030203020204" pitchFamily="34" charset="0"/>
              </a:rPr>
              <a:t>Host 2</a:t>
            </a:r>
          </a:p>
        </p:txBody>
      </p:sp>
      <p:sp>
        <p:nvSpPr>
          <p:cNvPr id="59" name="矩形 58"/>
          <p:cNvSpPr/>
          <p:nvPr/>
        </p:nvSpPr>
        <p:spPr>
          <a:xfrm>
            <a:off x="2844694" y="2942158"/>
            <a:ext cx="2672049" cy="523220"/>
          </a:xfrm>
          <a:prstGeom prst="rect">
            <a:avLst/>
          </a:prstGeom>
        </p:spPr>
        <p:txBody>
          <a:bodyPr wrap="square">
            <a:noAutofit/>
          </a:bodyPr>
          <a:lstStyle/>
          <a:p>
            <a:pPr fontAlgn="ctr"/>
            <a:r>
              <a:rPr lang="en-US" sz="1200" dirty="0">
                <a:latin typeface="Huawei Sans" panose="020C0503030203020204" pitchFamily="34" charset="0"/>
                <a:ea typeface="方正兰亭黑简体" panose="02000000000000000000" pitchFamily="2" charset="-122"/>
                <a:sym typeface="Huawei Sans" panose="020C0503030203020204" pitchFamily="34" charset="0"/>
              </a:rPr>
              <a:t>IP 1: 192.168.1.1/24</a:t>
            </a:r>
          </a:p>
          <a:p>
            <a:pPr fontAlgn="ctr"/>
            <a:r>
              <a:rPr lang="en-US" sz="1200" dirty="0">
                <a:latin typeface="Huawei Sans" panose="020C0503030203020204" pitchFamily="34" charset="0"/>
                <a:ea typeface="方正兰亭黑简体" panose="02000000000000000000" pitchFamily="2" charset="-122"/>
                <a:sym typeface="Huawei Sans" panose="020C0503030203020204" pitchFamily="34" charset="0"/>
              </a:rPr>
              <a:t>MAC 1: 3C-52-82-49-7E-9D</a:t>
            </a:r>
          </a:p>
        </p:txBody>
      </p:sp>
      <p:sp>
        <p:nvSpPr>
          <p:cNvPr id="60" name="矩形 59"/>
          <p:cNvSpPr/>
          <p:nvPr/>
        </p:nvSpPr>
        <p:spPr>
          <a:xfrm>
            <a:off x="8425315" y="2942158"/>
            <a:ext cx="2651712" cy="523220"/>
          </a:xfrm>
          <a:prstGeom prst="rect">
            <a:avLst/>
          </a:prstGeom>
        </p:spPr>
        <p:txBody>
          <a:bodyPr wrap="square">
            <a:noAutofit/>
          </a:bodyPr>
          <a:lstStyle/>
          <a:p>
            <a:pPr fontAlgn="ctr"/>
            <a:r>
              <a:rPr lang="en-US" sz="1200" dirty="0">
                <a:latin typeface="Huawei Sans" panose="020C0503030203020204" pitchFamily="34" charset="0"/>
                <a:ea typeface="方正兰亭黑简体" panose="02000000000000000000" pitchFamily="2" charset="-122"/>
                <a:sym typeface="Huawei Sans" panose="020C0503030203020204" pitchFamily="34" charset="0"/>
              </a:rPr>
              <a:t>IP 2: 192.168.1.2/24</a:t>
            </a:r>
          </a:p>
          <a:p>
            <a:pPr fontAlgn="ctr"/>
            <a:r>
              <a:rPr lang="en-US" sz="1200" dirty="0">
                <a:latin typeface="Huawei Sans" panose="020C0503030203020204" pitchFamily="34" charset="0"/>
                <a:ea typeface="方正兰亭黑简体" panose="02000000000000000000" pitchFamily="2" charset="-122"/>
                <a:sym typeface="Huawei Sans" panose="020C0503030203020204" pitchFamily="34" charset="0"/>
              </a:rPr>
              <a:t>MAC 2:48-A4-72-1C-8F-4F</a:t>
            </a:r>
          </a:p>
        </p:txBody>
      </p:sp>
      <p:graphicFrame>
        <p:nvGraphicFramePr>
          <p:cNvPr id="26" name="表格 25"/>
          <p:cNvGraphicFramePr>
            <a:graphicFrameLocks noGrp="1"/>
          </p:cNvGraphicFramePr>
          <p:nvPr>
            <p:extLst/>
          </p:nvPr>
        </p:nvGraphicFramePr>
        <p:xfrm>
          <a:off x="3600780" y="3941773"/>
          <a:ext cx="3384375" cy="479367"/>
        </p:xfrm>
        <a:graphic>
          <a:graphicData uri="http://schemas.openxmlformats.org/drawingml/2006/table">
            <a:tbl>
              <a:tblPr firstRow="1" bandRow="1">
                <a:tableStyleId>{F5AB1C69-6EDB-4FF4-983F-18BD219EF322}</a:tableStyleId>
              </a:tblPr>
              <a:tblGrid>
                <a:gridCol w="1159463">
                  <a:extLst>
                    <a:ext uri="{9D8B030D-6E8A-4147-A177-3AD203B41FA5}">
                      <a16:colId xmlns:a16="http://schemas.microsoft.com/office/drawing/2014/main" xmlns="" val="20000"/>
                    </a:ext>
                  </a:extLst>
                </a:gridCol>
                <a:gridCol w="1416423">
                  <a:extLst>
                    <a:ext uri="{9D8B030D-6E8A-4147-A177-3AD203B41FA5}">
                      <a16:colId xmlns:a16="http://schemas.microsoft.com/office/drawing/2014/main" xmlns="" val="20001"/>
                    </a:ext>
                  </a:extLst>
                </a:gridCol>
                <a:gridCol w="808489">
                  <a:extLst>
                    <a:ext uri="{9D8B030D-6E8A-4147-A177-3AD203B41FA5}">
                      <a16:colId xmlns:a16="http://schemas.microsoft.com/office/drawing/2014/main" xmlns="" val="20002"/>
                    </a:ext>
                  </a:extLst>
                </a:gridCol>
              </a:tblGrid>
              <a:tr h="479367">
                <a:tc>
                  <a:txBody>
                    <a:bodyPr/>
                    <a:lstStyle/>
                    <a:p>
                      <a:pPr algn="ctr" fontAlgn="ctr"/>
                      <a:r>
                        <a:rPr lang="en-US" sz="1400" b="0" dirty="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Eth_II</a:t>
                      </a: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US" sz="1400" b="0" dirty="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ARP Request</a:t>
                      </a: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tc>
                  <a:txBody>
                    <a:bodyPr/>
                    <a:lstStyle/>
                    <a:p>
                      <a:pPr algn="ctr" fontAlgn="ctr"/>
                      <a:r>
                        <a:rPr lang="en-US" sz="1400" b="0" dirty="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FCS</a:t>
                      </a: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bl>
          </a:graphicData>
        </a:graphic>
      </p:graphicFrame>
      <p:sp>
        <p:nvSpPr>
          <p:cNvPr id="27" name="AutoShape 28"/>
          <p:cNvSpPr>
            <a:spLocks/>
          </p:cNvSpPr>
          <p:nvPr/>
        </p:nvSpPr>
        <p:spPr bwMode="auto">
          <a:xfrm flipH="1">
            <a:off x="2592667" y="4421141"/>
            <a:ext cx="2052228" cy="1708160"/>
          </a:xfrm>
          <a:prstGeom prst="rect">
            <a:avLst/>
          </a:prstGeom>
          <a:noFill/>
          <a:ln w="19050" algn="ctr">
            <a:noFill/>
            <a:miter lim="800000"/>
            <a:headEnd/>
            <a:tailEnd type="arrow" w="med" len="med"/>
          </a:ln>
        </p:spPr>
        <p:txBody>
          <a:bodyPr wrap="square" anchor="ctr">
            <a:noAutofit/>
          </a:bodyPr>
          <a:lstStyle>
            <a:lvl1pPr marL="287338"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fontAlgn="ctr"/>
            <a:r>
              <a:rPr lang="en-US" sz="12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Destination MAC address:</a:t>
            </a:r>
          </a:p>
          <a:p>
            <a:pPr algn="l" fontAlgn="ctr"/>
            <a:r>
              <a:rPr lang="en-US" sz="1200" dirty="0">
                <a:solidFill>
                  <a:srgbClr val="00B0F0"/>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FF-FF-FF-FF-FF-FF</a:t>
            </a:r>
          </a:p>
          <a:p>
            <a:pPr algn="l" fontAlgn="ctr"/>
            <a:r>
              <a:rPr lang="en-US" sz="12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Source MAC address:</a:t>
            </a:r>
          </a:p>
          <a:p>
            <a:pPr algn="l" fontAlgn="ctr"/>
            <a:r>
              <a:rPr lang="en-US" sz="12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MAC 1</a:t>
            </a:r>
          </a:p>
        </p:txBody>
      </p:sp>
      <p:sp>
        <p:nvSpPr>
          <p:cNvPr id="29" name="AutoShape 28"/>
          <p:cNvSpPr>
            <a:spLocks/>
          </p:cNvSpPr>
          <p:nvPr/>
        </p:nvSpPr>
        <p:spPr bwMode="auto">
          <a:xfrm flipH="1">
            <a:off x="4353097" y="4555793"/>
            <a:ext cx="3644771" cy="1708160"/>
          </a:xfrm>
          <a:prstGeom prst="rect">
            <a:avLst/>
          </a:prstGeom>
          <a:noFill/>
          <a:ln w="19050" algn="ctr">
            <a:noFill/>
            <a:miter lim="800000"/>
            <a:headEnd/>
            <a:tailEnd type="arrow" w="med" len="med"/>
          </a:ln>
        </p:spPr>
        <p:txBody>
          <a:bodyPr wrap="square" anchor="ctr">
            <a:noAutofit/>
          </a:bodyPr>
          <a:lstStyle>
            <a:lvl1pPr marL="287338"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fontAlgn="ctr"/>
            <a:r>
              <a:rPr lang="en-US" sz="12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Operation type: </a:t>
            </a:r>
            <a:r>
              <a:rPr lang="en-US" sz="12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ARP request</a:t>
            </a:r>
          </a:p>
          <a:p>
            <a:pPr algn="l" fontAlgn="ctr"/>
            <a:r>
              <a:rPr lang="en-US" sz="12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MAC address of the sender: MAC 1</a:t>
            </a:r>
          </a:p>
          <a:p>
            <a:pPr algn="l" fontAlgn="ctr"/>
            <a:r>
              <a:rPr lang="en-US" sz="12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IP address of the sender: IP 1</a:t>
            </a:r>
          </a:p>
          <a:p>
            <a:pPr algn="l" fontAlgn="ctr"/>
            <a:r>
              <a:rPr lang="en-US" sz="12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Destination MAC address: </a:t>
            </a:r>
            <a:r>
              <a:rPr lang="en-US" sz="12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00-00-00-00-00-00</a:t>
            </a:r>
          </a:p>
          <a:p>
            <a:pPr algn="l" fontAlgn="ctr"/>
            <a:r>
              <a:rPr lang="en-US" sz="12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Destination IP address: IP 2</a:t>
            </a:r>
          </a:p>
        </p:txBody>
      </p:sp>
      <p:cxnSp>
        <p:nvCxnSpPr>
          <p:cNvPr id="30" name="直接箭头连接符 29"/>
          <p:cNvCxnSpPr>
            <a:endCxn id="27" idx="0"/>
          </p:cNvCxnSpPr>
          <p:nvPr/>
        </p:nvCxnSpPr>
        <p:spPr bwMode="auto">
          <a:xfrm flipH="1" flipV="1">
            <a:off x="3618781" y="4421141"/>
            <a:ext cx="450050" cy="15971"/>
          </a:xfrm>
          <a:prstGeom prst="straightConnector1">
            <a:avLst/>
          </a:prstGeom>
          <a:solidFill>
            <a:schemeClr val="accent1"/>
          </a:solidFill>
          <a:ln w="38100" cap="flat" cmpd="sng" algn="ctr">
            <a:solidFill>
              <a:srgbClr val="00B0F0"/>
            </a:solidFill>
            <a:prstDash val="solid"/>
            <a:round/>
            <a:headEnd type="none" w="med" len="med"/>
            <a:tailEnd type="triangle"/>
          </a:ln>
          <a:effectLst/>
        </p:spPr>
      </p:cxnSp>
      <p:cxnSp>
        <p:nvCxnSpPr>
          <p:cNvPr id="31" name="直接箭头连接符 30"/>
          <p:cNvCxnSpPr/>
          <p:nvPr/>
        </p:nvCxnSpPr>
        <p:spPr bwMode="auto">
          <a:xfrm flipH="1">
            <a:off x="5220959" y="4437112"/>
            <a:ext cx="0" cy="324036"/>
          </a:xfrm>
          <a:prstGeom prst="straightConnector1">
            <a:avLst/>
          </a:prstGeom>
          <a:solidFill>
            <a:schemeClr val="accent1"/>
          </a:solidFill>
          <a:ln w="38100" cap="flat" cmpd="sng" algn="ctr">
            <a:solidFill>
              <a:srgbClr val="00B0F0"/>
            </a:solidFill>
            <a:prstDash val="solid"/>
            <a:round/>
            <a:headEnd type="none" w="med" len="med"/>
            <a:tailEnd type="triangle"/>
          </a:ln>
          <a:effectLst/>
        </p:spPr>
      </p:cxnSp>
      <p:sp>
        <p:nvSpPr>
          <p:cNvPr id="32" name="矩形 31"/>
          <p:cNvSpPr/>
          <p:nvPr/>
        </p:nvSpPr>
        <p:spPr bwMode="auto">
          <a:xfrm>
            <a:off x="8145650" y="3537011"/>
            <a:ext cx="3592033" cy="1476000"/>
          </a:xfrm>
          <a:prstGeom prst="rect">
            <a:avLst/>
          </a:prstGeom>
          <a:solidFill>
            <a:srgbClr val="F3FBFE"/>
          </a:solidFill>
          <a:ln w="12700" cap="flat" cmpd="sng" algn="ctr">
            <a:solidFill>
              <a:srgbClr val="99DFF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900" b="0" i="0" u="none" strike="noStrike" cap="none" normalizeH="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3" name="矩形 32"/>
          <p:cNvSpPr/>
          <p:nvPr/>
        </p:nvSpPr>
        <p:spPr>
          <a:xfrm>
            <a:off x="8145649" y="3610902"/>
            <a:ext cx="3484021" cy="1494879"/>
          </a:xfrm>
          <a:prstGeom prst="rect">
            <a:avLst/>
          </a:prstGeom>
        </p:spPr>
        <p:txBody>
          <a:bodyPr wrap="square">
            <a:noAutofit/>
          </a:bodyPr>
          <a:lstStyle/>
          <a:p>
            <a:pPr fontAlgn="ctr">
              <a:spcBef>
                <a:spcPts val="300"/>
              </a:spcBef>
              <a:spcAft>
                <a:spcPts val="300"/>
              </a:spcAft>
            </a:pPr>
            <a:r>
              <a:rPr lang="en-US" sz="1200" b="1" dirty="0">
                <a:latin typeface="Huawei Sans" panose="020C0503030203020204" pitchFamily="34" charset="0"/>
                <a:ea typeface="方正兰亭黑简体" panose="02000000000000000000" pitchFamily="2" charset="-122"/>
                <a:sym typeface="Huawei Sans" panose="020C0503030203020204" pitchFamily="34" charset="0"/>
              </a:rPr>
              <a:t>Step 2:</a:t>
            </a:r>
          </a:p>
          <a:p>
            <a:pPr marL="285750" indent="-285750" fontAlgn="ctr">
              <a:spcBef>
                <a:spcPts val="300"/>
              </a:spcBef>
              <a:spcAft>
                <a:spcPts val="300"/>
              </a:spcAft>
              <a:buFont typeface="Arial" panose="020B0604020202020204" pitchFamily="34" charset="0"/>
              <a:buChar char="•"/>
            </a:pPr>
            <a:r>
              <a:rPr lang="en-US" sz="1200" dirty="0">
                <a:latin typeface="Huawei Sans" panose="020C0503030203020204" pitchFamily="34" charset="0"/>
                <a:ea typeface="方正兰亭黑简体" panose="02000000000000000000" pitchFamily="2" charset="-122"/>
                <a:sym typeface="Huawei Sans" panose="020C0503030203020204" pitchFamily="34" charset="0"/>
              </a:rPr>
              <a:t>Host 1 sends an ARP request to discover the MAC address of Host 2.</a:t>
            </a:r>
          </a:p>
          <a:p>
            <a:pPr marL="285750" indent="-285750" fontAlgn="ctr">
              <a:spcBef>
                <a:spcPts val="300"/>
              </a:spcBef>
              <a:spcAft>
                <a:spcPts val="300"/>
              </a:spcAft>
              <a:buFont typeface="Arial" panose="020B0604020202020204" pitchFamily="34" charset="0"/>
              <a:buChar char="•"/>
            </a:pPr>
            <a:r>
              <a:rPr lang="en-US" sz="1200" dirty="0">
                <a:latin typeface="Huawei Sans" panose="020C0503030203020204" pitchFamily="34" charset="0"/>
                <a:ea typeface="方正兰亭黑简体" panose="02000000000000000000" pitchFamily="2" charset="-122"/>
                <a:sym typeface="Huawei Sans" panose="020C0503030203020204" pitchFamily="34" charset="0"/>
              </a:rPr>
              <a:t>The destination MAC address in the ARP request is 0 because the destination MAC address is unknown.</a:t>
            </a:r>
          </a:p>
        </p:txBody>
      </p:sp>
      <p:cxnSp>
        <p:nvCxnSpPr>
          <p:cNvPr id="35" name="直接箭头连接符 34"/>
          <p:cNvCxnSpPr/>
          <p:nvPr/>
        </p:nvCxnSpPr>
        <p:spPr bwMode="auto">
          <a:xfrm>
            <a:off x="4500979" y="2643964"/>
            <a:ext cx="900000" cy="0"/>
          </a:xfrm>
          <a:prstGeom prst="straightConnector1">
            <a:avLst/>
          </a:prstGeom>
          <a:solidFill>
            <a:schemeClr val="accent1"/>
          </a:solidFill>
          <a:ln w="25400" cap="flat" cmpd="sng" algn="ctr">
            <a:solidFill>
              <a:srgbClr val="00B0F0"/>
            </a:solidFill>
            <a:prstDash val="solid"/>
            <a:round/>
            <a:headEnd type="none" w="med" len="med"/>
            <a:tailEnd type="triangle"/>
          </a:ln>
          <a:effectLst/>
        </p:spPr>
      </p:cxnSp>
      <p:cxnSp>
        <p:nvCxnSpPr>
          <p:cNvPr id="38" name="直接箭头连接符 37"/>
          <p:cNvCxnSpPr/>
          <p:nvPr/>
        </p:nvCxnSpPr>
        <p:spPr bwMode="auto">
          <a:xfrm>
            <a:off x="6985155" y="2643964"/>
            <a:ext cx="900000" cy="0"/>
          </a:xfrm>
          <a:prstGeom prst="straightConnector1">
            <a:avLst/>
          </a:prstGeom>
          <a:solidFill>
            <a:schemeClr val="accent1"/>
          </a:solidFill>
          <a:ln w="25400" cap="flat" cmpd="sng" algn="ctr">
            <a:solidFill>
              <a:srgbClr val="00B0F0"/>
            </a:solidFill>
            <a:prstDash val="solid"/>
            <a:round/>
            <a:headEnd type="none" w="med" len="med"/>
            <a:tailEnd type="triangle"/>
          </a:ln>
          <a:effectLst/>
        </p:spPr>
      </p:cxnSp>
      <p:cxnSp>
        <p:nvCxnSpPr>
          <p:cNvPr id="39" name="直接箭头连接符 38"/>
          <p:cNvCxnSpPr/>
          <p:nvPr/>
        </p:nvCxnSpPr>
        <p:spPr bwMode="auto">
          <a:xfrm flipV="1">
            <a:off x="6661119" y="1628800"/>
            <a:ext cx="360040" cy="504056"/>
          </a:xfrm>
          <a:prstGeom prst="straightConnector1">
            <a:avLst/>
          </a:prstGeom>
          <a:solidFill>
            <a:schemeClr val="accent1"/>
          </a:solidFill>
          <a:ln w="25400" cap="flat" cmpd="sng" algn="ctr">
            <a:solidFill>
              <a:srgbClr val="00B0F0"/>
            </a:solidFill>
            <a:prstDash val="solid"/>
            <a:round/>
            <a:headEnd type="none" w="med" len="med"/>
            <a:tailEnd type="triangle"/>
          </a:ln>
          <a:effectLst/>
        </p:spPr>
      </p:cxnSp>
      <p:grpSp>
        <p:nvGrpSpPr>
          <p:cNvPr id="11" name="组合 10"/>
          <p:cNvGrpSpPr/>
          <p:nvPr/>
        </p:nvGrpSpPr>
        <p:grpSpPr>
          <a:xfrm>
            <a:off x="664075" y="1962028"/>
            <a:ext cx="1664994" cy="2969988"/>
            <a:chOff x="747201" y="1962028"/>
            <a:chExt cx="1664994" cy="2969988"/>
          </a:xfrm>
        </p:grpSpPr>
        <p:sp>
          <p:nvSpPr>
            <p:cNvPr id="62" name="圆角矩形 61"/>
            <p:cNvSpPr/>
            <p:nvPr/>
          </p:nvSpPr>
          <p:spPr bwMode="auto">
            <a:xfrm>
              <a:off x="747201" y="1962028"/>
              <a:ext cx="1664994" cy="413664"/>
            </a:xfrm>
            <a:prstGeom prst="roundRect">
              <a:avLst/>
            </a:prstGeom>
            <a:no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r>
                <a:rPr lang="en-US"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Host 1 checks cached ARP entries.</a:t>
              </a:r>
            </a:p>
          </p:txBody>
        </p:sp>
        <p:sp>
          <p:nvSpPr>
            <p:cNvPr id="64" name="圆角矩形 63"/>
            <p:cNvSpPr/>
            <p:nvPr/>
          </p:nvSpPr>
          <p:spPr bwMode="auto">
            <a:xfrm>
              <a:off x="747201" y="2574176"/>
              <a:ext cx="1664994" cy="413664"/>
            </a:xfrm>
            <a:prstGeom prst="roundRect">
              <a:avLst/>
            </a:prstGeom>
            <a:solidFill>
              <a:srgbClr val="1AABE2">
                <a:alpha val="5000"/>
              </a:srgbClr>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r>
                <a:rPr lang="en-US"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Host 1 sends an ARP request.</a:t>
              </a:r>
            </a:p>
          </p:txBody>
        </p:sp>
        <p:sp>
          <p:nvSpPr>
            <p:cNvPr id="67" name="圆角矩形 66"/>
            <p:cNvSpPr/>
            <p:nvPr/>
          </p:nvSpPr>
          <p:spPr bwMode="auto">
            <a:xfrm>
              <a:off x="747201" y="3222208"/>
              <a:ext cx="1664994" cy="413664"/>
            </a:xfrm>
            <a:prstGeom prst="roundRect">
              <a:avLst/>
            </a:prstGeom>
            <a:no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r>
                <a:rPr lang="en-US"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Host 2 adds an ARP entry.</a:t>
              </a:r>
            </a:p>
          </p:txBody>
        </p:sp>
        <p:sp>
          <p:nvSpPr>
            <p:cNvPr id="68" name="圆角矩形 67"/>
            <p:cNvSpPr/>
            <p:nvPr/>
          </p:nvSpPr>
          <p:spPr bwMode="auto">
            <a:xfrm>
              <a:off x="747201" y="3870280"/>
              <a:ext cx="1664994" cy="413664"/>
            </a:xfrm>
            <a:prstGeom prst="roundRect">
              <a:avLst/>
            </a:prstGeom>
            <a:no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r>
                <a:rPr lang="en-US"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Host 2 sends an ARP reply.</a:t>
              </a:r>
            </a:p>
          </p:txBody>
        </p:sp>
        <p:cxnSp>
          <p:nvCxnSpPr>
            <p:cNvPr id="69" name="直接箭头连接符 68"/>
            <p:cNvCxnSpPr>
              <a:stCxn id="62" idx="2"/>
              <a:endCxn id="64" idx="0"/>
            </p:cNvCxnSpPr>
            <p:nvPr/>
          </p:nvCxnSpPr>
          <p:spPr bwMode="auto">
            <a:xfrm>
              <a:off x="1579698" y="2375692"/>
              <a:ext cx="0" cy="19848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0" name="直接箭头连接符 69"/>
            <p:cNvCxnSpPr>
              <a:stCxn id="64" idx="2"/>
              <a:endCxn id="67" idx="0"/>
            </p:cNvCxnSpPr>
            <p:nvPr/>
          </p:nvCxnSpPr>
          <p:spPr bwMode="auto">
            <a:xfrm>
              <a:off x="1579698" y="2987840"/>
              <a:ext cx="0" cy="23436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7" name="直接箭头连接符 76"/>
            <p:cNvCxnSpPr>
              <a:stCxn id="67" idx="2"/>
              <a:endCxn id="68" idx="0"/>
            </p:cNvCxnSpPr>
            <p:nvPr/>
          </p:nvCxnSpPr>
          <p:spPr bwMode="auto">
            <a:xfrm>
              <a:off x="1579698" y="3635872"/>
              <a:ext cx="0" cy="23440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78" name="圆角矩形 77"/>
            <p:cNvSpPr/>
            <p:nvPr/>
          </p:nvSpPr>
          <p:spPr bwMode="auto">
            <a:xfrm>
              <a:off x="747201" y="4518352"/>
              <a:ext cx="1664994" cy="413664"/>
            </a:xfrm>
            <a:prstGeom prst="roundRect">
              <a:avLst/>
            </a:prstGeom>
            <a:no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r>
                <a:rPr lang="en-US"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Host 1 adds an ARP entry.</a:t>
              </a:r>
            </a:p>
          </p:txBody>
        </p:sp>
        <p:cxnSp>
          <p:nvCxnSpPr>
            <p:cNvPr id="79" name="直接箭头连接符 78"/>
            <p:cNvCxnSpPr>
              <a:stCxn id="68" idx="2"/>
              <a:endCxn id="78" idx="0"/>
            </p:cNvCxnSpPr>
            <p:nvPr/>
          </p:nvCxnSpPr>
          <p:spPr bwMode="auto">
            <a:xfrm>
              <a:off x="1579698" y="4283944"/>
              <a:ext cx="0" cy="23440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sp>
        <p:nvSpPr>
          <p:cNvPr id="80" name="Oval 4"/>
          <p:cNvSpPr>
            <a:spLocks noChangeAspect="1"/>
          </p:cNvSpPr>
          <p:nvPr/>
        </p:nvSpPr>
        <p:spPr>
          <a:xfrm>
            <a:off x="4820243" y="2213762"/>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spcBef>
                <a:spcPts val="0"/>
              </a:spcBef>
              <a:spcAft>
                <a:spcPts val="0"/>
              </a:spcAft>
            </a:pPr>
            <a:r>
              <a:rPr lang="en-US"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3</a:t>
            </a:r>
          </a:p>
        </p:txBody>
      </p:sp>
      <p:grpSp>
        <p:nvGrpSpPr>
          <p:cNvPr id="81" name="组合 80"/>
          <p:cNvGrpSpPr/>
          <p:nvPr/>
        </p:nvGrpSpPr>
        <p:grpSpPr>
          <a:xfrm rot="10800000">
            <a:off x="4745801" y="2759551"/>
            <a:ext cx="410355" cy="275493"/>
            <a:chOff x="7383369" y="3528374"/>
            <a:chExt cx="321775" cy="216024"/>
          </a:xfrm>
        </p:grpSpPr>
        <p:sp>
          <p:nvSpPr>
            <p:cNvPr id="82" name="同侧圆角矩形 81"/>
            <p:cNvSpPr/>
            <p:nvPr/>
          </p:nvSpPr>
          <p:spPr bwMode="auto">
            <a:xfrm>
              <a:off x="7383369" y="3528374"/>
              <a:ext cx="321775" cy="216024"/>
            </a:xfrm>
            <a:prstGeom prst="round2SameRect">
              <a:avLst/>
            </a:prstGeom>
            <a:solidFill>
              <a:srgbClr val="FFD17D"/>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900" b="0" i="0" u="none" strike="noStrike" cap="none" normalizeH="0" baseline="0">
                <a:ln>
                  <a:noFill/>
                </a:ln>
                <a:solidFill>
                  <a:schemeClr val="tx1"/>
                </a:solidFill>
                <a:effectLst/>
                <a:latin typeface="Huawei Sans" panose="020C0503030203020204" pitchFamily="34" charset="0"/>
                <a:ea typeface="宋体" pitchFamily="2" charset="-122"/>
              </a:endParaRPr>
            </a:p>
          </p:txBody>
        </p:sp>
        <p:sp>
          <p:nvSpPr>
            <p:cNvPr id="83" name="等腰三角形 82"/>
            <p:cNvSpPr/>
            <p:nvPr/>
          </p:nvSpPr>
          <p:spPr>
            <a:xfrm>
              <a:off x="7386180" y="3590032"/>
              <a:ext cx="316152" cy="154366"/>
            </a:xfrm>
            <a:prstGeom prst="triangle">
              <a:avLst/>
            </a:prstGeom>
            <a:solidFill>
              <a:srgbClr val="FFD17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600">
                <a:latin typeface="Huawei Sans" panose="020C0503030203020204" pitchFamily="34" charset="0"/>
              </a:endParaRPr>
            </a:p>
          </p:txBody>
        </p:sp>
      </p:grpSp>
      <p:sp>
        <p:nvSpPr>
          <p:cNvPr id="84" name="Oval 4"/>
          <p:cNvSpPr>
            <a:spLocks noChangeAspect="1"/>
          </p:cNvSpPr>
          <p:nvPr/>
        </p:nvSpPr>
        <p:spPr>
          <a:xfrm>
            <a:off x="3200198" y="3969145"/>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spcBef>
                <a:spcPts val="0"/>
              </a:spcBef>
              <a:spcAft>
                <a:spcPts val="0"/>
              </a:spcAft>
            </a:pPr>
            <a:r>
              <a:rPr lang="en-US"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2</a:t>
            </a:r>
          </a:p>
        </p:txBody>
      </p:sp>
      <p:sp>
        <p:nvSpPr>
          <p:cNvPr id="85" name="Right Arrow 157"/>
          <p:cNvSpPr/>
          <p:nvPr/>
        </p:nvSpPr>
        <p:spPr>
          <a:xfrm rot="3751128">
            <a:off x="4773856" y="3469864"/>
            <a:ext cx="409871"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2700">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60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71" name="组合 70"/>
          <p:cNvGrpSpPr/>
          <p:nvPr/>
        </p:nvGrpSpPr>
        <p:grpSpPr>
          <a:xfrm>
            <a:off x="7780797" y="54126"/>
            <a:ext cx="4206612" cy="442800"/>
            <a:chOff x="7780797" y="54126"/>
            <a:chExt cx="4206612" cy="442800"/>
          </a:xfrm>
        </p:grpSpPr>
        <p:sp>
          <p:nvSpPr>
            <p:cNvPr id="72" name="五边形 71"/>
            <p:cNvSpPr/>
            <p:nvPr/>
          </p:nvSpPr>
          <p:spPr bwMode="auto">
            <a:xfrm>
              <a:off x="7780797" y="54126"/>
              <a:ext cx="846397" cy="442800"/>
            </a:xfrm>
            <a:prstGeom prst="homePlate">
              <a:avLst/>
            </a:prstGeom>
            <a:solidFill>
              <a:srgbClr val="D9D9D9"/>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spAutoFit/>
            </a:bodyPr>
            <a:lstStyle/>
            <a:p>
              <a:pPr algn="ctr"/>
              <a:r>
                <a:rPr lang="en-US" sz="1000" dirty="0">
                  <a:latin typeface="Huawei Sans" panose="020C0503030203020204" pitchFamily="34" charset="0"/>
                  <a:ea typeface="方正兰亭黑简体" panose="02000000000000000000" pitchFamily="2" charset="-122"/>
                  <a:sym typeface="Huawei Sans" panose="020C0503030203020204" pitchFamily="34" charset="0"/>
                </a:rPr>
                <a:t>Application Layer</a:t>
              </a:r>
            </a:p>
          </p:txBody>
        </p:sp>
        <p:sp>
          <p:nvSpPr>
            <p:cNvPr id="73" name="燕尾形 72"/>
            <p:cNvSpPr/>
            <p:nvPr/>
          </p:nvSpPr>
          <p:spPr bwMode="auto">
            <a:xfrm>
              <a:off x="8440928" y="54126"/>
              <a:ext cx="1073799" cy="442800"/>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spAutoFit/>
            </a:bodyPr>
            <a:lstStyle/>
            <a:p>
              <a:pPr algn="ctr"/>
              <a:r>
                <a:rPr lang="en-US" sz="1000" dirty="0">
                  <a:latin typeface="Huawei Sans" panose="020C0503030203020204" pitchFamily="34" charset="0"/>
                  <a:ea typeface="方正兰亭黑简体" panose="02000000000000000000" pitchFamily="2" charset="-122"/>
                  <a:sym typeface="Huawei Sans" panose="020C0503030203020204" pitchFamily="34" charset="0"/>
                </a:rPr>
                <a:t>Transport Layer</a:t>
              </a:r>
            </a:p>
          </p:txBody>
        </p:sp>
        <p:sp>
          <p:nvSpPr>
            <p:cNvPr id="74" name="燕尾形 73"/>
            <p:cNvSpPr/>
            <p:nvPr/>
          </p:nvSpPr>
          <p:spPr bwMode="auto">
            <a:xfrm>
              <a:off x="9328461" y="54126"/>
              <a:ext cx="977704" cy="442800"/>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spAutoFit/>
            </a:bodyPr>
            <a:lstStyle/>
            <a:p>
              <a:pPr algn="ctr">
                <a:spcBef>
                  <a:spcPts val="0"/>
                </a:spcBef>
              </a:pPr>
              <a:r>
                <a:rPr lang="en-US" sz="1000" dirty="0">
                  <a:latin typeface="Huawei Sans" panose="020C0503030203020204" pitchFamily="34" charset="0"/>
                  <a:ea typeface="方正兰亭黑简体" panose="02000000000000000000" pitchFamily="2" charset="-122"/>
                  <a:sym typeface="Huawei Sans" panose="020C0503030203020204" pitchFamily="34" charset="0"/>
                </a:rPr>
                <a:t>Network Layer</a:t>
              </a:r>
            </a:p>
          </p:txBody>
        </p:sp>
        <p:sp>
          <p:nvSpPr>
            <p:cNvPr id="75" name="燕尾形 74"/>
            <p:cNvSpPr/>
            <p:nvPr/>
          </p:nvSpPr>
          <p:spPr bwMode="auto">
            <a:xfrm>
              <a:off x="10119899" y="54126"/>
              <a:ext cx="1128324" cy="44280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spAutoFit/>
            </a:bodyPr>
            <a:lstStyle/>
            <a:p>
              <a:pPr algn="ctr">
                <a:spcBef>
                  <a:spcPts val="0"/>
                </a:spcBef>
                <a:defRPr/>
              </a:pPr>
              <a:r>
                <a:rPr lang="en-US" sz="10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Data Link Layer</a:t>
              </a:r>
            </a:p>
          </p:txBody>
        </p:sp>
        <p:sp>
          <p:nvSpPr>
            <p:cNvPr id="76" name="燕尾形 75"/>
            <p:cNvSpPr/>
            <p:nvPr/>
          </p:nvSpPr>
          <p:spPr bwMode="auto">
            <a:xfrm>
              <a:off x="11061958" y="54126"/>
              <a:ext cx="925451" cy="4428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spAutoFit/>
            </a:bodyPr>
            <a:lstStyle/>
            <a:p>
              <a:pPr algn="ctr">
                <a:spcBef>
                  <a:spcPts val="0"/>
                </a:spcBef>
                <a:defRPr/>
              </a:pPr>
              <a:r>
                <a:rPr lang="en-US" sz="1000" dirty="0">
                  <a:latin typeface="Huawei Sans" panose="020C0503030203020204" pitchFamily="34" charset="0"/>
                  <a:ea typeface="方正兰亭黑简体" panose="02000000000000000000" pitchFamily="2" charset="-122"/>
                  <a:sym typeface="Huawei Sans" panose="020C0503030203020204" pitchFamily="34" charset="0"/>
                </a:rPr>
                <a:t>Physical Layer</a:t>
              </a:r>
            </a:p>
          </p:txBody>
        </p:sp>
      </p:grpSp>
    </p:spTree>
    <p:extLst>
      <p:ext uri="{BB962C8B-B14F-4D97-AF65-F5344CB8AC3E}">
        <p14:creationId xmlns:p14="http://schemas.microsoft.com/office/powerpoint/2010/main" val="3033328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wrap="square">
            <a:noAutofit/>
          </a:bodyPr>
          <a:lstStyle/>
          <a:p>
            <a:r>
              <a:rPr lang="en-US" dirty="0">
                <a:latin typeface="Huawei Sans" panose="020C0503030203020204" pitchFamily="34" charset="0"/>
              </a:rPr>
              <a:t>ARP Implementation Principles (3)</a:t>
            </a:r>
          </a:p>
        </p:txBody>
      </p:sp>
      <p:grpSp>
        <p:nvGrpSpPr>
          <p:cNvPr id="28" name="组合 27"/>
          <p:cNvGrpSpPr/>
          <p:nvPr/>
        </p:nvGrpSpPr>
        <p:grpSpPr>
          <a:xfrm>
            <a:off x="7052463" y="3877816"/>
            <a:ext cx="4992705" cy="991344"/>
            <a:chOff x="767404" y="3102164"/>
            <a:chExt cx="4992705" cy="991344"/>
          </a:xfrm>
        </p:grpSpPr>
        <p:sp>
          <p:nvSpPr>
            <p:cNvPr id="23" name="矩形 22"/>
            <p:cNvSpPr/>
            <p:nvPr/>
          </p:nvSpPr>
          <p:spPr bwMode="auto">
            <a:xfrm>
              <a:off x="1008061" y="3104964"/>
              <a:ext cx="4404275" cy="988544"/>
            </a:xfrm>
            <a:prstGeom prst="rect">
              <a:avLst/>
            </a:prstGeom>
            <a:solidFill>
              <a:srgbClr val="F3FBFE"/>
            </a:solidFill>
            <a:ln w="9525" cap="flat" cmpd="sng" algn="ctr">
              <a:solidFill>
                <a:srgbClr val="99DFF9"/>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spcBef>
                  <a:spcPct val="0"/>
                </a:spcBef>
                <a:spcAft>
                  <a:spcPct val="0"/>
                </a:spcAft>
                <a:buClrTx/>
                <a:buSzTx/>
                <a:buFontTx/>
                <a:buNone/>
                <a:tabLst/>
              </a:pPr>
              <a:endParaRPr kumimoji="0" lang="zh-CN" altLang="en-US" sz="900" b="0" i="0" u="none" strike="noStrike" cap="none" normalizeH="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4" name="AutoShape 28"/>
            <p:cNvSpPr>
              <a:spLocks/>
            </p:cNvSpPr>
            <p:nvPr/>
          </p:nvSpPr>
          <p:spPr bwMode="auto">
            <a:xfrm flipH="1">
              <a:off x="767404" y="3102164"/>
              <a:ext cx="4992705" cy="900246"/>
            </a:xfrm>
            <a:prstGeom prst="rect">
              <a:avLst/>
            </a:prstGeom>
            <a:noFill/>
            <a:ln w="19050" algn="ctr">
              <a:noFill/>
              <a:miter lim="800000"/>
              <a:headEnd/>
              <a:tailEnd type="arrow" w="med" len="med"/>
            </a:ln>
          </p:spPr>
          <p:txBody>
            <a:bodyPr wrap="square" anchor="ctr">
              <a:noAutofit/>
            </a:bodyPr>
            <a:lstStyle>
              <a:lvl1pPr marL="287338"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fontAlgn="ctr"/>
              <a:r>
                <a:rPr lang="en-US" sz="12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Host 2&gt;arp -a</a:t>
              </a:r>
            </a:p>
            <a:p>
              <a:pPr algn="l" fontAlgn="ctr"/>
              <a:r>
                <a:rPr lang="en-US" sz="12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Internet Address	Physical Address	Type</a:t>
              </a:r>
            </a:p>
            <a:p>
              <a:pPr algn="l" fontAlgn="ctr"/>
              <a:r>
                <a:rPr lang="en-US" sz="12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192.168.1.1	3C-52-82-49-7E-9D	Dynamic</a:t>
              </a:r>
            </a:p>
          </p:txBody>
        </p:sp>
      </p:grpSp>
      <p:grpSp>
        <p:nvGrpSpPr>
          <p:cNvPr id="37" name="组合 36"/>
          <p:cNvGrpSpPr/>
          <p:nvPr/>
        </p:nvGrpSpPr>
        <p:grpSpPr>
          <a:xfrm>
            <a:off x="2567608" y="1340768"/>
            <a:ext cx="8232331" cy="2124610"/>
            <a:chOff x="2387587" y="1683594"/>
            <a:chExt cx="8232331" cy="2124610"/>
          </a:xfrm>
        </p:grpSpPr>
        <p:pic>
          <p:nvPicPr>
            <p:cNvPr id="48" name="图片 4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08342" y="2564904"/>
              <a:ext cx="790244" cy="648000"/>
            </a:xfrm>
            <a:prstGeom prst="rect">
              <a:avLst/>
            </a:prstGeom>
          </p:spPr>
        </p:pic>
        <p:pic>
          <p:nvPicPr>
            <p:cNvPr id="49" name="图片 48" descr="PC.png"/>
            <p:cNvPicPr>
              <a:picLocks noChangeAspect="1"/>
            </p:cNvPicPr>
            <p:nvPr/>
          </p:nvPicPr>
          <p:blipFill>
            <a:blip r:embed="rId4" cstate="print"/>
            <a:stretch>
              <a:fillRect/>
            </a:stretch>
          </p:blipFill>
          <p:spPr>
            <a:xfrm>
              <a:off x="2691279" y="2564904"/>
              <a:ext cx="843751" cy="648000"/>
            </a:xfrm>
            <a:prstGeom prst="rect">
              <a:avLst/>
            </a:prstGeom>
          </p:spPr>
        </p:pic>
        <p:pic>
          <p:nvPicPr>
            <p:cNvPr id="50" name="图片 49" descr="PC.png"/>
            <p:cNvPicPr>
              <a:picLocks noChangeAspect="1"/>
            </p:cNvPicPr>
            <p:nvPr/>
          </p:nvPicPr>
          <p:blipFill>
            <a:blip r:embed="rId4" cstate="print"/>
            <a:stretch>
              <a:fillRect/>
            </a:stretch>
          </p:blipFill>
          <p:spPr>
            <a:xfrm>
              <a:off x="8256240" y="2564904"/>
              <a:ext cx="843751" cy="648000"/>
            </a:xfrm>
            <a:prstGeom prst="rect">
              <a:avLst/>
            </a:prstGeom>
          </p:spPr>
        </p:pic>
        <p:cxnSp>
          <p:nvCxnSpPr>
            <p:cNvPr id="51" name="直接连接符 50"/>
            <p:cNvCxnSpPr>
              <a:stCxn id="49" idx="3"/>
              <a:endCxn id="48" idx="1"/>
            </p:cNvCxnSpPr>
            <p:nvPr/>
          </p:nvCxnSpPr>
          <p:spPr bwMode="auto">
            <a:xfrm>
              <a:off x="3535030" y="2888904"/>
              <a:ext cx="197331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2" name="直接连接符 51"/>
            <p:cNvCxnSpPr>
              <a:stCxn id="48" idx="3"/>
              <a:endCxn id="50" idx="1"/>
            </p:cNvCxnSpPr>
            <p:nvPr/>
          </p:nvCxnSpPr>
          <p:spPr bwMode="auto">
            <a:xfrm>
              <a:off x="6298586" y="2888904"/>
              <a:ext cx="195765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3" name="直接连接符 52"/>
            <p:cNvCxnSpPr>
              <a:stCxn id="48" idx="0"/>
            </p:cNvCxnSpPr>
            <p:nvPr/>
          </p:nvCxnSpPr>
          <p:spPr bwMode="auto">
            <a:xfrm flipV="1">
              <a:off x="5903464" y="1808820"/>
              <a:ext cx="532231" cy="756084"/>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54" name="矩形 53"/>
            <p:cNvSpPr/>
            <p:nvPr/>
          </p:nvSpPr>
          <p:spPr>
            <a:xfrm>
              <a:off x="4599491" y="2611941"/>
              <a:ext cx="1044116" cy="276999"/>
            </a:xfrm>
            <a:prstGeom prst="rect">
              <a:avLst/>
            </a:prstGeom>
          </p:spPr>
          <p:txBody>
            <a:bodyPr wrap="square">
              <a:noAutofit/>
            </a:bodyPr>
            <a:lstStyle/>
            <a:p>
              <a:pPr algn="ctr" fontAlgn="ctr"/>
              <a:r>
                <a:rPr lang="en-US" sz="1100" dirty="0">
                  <a:latin typeface="Huawei Sans" panose="020C0503030203020204" pitchFamily="34" charset="0"/>
                  <a:ea typeface="方正兰亭黑简体" panose="02000000000000000000" pitchFamily="2" charset="-122"/>
                  <a:sym typeface="Huawei Sans" panose="020C0503030203020204" pitchFamily="34" charset="0"/>
                </a:rPr>
                <a:t>GE 0/0/1</a:t>
              </a:r>
            </a:p>
          </p:txBody>
        </p:sp>
        <p:sp>
          <p:nvSpPr>
            <p:cNvPr id="55" name="矩形 54"/>
            <p:cNvSpPr/>
            <p:nvPr/>
          </p:nvSpPr>
          <p:spPr>
            <a:xfrm>
              <a:off x="6183667" y="2611941"/>
              <a:ext cx="1044116" cy="276999"/>
            </a:xfrm>
            <a:prstGeom prst="rect">
              <a:avLst/>
            </a:prstGeom>
          </p:spPr>
          <p:txBody>
            <a:bodyPr wrap="square">
              <a:noAutofit/>
            </a:bodyPr>
            <a:lstStyle/>
            <a:p>
              <a:pPr algn="ctr" fontAlgn="ctr"/>
              <a:r>
                <a:rPr lang="en-US" sz="1100" dirty="0">
                  <a:latin typeface="Huawei Sans" panose="020C0503030203020204" pitchFamily="34" charset="0"/>
                  <a:ea typeface="方正兰亭黑简体" panose="02000000000000000000" pitchFamily="2" charset="-122"/>
                  <a:sym typeface="Huawei Sans" panose="020C0503030203020204" pitchFamily="34" charset="0"/>
                </a:rPr>
                <a:t>GE 0/0/2</a:t>
              </a:r>
            </a:p>
          </p:txBody>
        </p:sp>
        <p:sp>
          <p:nvSpPr>
            <p:cNvPr id="56" name="矩形 55"/>
            <p:cNvSpPr/>
            <p:nvPr/>
          </p:nvSpPr>
          <p:spPr>
            <a:xfrm rot="18340776">
              <a:off x="5460639" y="2067152"/>
              <a:ext cx="1044116" cy="276999"/>
            </a:xfrm>
            <a:prstGeom prst="rect">
              <a:avLst/>
            </a:prstGeom>
          </p:spPr>
          <p:txBody>
            <a:bodyPr wrap="square">
              <a:noAutofit/>
            </a:bodyPr>
            <a:lstStyle/>
            <a:p>
              <a:pPr algn="ctr" fontAlgn="ctr"/>
              <a:r>
                <a:rPr lang="en-US" sz="1100" dirty="0">
                  <a:latin typeface="Huawei Sans" panose="020C0503030203020204" pitchFamily="34" charset="0"/>
                  <a:ea typeface="方正兰亭黑简体" panose="02000000000000000000" pitchFamily="2" charset="-122"/>
                  <a:sym typeface="Huawei Sans" panose="020C0503030203020204" pitchFamily="34" charset="0"/>
                </a:rPr>
                <a:t>GE 0/0/3</a:t>
              </a:r>
            </a:p>
          </p:txBody>
        </p:sp>
        <p:sp>
          <p:nvSpPr>
            <p:cNvPr id="57" name="矩形 56"/>
            <p:cNvSpPr/>
            <p:nvPr/>
          </p:nvSpPr>
          <p:spPr>
            <a:xfrm>
              <a:off x="2727283" y="2240868"/>
              <a:ext cx="756084" cy="307777"/>
            </a:xfrm>
            <a:prstGeom prst="rect">
              <a:avLst/>
            </a:prstGeom>
          </p:spPr>
          <p:txBody>
            <a:bodyPr wrap="square">
              <a:noAutofit/>
            </a:bodyPr>
            <a:lstStyle/>
            <a:p>
              <a:pPr algn="ctr" fontAlgn="ctr"/>
              <a:r>
                <a:rPr lang="en-US" sz="1200" dirty="0">
                  <a:latin typeface="Huawei Sans" panose="020C0503030203020204" pitchFamily="34" charset="0"/>
                  <a:ea typeface="方正兰亭黑简体" panose="02000000000000000000" pitchFamily="2" charset="-122"/>
                  <a:sym typeface="Huawei Sans" panose="020C0503030203020204" pitchFamily="34" charset="0"/>
                </a:rPr>
                <a:t>Host 1</a:t>
              </a:r>
            </a:p>
          </p:txBody>
        </p:sp>
        <p:sp>
          <p:nvSpPr>
            <p:cNvPr id="58" name="矩形 57"/>
            <p:cNvSpPr/>
            <p:nvPr/>
          </p:nvSpPr>
          <p:spPr>
            <a:xfrm>
              <a:off x="8343907" y="2240868"/>
              <a:ext cx="756084" cy="307777"/>
            </a:xfrm>
            <a:prstGeom prst="rect">
              <a:avLst/>
            </a:prstGeom>
          </p:spPr>
          <p:txBody>
            <a:bodyPr wrap="square">
              <a:noAutofit/>
            </a:bodyPr>
            <a:lstStyle/>
            <a:p>
              <a:pPr algn="ctr" fontAlgn="ctr"/>
              <a:r>
                <a:rPr lang="en-US" sz="1200" dirty="0">
                  <a:latin typeface="Huawei Sans" panose="020C0503030203020204" pitchFamily="34" charset="0"/>
                  <a:ea typeface="方正兰亭黑简体" panose="02000000000000000000" pitchFamily="2" charset="-122"/>
                  <a:sym typeface="Huawei Sans" panose="020C0503030203020204" pitchFamily="34" charset="0"/>
                </a:rPr>
                <a:t>Host 2</a:t>
              </a:r>
            </a:p>
          </p:txBody>
        </p:sp>
        <p:sp>
          <p:nvSpPr>
            <p:cNvPr id="59" name="矩形 58"/>
            <p:cNvSpPr/>
            <p:nvPr/>
          </p:nvSpPr>
          <p:spPr>
            <a:xfrm>
              <a:off x="2387587" y="3284984"/>
              <a:ext cx="2628505" cy="523220"/>
            </a:xfrm>
            <a:prstGeom prst="rect">
              <a:avLst/>
            </a:prstGeom>
          </p:spPr>
          <p:txBody>
            <a:bodyPr wrap="square">
              <a:noAutofit/>
            </a:bodyPr>
            <a:lstStyle/>
            <a:p>
              <a:pPr fontAlgn="ctr"/>
              <a:r>
                <a:rPr lang="en-US" sz="1200" dirty="0">
                  <a:latin typeface="Huawei Sans" panose="020C0503030203020204" pitchFamily="34" charset="0"/>
                  <a:ea typeface="方正兰亭黑简体" panose="02000000000000000000" pitchFamily="2" charset="-122"/>
                  <a:sym typeface="Huawei Sans" panose="020C0503030203020204" pitchFamily="34" charset="0"/>
                </a:rPr>
                <a:t>IP 1: 192.168.1.1/24</a:t>
              </a:r>
            </a:p>
            <a:p>
              <a:pPr fontAlgn="ctr"/>
              <a:r>
                <a:rPr lang="en-US" sz="1200" dirty="0">
                  <a:latin typeface="Huawei Sans" panose="020C0503030203020204" pitchFamily="34" charset="0"/>
                  <a:ea typeface="方正兰亭黑简体" panose="02000000000000000000" pitchFamily="2" charset="-122"/>
                  <a:sym typeface="Huawei Sans" panose="020C0503030203020204" pitchFamily="34" charset="0"/>
                </a:rPr>
                <a:t>MAC 1: 3C-52-82-49-7E-9D</a:t>
              </a:r>
            </a:p>
          </p:txBody>
        </p:sp>
        <p:sp>
          <p:nvSpPr>
            <p:cNvPr id="60" name="矩形 59"/>
            <p:cNvSpPr/>
            <p:nvPr/>
          </p:nvSpPr>
          <p:spPr>
            <a:xfrm>
              <a:off x="7968207" y="3284984"/>
              <a:ext cx="2651711" cy="523220"/>
            </a:xfrm>
            <a:prstGeom prst="rect">
              <a:avLst/>
            </a:prstGeom>
          </p:spPr>
          <p:txBody>
            <a:bodyPr wrap="square">
              <a:noAutofit/>
            </a:bodyPr>
            <a:lstStyle/>
            <a:p>
              <a:pPr fontAlgn="ctr"/>
              <a:r>
                <a:rPr lang="en-US" sz="1200" dirty="0">
                  <a:latin typeface="Huawei Sans" panose="020C0503030203020204" pitchFamily="34" charset="0"/>
                  <a:ea typeface="方正兰亭黑简体" panose="02000000000000000000" pitchFamily="2" charset="-122"/>
                  <a:sym typeface="Huawei Sans" panose="020C0503030203020204" pitchFamily="34" charset="0"/>
                </a:rPr>
                <a:t>IP 2: 192.168.1.2/24</a:t>
              </a:r>
            </a:p>
            <a:p>
              <a:pPr fontAlgn="ctr"/>
              <a:r>
                <a:rPr lang="en-US" sz="1200" dirty="0">
                  <a:latin typeface="Huawei Sans" panose="020C0503030203020204" pitchFamily="34" charset="0"/>
                  <a:ea typeface="方正兰亭黑简体" panose="02000000000000000000" pitchFamily="2" charset="-122"/>
                  <a:sym typeface="Huawei Sans" panose="020C0503030203020204" pitchFamily="34" charset="0"/>
                </a:rPr>
                <a:t>MAC 2: 48-A4-72-1C-8F-4F</a:t>
              </a:r>
            </a:p>
          </p:txBody>
        </p:sp>
      </p:grpSp>
      <p:sp>
        <p:nvSpPr>
          <p:cNvPr id="26" name="矩形 25"/>
          <p:cNvSpPr/>
          <p:nvPr/>
        </p:nvSpPr>
        <p:spPr bwMode="auto">
          <a:xfrm>
            <a:off x="2711623" y="3718780"/>
            <a:ext cx="4404339" cy="1637556"/>
          </a:xfrm>
          <a:prstGeom prst="rect">
            <a:avLst/>
          </a:prstGeom>
          <a:solidFill>
            <a:srgbClr val="F3FBFE"/>
          </a:solidFill>
          <a:ln w="9525" cap="flat" cmpd="sng" algn="ctr">
            <a:solidFill>
              <a:srgbClr val="99DFF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lvl="0" fontAlgn="ctr">
              <a:spcBef>
                <a:spcPts val="300"/>
              </a:spcBef>
              <a:spcAft>
                <a:spcPts val="300"/>
              </a:spcAft>
            </a:pPr>
            <a:r>
              <a:rPr lang="en-US" sz="12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Step 4:</a:t>
            </a:r>
          </a:p>
          <a:p>
            <a:pPr marL="285750" indent="-285750" fontAlgn="ctr">
              <a:spcBef>
                <a:spcPts val="300"/>
              </a:spcBef>
              <a:spcAft>
                <a:spcPts val="300"/>
              </a:spcAft>
              <a:buFont typeface="Arial" panose="020B0604020202020204" pitchFamily="34" charset="0"/>
              <a:buChar char="•"/>
            </a:pPr>
            <a:r>
              <a:rPr lang="en-US" sz="1200" dirty="0">
                <a:latin typeface="Huawei Sans" panose="020C0503030203020204" pitchFamily="34" charset="0"/>
                <a:ea typeface="方正兰亭黑简体" panose="02000000000000000000" pitchFamily="2" charset="-122"/>
                <a:sym typeface="Huawei Sans" panose="020C0503030203020204" pitchFamily="34" charset="0"/>
              </a:rPr>
              <a:t>After receiving the ARP request message, each host checks whether it is the destination of the message based on the carried destination IP address.</a:t>
            </a:r>
          </a:p>
          <a:p>
            <a:pPr marL="285750" indent="-285750" fontAlgn="ctr">
              <a:spcBef>
                <a:spcPts val="300"/>
              </a:spcBef>
              <a:spcAft>
                <a:spcPts val="300"/>
              </a:spcAft>
              <a:buFont typeface="Arial" panose="020B0604020202020204" pitchFamily="34" charset="0"/>
              <a:buChar char="•"/>
            </a:pPr>
            <a:r>
              <a:rPr lang="en-US" sz="1200" dirty="0">
                <a:latin typeface="Huawei Sans" panose="020C0503030203020204" pitchFamily="34" charset="0"/>
                <a:ea typeface="方正兰亭黑简体" panose="02000000000000000000" pitchFamily="2" charset="-122"/>
                <a:sym typeface="Huawei Sans" panose="020C0503030203020204" pitchFamily="34" charset="0"/>
              </a:rPr>
              <a:t>Host 2 finds that it is the destination of the message and then records the mapping between the sender's MAC and IP addresses in its ARP table.</a:t>
            </a:r>
          </a:p>
        </p:txBody>
      </p:sp>
      <p:sp>
        <p:nvSpPr>
          <p:cNvPr id="27" name="矩形 26"/>
          <p:cNvSpPr/>
          <p:nvPr/>
        </p:nvSpPr>
        <p:spPr>
          <a:xfrm>
            <a:off x="2711624" y="3754784"/>
            <a:ext cx="3592033" cy="2158492"/>
          </a:xfrm>
          <a:prstGeom prst="rect">
            <a:avLst/>
          </a:prstGeom>
        </p:spPr>
        <p:txBody>
          <a:bodyPr wrap="square">
            <a:noAutofit/>
          </a:bodyPr>
          <a:lstStyle/>
          <a:p>
            <a:pPr marL="285750" indent="-285750" fontAlgn="ctr">
              <a:spcBef>
                <a:spcPts val="300"/>
              </a:spcBef>
              <a:spcAft>
                <a:spcPts val="300"/>
              </a:spcAft>
              <a:buFont typeface="Arial" panose="020B0604020202020204" pitchFamily="34" charset="0"/>
              <a:buChar char="•"/>
            </a:pP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6" name="Oval 4"/>
          <p:cNvSpPr>
            <a:spLocks noChangeAspect="1"/>
          </p:cNvSpPr>
          <p:nvPr/>
        </p:nvSpPr>
        <p:spPr>
          <a:xfrm>
            <a:off x="7331434" y="3522541"/>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spcBef>
                <a:spcPts val="0"/>
              </a:spcBef>
              <a:spcAft>
                <a:spcPts val="0"/>
              </a:spcAft>
            </a:pPr>
            <a:r>
              <a:rPr lang="en-US"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4</a:t>
            </a:r>
          </a:p>
        </p:txBody>
      </p:sp>
      <p:grpSp>
        <p:nvGrpSpPr>
          <p:cNvPr id="39" name="组合 38"/>
          <p:cNvGrpSpPr/>
          <p:nvPr/>
        </p:nvGrpSpPr>
        <p:grpSpPr>
          <a:xfrm>
            <a:off x="822883" y="1962028"/>
            <a:ext cx="1513631" cy="2969988"/>
            <a:chOff x="822883" y="1962028"/>
            <a:chExt cx="1513631" cy="2969988"/>
          </a:xfrm>
        </p:grpSpPr>
        <p:sp>
          <p:nvSpPr>
            <p:cNvPr id="40" name="圆角矩形 39"/>
            <p:cNvSpPr/>
            <p:nvPr/>
          </p:nvSpPr>
          <p:spPr bwMode="auto">
            <a:xfrm>
              <a:off x="822883" y="1962028"/>
              <a:ext cx="1513631" cy="413664"/>
            </a:xfrm>
            <a:prstGeom prst="roundRect">
              <a:avLst/>
            </a:prstGeom>
            <a:no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r>
                <a:rPr lang="en-US"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Host 1 checks cached ARP entries.</a:t>
              </a:r>
            </a:p>
          </p:txBody>
        </p:sp>
        <p:sp>
          <p:nvSpPr>
            <p:cNvPr id="41" name="圆角矩形 40"/>
            <p:cNvSpPr/>
            <p:nvPr/>
          </p:nvSpPr>
          <p:spPr bwMode="auto">
            <a:xfrm>
              <a:off x="822883" y="2574176"/>
              <a:ext cx="1513631" cy="413664"/>
            </a:xfrm>
            <a:prstGeom prst="roundRect">
              <a:avLst/>
            </a:prstGeom>
            <a:no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r>
                <a:rPr lang="en-US"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Host 1 sends an ARP request.</a:t>
              </a:r>
            </a:p>
          </p:txBody>
        </p:sp>
        <p:sp>
          <p:nvSpPr>
            <p:cNvPr id="42" name="圆角矩形 41"/>
            <p:cNvSpPr/>
            <p:nvPr/>
          </p:nvSpPr>
          <p:spPr bwMode="auto">
            <a:xfrm>
              <a:off x="822883" y="3222208"/>
              <a:ext cx="1513631" cy="413664"/>
            </a:xfrm>
            <a:prstGeom prst="roundRect">
              <a:avLst/>
            </a:prstGeom>
            <a:solidFill>
              <a:srgbClr val="1AABE2">
                <a:alpha val="5000"/>
              </a:srgbClr>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r>
                <a:rPr lang="en-US"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Host 2 adds an ARP entry.</a:t>
              </a:r>
            </a:p>
          </p:txBody>
        </p:sp>
        <p:sp>
          <p:nvSpPr>
            <p:cNvPr id="43" name="圆角矩形 42"/>
            <p:cNvSpPr/>
            <p:nvPr/>
          </p:nvSpPr>
          <p:spPr bwMode="auto">
            <a:xfrm>
              <a:off x="822883" y="3870280"/>
              <a:ext cx="1513631" cy="413664"/>
            </a:xfrm>
            <a:prstGeom prst="roundRect">
              <a:avLst/>
            </a:prstGeom>
            <a:no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r>
                <a:rPr lang="en-US"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Host 2 sends an ARP reply.</a:t>
              </a:r>
            </a:p>
          </p:txBody>
        </p:sp>
        <p:cxnSp>
          <p:nvCxnSpPr>
            <p:cNvPr id="44" name="直接箭头连接符 43"/>
            <p:cNvCxnSpPr>
              <a:stCxn id="40" idx="2"/>
              <a:endCxn id="41" idx="0"/>
            </p:cNvCxnSpPr>
            <p:nvPr/>
          </p:nvCxnSpPr>
          <p:spPr bwMode="auto">
            <a:xfrm>
              <a:off x="1579699" y="2375692"/>
              <a:ext cx="0" cy="19848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4" name="直接箭头连接符 63"/>
            <p:cNvCxnSpPr>
              <a:stCxn id="41" idx="2"/>
              <a:endCxn id="42" idx="0"/>
            </p:cNvCxnSpPr>
            <p:nvPr/>
          </p:nvCxnSpPr>
          <p:spPr bwMode="auto">
            <a:xfrm>
              <a:off x="1579699" y="2987840"/>
              <a:ext cx="0" cy="23436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5" name="直接箭头连接符 64"/>
            <p:cNvCxnSpPr>
              <a:stCxn id="42" idx="2"/>
              <a:endCxn id="43" idx="0"/>
            </p:cNvCxnSpPr>
            <p:nvPr/>
          </p:nvCxnSpPr>
          <p:spPr bwMode="auto">
            <a:xfrm>
              <a:off x="1579699" y="3635872"/>
              <a:ext cx="0" cy="23440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66" name="圆角矩形 65"/>
            <p:cNvSpPr/>
            <p:nvPr/>
          </p:nvSpPr>
          <p:spPr bwMode="auto">
            <a:xfrm>
              <a:off x="822883" y="4518352"/>
              <a:ext cx="1513631" cy="413664"/>
            </a:xfrm>
            <a:prstGeom prst="roundRect">
              <a:avLst/>
            </a:prstGeom>
            <a:no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r>
                <a:rPr lang="en-US"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Host 1 adds an ARP entry.</a:t>
              </a:r>
            </a:p>
          </p:txBody>
        </p:sp>
        <p:cxnSp>
          <p:nvCxnSpPr>
            <p:cNvPr id="77" name="直接箭头连接符 76"/>
            <p:cNvCxnSpPr>
              <a:stCxn id="43" idx="2"/>
              <a:endCxn id="66" idx="0"/>
            </p:cNvCxnSpPr>
            <p:nvPr/>
          </p:nvCxnSpPr>
          <p:spPr bwMode="auto">
            <a:xfrm>
              <a:off x="1579699" y="4283944"/>
              <a:ext cx="0" cy="23440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grpSp>
        <p:nvGrpSpPr>
          <p:cNvPr id="45" name="组合 44"/>
          <p:cNvGrpSpPr/>
          <p:nvPr/>
        </p:nvGrpSpPr>
        <p:grpSpPr>
          <a:xfrm>
            <a:off x="7780797" y="54126"/>
            <a:ext cx="4206612" cy="442800"/>
            <a:chOff x="7780797" y="54126"/>
            <a:chExt cx="4206612" cy="442800"/>
          </a:xfrm>
        </p:grpSpPr>
        <p:sp>
          <p:nvSpPr>
            <p:cNvPr id="46" name="五边形 45"/>
            <p:cNvSpPr/>
            <p:nvPr/>
          </p:nvSpPr>
          <p:spPr bwMode="auto">
            <a:xfrm>
              <a:off x="7780797" y="54126"/>
              <a:ext cx="846397" cy="442800"/>
            </a:xfrm>
            <a:prstGeom prst="homePlate">
              <a:avLst/>
            </a:prstGeom>
            <a:solidFill>
              <a:srgbClr val="D9D9D9"/>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spAutoFit/>
            </a:bodyPr>
            <a:lstStyle/>
            <a:p>
              <a:pPr algn="ctr"/>
              <a:r>
                <a:rPr lang="en-US" sz="1000" dirty="0">
                  <a:latin typeface="Huawei Sans" panose="020C0503030203020204" pitchFamily="34" charset="0"/>
                  <a:ea typeface="方正兰亭黑简体" panose="02000000000000000000" pitchFamily="2" charset="-122"/>
                  <a:sym typeface="Huawei Sans" panose="020C0503030203020204" pitchFamily="34" charset="0"/>
                </a:rPr>
                <a:t>Application Layer</a:t>
              </a:r>
            </a:p>
          </p:txBody>
        </p:sp>
        <p:sp>
          <p:nvSpPr>
            <p:cNvPr id="47" name="燕尾形 46"/>
            <p:cNvSpPr/>
            <p:nvPr/>
          </p:nvSpPr>
          <p:spPr bwMode="auto">
            <a:xfrm>
              <a:off x="8440928" y="54126"/>
              <a:ext cx="1073799" cy="442800"/>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spAutoFit/>
            </a:bodyPr>
            <a:lstStyle/>
            <a:p>
              <a:pPr algn="ctr"/>
              <a:r>
                <a:rPr lang="en-US" sz="1000" dirty="0">
                  <a:latin typeface="Huawei Sans" panose="020C0503030203020204" pitchFamily="34" charset="0"/>
                  <a:ea typeface="方正兰亭黑简体" panose="02000000000000000000" pitchFamily="2" charset="-122"/>
                  <a:sym typeface="Huawei Sans" panose="020C0503030203020204" pitchFamily="34" charset="0"/>
                </a:rPr>
                <a:t>Transport Layer</a:t>
              </a:r>
            </a:p>
          </p:txBody>
        </p:sp>
        <p:sp>
          <p:nvSpPr>
            <p:cNvPr id="61" name="燕尾形 60"/>
            <p:cNvSpPr/>
            <p:nvPr/>
          </p:nvSpPr>
          <p:spPr bwMode="auto">
            <a:xfrm>
              <a:off x="9328461" y="54126"/>
              <a:ext cx="977704" cy="442800"/>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spAutoFit/>
            </a:bodyPr>
            <a:lstStyle/>
            <a:p>
              <a:pPr algn="ctr">
                <a:spcBef>
                  <a:spcPts val="0"/>
                </a:spcBef>
              </a:pPr>
              <a:r>
                <a:rPr lang="en-US" sz="1000" dirty="0">
                  <a:latin typeface="Huawei Sans" panose="020C0503030203020204" pitchFamily="34" charset="0"/>
                  <a:ea typeface="方正兰亭黑简体" panose="02000000000000000000" pitchFamily="2" charset="-122"/>
                  <a:sym typeface="Huawei Sans" panose="020C0503030203020204" pitchFamily="34" charset="0"/>
                </a:rPr>
                <a:t>Network Layer</a:t>
              </a:r>
            </a:p>
          </p:txBody>
        </p:sp>
        <p:sp>
          <p:nvSpPr>
            <p:cNvPr id="62" name="燕尾形 61"/>
            <p:cNvSpPr/>
            <p:nvPr/>
          </p:nvSpPr>
          <p:spPr bwMode="auto">
            <a:xfrm>
              <a:off x="10119899" y="54126"/>
              <a:ext cx="1128324" cy="44280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spAutoFit/>
            </a:bodyPr>
            <a:lstStyle/>
            <a:p>
              <a:pPr algn="ctr">
                <a:spcBef>
                  <a:spcPts val="0"/>
                </a:spcBef>
                <a:defRPr/>
              </a:pPr>
              <a:r>
                <a:rPr lang="en-US" sz="10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Data Link Layer</a:t>
              </a:r>
            </a:p>
          </p:txBody>
        </p:sp>
        <p:sp>
          <p:nvSpPr>
            <p:cNvPr id="63" name="燕尾形 62"/>
            <p:cNvSpPr/>
            <p:nvPr/>
          </p:nvSpPr>
          <p:spPr bwMode="auto">
            <a:xfrm>
              <a:off x="11061958" y="54126"/>
              <a:ext cx="925451" cy="4428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spAutoFit/>
            </a:bodyPr>
            <a:lstStyle/>
            <a:p>
              <a:pPr algn="ctr">
                <a:spcBef>
                  <a:spcPts val="0"/>
                </a:spcBef>
                <a:defRPr/>
              </a:pPr>
              <a:r>
                <a:rPr lang="en-US" sz="1000" dirty="0">
                  <a:latin typeface="Huawei Sans" panose="020C0503030203020204" pitchFamily="34" charset="0"/>
                  <a:ea typeface="方正兰亭黑简体" panose="02000000000000000000" pitchFamily="2" charset="-122"/>
                  <a:sym typeface="Huawei Sans" panose="020C0503030203020204" pitchFamily="34" charset="0"/>
                </a:rPr>
                <a:t>Physical Layer</a:t>
              </a:r>
            </a:p>
          </p:txBody>
        </p:sp>
      </p:grpSp>
    </p:spTree>
    <p:extLst>
      <p:ext uri="{BB962C8B-B14F-4D97-AF65-F5344CB8AC3E}">
        <p14:creationId xmlns:p14="http://schemas.microsoft.com/office/powerpoint/2010/main" val="93697643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wrap="square">
            <a:noAutofit/>
          </a:bodyPr>
          <a:lstStyle/>
          <a:p>
            <a:r>
              <a:rPr lang="en-US" dirty="0">
                <a:latin typeface="Huawei Sans" panose="020C0503030203020204" pitchFamily="34" charset="0"/>
              </a:rPr>
              <a:t>ARP Implementation Principles (4)</a:t>
            </a:r>
          </a:p>
        </p:txBody>
      </p:sp>
      <p:grpSp>
        <p:nvGrpSpPr>
          <p:cNvPr id="37" name="组合 36"/>
          <p:cNvGrpSpPr/>
          <p:nvPr/>
        </p:nvGrpSpPr>
        <p:grpSpPr>
          <a:xfrm>
            <a:off x="2567608" y="1340768"/>
            <a:ext cx="8109688" cy="2124610"/>
            <a:chOff x="2387588" y="1683594"/>
            <a:chExt cx="8109688" cy="2124610"/>
          </a:xfrm>
        </p:grpSpPr>
        <p:pic>
          <p:nvPicPr>
            <p:cNvPr id="48" name="图片 4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08342" y="2564904"/>
              <a:ext cx="790244" cy="648000"/>
            </a:xfrm>
            <a:prstGeom prst="rect">
              <a:avLst/>
            </a:prstGeom>
          </p:spPr>
        </p:pic>
        <p:pic>
          <p:nvPicPr>
            <p:cNvPr id="49" name="图片 48" descr="PC.png"/>
            <p:cNvPicPr>
              <a:picLocks noChangeAspect="1"/>
            </p:cNvPicPr>
            <p:nvPr/>
          </p:nvPicPr>
          <p:blipFill>
            <a:blip r:embed="rId4" cstate="print"/>
            <a:stretch>
              <a:fillRect/>
            </a:stretch>
          </p:blipFill>
          <p:spPr>
            <a:xfrm>
              <a:off x="2691279" y="2564904"/>
              <a:ext cx="843751" cy="648000"/>
            </a:xfrm>
            <a:prstGeom prst="rect">
              <a:avLst/>
            </a:prstGeom>
          </p:spPr>
        </p:pic>
        <p:pic>
          <p:nvPicPr>
            <p:cNvPr id="50" name="图片 49" descr="PC.png"/>
            <p:cNvPicPr>
              <a:picLocks noChangeAspect="1"/>
            </p:cNvPicPr>
            <p:nvPr/>
          </p:nvPicPr>
          <p:blipFill>
            <a:blip r:embed="rId4" cstate="print"/>
            <a:stretch>
              <a:fillRect/>
            </a:stretch>
          </p:blipFill>
          <p:spPr>
            <a:xfrm>
              <a:off x="8256240" y="2564904"/>
              <a:ext cx="843751" cy="648000"/>
            </a:xfrm>
            <a:prstGeom prst="rect">
              <a:avLst/>
            </a:prstGeom>
          </p:spPr>
        </p:pic>
        <p:cxnSp>
          <p:nvCxnSpPr>
            <p:cNvPr id="51" name="直接连接符 50"/>
            <p:cNvCxnSpPr>
              <a:stCxn id="49" idx="3"/>
              <a:endCxn id="48" idx="1"/>
            </p:cNvCxnSpPr>
            <p:nvPr/>
          </p:nvCxnSpPr>
          <p:spPr bwMode="auto">
            <a:xfrm>
              <a:off x="3535030" y="2888904"/>
              <a:ext cx="197331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2" name="直接连接符 51"/>
            <p:cNvCxnSpPr>
              <a:stCxn id="48" idx="3"/>
              <a:endCxn id="50" idx="1"/>
            </p:cNvCxnSpPr>
            <p:nvPr/>
          </p:nvCxnSpPr>
          <p:spPr bwMode="auto">
            <a:xfrm>
              <a:off x="6298586" y="2888904"/>
              <a:ext cx="195765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3" name="直接连接符 52"/>
            <p:cNvCxnSpPr>
              <a:stCxn id="48" idx="0"/>
            </p:cNvCxnSpPr>
            <p:nvPr/>
          </p:nvCxnSpPr>
          <p:spPr bwMode="auto">
            <a:xfrm flipV="1">
              <a:off x="5903464" y="1808820"/>
              <a:ext cx="532231" cy="756084"/>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54" name="矩形 53"/>
            <p:cNvSpPr/>
            <p:nvPr/>
          </p:nvSpPr>
          <p:spPr>
            <a:xfrm>
              <a:off x="4599491" y="2611941"/>
              <a:ext cx="1044116" cy="276999"/>
            </a:xfrm>
            <a:prstGeom prst="rect">
              <a:avLst/>
            </a:prstGeom>
          </p:spPr>
          <p:txBody>
            <a:bodyPr wrap="square">
              <a:noAutofit/>
            </a:bodyPr>
            <a:lstStyle/>
            <a:p>
              <a:pPr algn="ctr" fontAlgn="ctr"/>
              <a:r>
                <a:rPr lang="en-US" sz="1100" dirty="0">
                  <a:latin typeface="Huawei Sans" panose="020C0503030203020204" pitchFamily="34" charset="0"/>
                  <a:ea typeface="方正兰亭黑简体" panose="02000000000000000000" pitchFamily="2" charset="-122"/>
                  <a:sym typeface="Huawei Sans" panose="020C0503030203020204" pitchFamily="34" charset="0"/>
                </a:rPr>
                <a:t>GE 0/0/1</a:t>
              </a:r>
            </a:p>
          </p:txBody>
        </p:sp>
        <p:sp>
          <p:nvSpPr>
            <p:cNvPr id="55" name="矩形 54"/>
            <p:cNvSpPr/>
            <p:nvPr/>
          </p:nvSpPr>
          <p:spPr>
            <a:xfrm>
              <a:off x="6183667" y="2611941"/>
              <a:ext cx="1044116" cy="276999"/>
            </a:xfrm>
            <a:prstGeom prst="rect">
              <a:avLst/>
            </a:prstGeom>
          </p:spPr>
          <p:txBody>
            <a:bodyPr wrap="square">
              <a:noAutofit/>
            </a:bodyPr>
            <a:lstStyle/>
            <a:p>
              <a:pPr algn="ctr" fontAlgn="ctr"/>
              <a:r>
                <a:rPr lang="en-US" sz="1100" dirty="0">
                  <a:latin typeface="Huawei Sans" panose="020C0503030203020204" pitchFamily="34" charset="0"/>
                  <a:ea typeface="方正兰亭黑简体" panose="02000000000000000000" pitchFamily="2" charset="-122"/>
                  <a:sym typeface="Huawei Sans" panose="020C0503030203020204" pitchFamily="34" charset="0"/>
                </a:rPr>
                <a:t>GE 0/0/2</a:t>
              </a:r>
            </a:p>
          </p:txBody>
        </p:sp>
        <p:sp>
          <p:nvSpPr>
            <p:cNvPr id="56" name="矩形 55"/>
            <p:cNvSpPr/>
            <p:nvPr/>
          </p:nvSpPr>
          <p:spPr>
            <a:xfrm rot="18340776">
              <a:off x="5460639" y="2067152"/>
              <a:ext cx="1044116" cy="276999"/>
            </a:xfrm>
            <a:prstGeom prst="rect">
              <a:avLst/>
            </a:prstGeom>
          </p:spPr>
          <p:txBody>
            <a:bodyPr wrap="square">
              <a:noAutofit/>
            </a:bodyPr>
            <a:lstStyle/>
            <a:p>
              <a:pPr algn="ctr" fontAlgn="ctr"/>
              <a:r>
                <a:rPr lang="en-US" sz="1100" dirty="0">
                  <a:latin typeface="Huawei Sans" panose="020C0503030203020204" pitchFamily="34" charset="0"/>
                  <a:ea typeface="方正兰亭黑简体" panose="02000000000000000000" pitchFamily="2" charset="-122"/>
                  <a:sym typeface="Huawei Sans" panose="020C0503030203020204" pitchFamily="34" charset="0"/>
                </a:rPr>
                <a:t>GE 0/0/3</a:t>
              </a:r>
            </a:p>
          </p:txBody>
        </p:sp>
        <p:sp>
          <p:nvSpPr>
            <p:cNvPr id="57" name="矩形 56"/>
            <p:cNvSpPr/>
            <p:nvPr/>
          </p:nvSpPr>
          <p:spPr>
            <a:xfrm>
              <a:off x="2727283" y="2240868"/>
              <a:ext cx="756084" cy="307777"/>
            </a:xfrm>
            <a:prstGeom prst="rect">
              <a:avLst/>
            </a:prstGeom>
          </p:spPr>
          <p:txBody>
            <a:bodyPr wrap="square">
              <a:noAutofit/>
            </a:bodyPr>
            <a:lstStyle/>
            <a:p>
              <a:pPr algn="ctr" fontAlgn="ctr"/>
              <a:r>
                <a:rPr lang="en-US" sz="1200" dirty="0">
                  <a:latin typeface="Huawei Sans" panose="020C0503030203020204" pitchFamily="34" charset="0"/>
                  <a:ea typeface="方正兰亭黑简体" panose="02000000000000000000" pitchFamily="2" charset="-122"/>
                  <a:sym typeface="Huawei Sans" panose="020C0503030203020204" pitchFamily="34" charset="0"/>
                </a:rPr>
                <a:t>Host 1</a:t>
              </a:r>
            </a:p>
          </p:txBody>
        </p:sp>
        <p:sp>
          <p:nvSpPr>
            <p:cNvPr id="58" name="矩形 57"/>
            <p:cNvSpPr/>
            <p:nvPr/>
          </p:nvSpPr>
          <p:spPr>
            <a:xfrm>
              <a:off x="8343907" y="2240868"/>
              <a:ext cx="756084" cy="307777"/>
            </a:xfrm>
            <a:prstGeom prst="rect">
              <a:avLst/>
            </a:prstGeom>
          </p:spPr>
          <p:txBody>
            <a:bodyPr wrap="square">
              <a:noAutofit/>
            </a:bodyPr>
            <a:lstStyle/>
            <a:p>
              <a:pPr algn="ctr" fontAlgn="ctr"/>
              <a:r>
                <a:rPr lang="en-US" sz="1200" dirty="0">
                  <a:latin typeface="Huawei Sans" panose="020C0503030203020204" pitchFamily="34" charset="0"/>
                  <a:ea typeface="方正兰亭黑简体" panose="02000000000000000000" pitchFamily="2" charset="-122"/>
                  <a:sym typeface="Huawei Sans" panose="020C0503030203020204" pitchFamily="34" charset="0"/>
                </a:rPr>
                <a:t>Host 2</a:t>
              </a:r>
            </a:p>
          </p:txBody>
        </p:sp>
        <p:sp>
          <p:nvSpPr>
            <p:cNvPr id="59" name="矩形 58"/>
            <p:cNvSpPr/>
            <p:nvPr/>
          </p:nvSpPr>
          <p:spPr>
            <a:xfrm>
              <a:off x="2387588" y="3284984"/>
              <a:ext cx="2701078" cy="523220"/>
            </a:xfrm>
            <a:prstGeom prst="rect">
              <a:avLst/>
            </a:prstGeom>
          </p:spPr>
          <p:txBody>
            <a:bodyPr wrap="square">
              <a:noAutofit/>
            </a:bodyPr>
            <a:lstStyle/>
            <a:p>
              <a:pPr fontAlgn="ctr"/>
              <a:r>
                <a:rPr lang="en-US" sz="1200" dirty="0">
                  <a:latin typeface="Huawei Sans" panose="020C0503030203020204" pitchFamily="34" charset="0"/>
                  <a:ea typeface="方正兰亭黑简体" panose="02000000000000000000" pitchFamily="2" charset="-122"/>
                  <a:sym typeface="Huawei Sans" panose="020C0503030203020204" pitchFamily="34" charset="0"/>
                </a:rPr>
                <a:t>IP 1: 192.168.1.1/24</a:t>
              </a:r>
            </a:p>
            <a:p>
              <a:pPr fontAlgn="ctr"/>
              <a:r>
                <a:rPr lang="en-US" sz="1200" dirty="0">
                  <a:latin typeface="Huawei Sans" panose="020C0503030203020204" pitchFamily="34" charset="0"/>
                  <a:ea typeface="方正兰亭黑简体" panose="02000000000000000000" pitchFamily="2" charset="-122"/>
                  <a:sym typeface="Huawei Sans" panose="020C0503030203020204" pitchFamily="34" charset="0"/>
                </a:rPr>
                <a:t>MAC 1: 3C-52-82-49-7E-9D</a:t>
              </a:r>
            </a:p>
          </p:txBody>
        </p:sp>
        <p:sp>
          <p:nvSpPr>
            <p:cNvPr id="60" name="矩形 59"/>
            <p:cNvSpPr/>
            <p:nvPr/>
          </p:nvSpPr>
          <p:spPr>
            <a:xfrm>
              <a:off x="7968208" y="3284984"/>
              <a:ext cx="2529068" cy="523220"/>
            </a:xfrm>
            <a:prstGeom prst="rect">
              <a:avLst/>
            </a:prstGeom>
          </p:spPr>
          <p:txBody>
            <a:bodyPr wrap="square">
              <a:noAutofit/>
            </a:bodyPr>
            <a:lstStyle/>
            <a:p>
              <a:pPr fontAlgn="ctr"/>
              <a:r>
                <a:rPr lang="en-US" sz="1200" dirty="0">
                  <a:latin typeface="Huawei Sans" panose="020C0503030203020204" pitchFamily="34" charset="0"/>
                  <a:ea typeface="方正兰亭黑简体" panose="02000000000000000000" pitchFamily="2" charset="-122"/>
                  <a:sym typeface="Huawei Sans" panose="020C0503030203020204" pitchFamily="34" charset="0"/>
                </a:rPr>
                <a:t>IP 2: 192.168.1.2/24</a:t>
              </a:r>
            </a:p>
            <a:p>
              <a:pPr fontAlgn="ctr"/>
              <a:r>
                <a:rPr lang="en-US" sz="1200" dirty="0">
                  <a:latin typeface="Huawei Sans" panose="020C0503030203020204" pitchFamily="34" charset="0"/>
                  <a:ea typeface="方正兰亭黑简体" panose="02000000000000000000" pitchFamily="2" charset="-122"/>
                  <a:sym typeface="Huawei Sans" panose="020C0503030203020204" pitchFamily="34" charset="0"/>
                </a:rPr>
                <a:t>MAC 2: 48-A4-72-1C-8F-4F</a:t>
              </a:r>
            </a:p>
          </p:txBody>
        </p:sp>
      </p:grpSp>
      <p:graphicFrame>
        <p:nvGraphicFramePr>
          <p:cNvPr id="34" name="表格 33"/>
          <p:cNvGraphicFramePr>
            <a:graphicFrameLocks noGrp="1"/>
          </p:cNvGraphicFramePr>
          <p:nvPr>
            <p:extLst/>
          </p:nvPr>
        </p:nvGraphicFramePr>
        <p:xfrm>
          <a:off x="8148227" y="3941774"/>
          <a:ext cx="3168353" cy="432048"/>
        </p:xfrm>
        <a:graphic>
          <a:graphicData uri="http://schemas.openxmlformats.org/drawingml/2006/table">
            <a:tbl>
              <a:tblPr firstRow="1" bandRow="1">
                <a:tableStyleId>{F5AB1C69-6EDB-4FF4-983F-18BD219EF322}</a:tableStyleId>
              </a:tblPr>
              <a:tblGrid>
                <a:gridCol w="1085455">
                  <a:extLst>
                    <a:ext uri="{9D8B030D-6E8A-4147-A177-3AD203B41FA5}">
                      <a16:colId xmlns:a16="http://schemas.microsoft.com/office/drawing/2014/main" xmlns="" val="20000"/>
                    </a:ext>
                  </a:extLst>
                </a:gridCol>
                <a:gridCol w="1326014">
                  <a:extLst>
                    <a:ext uri="{9D8B030D-6E8A-4147-A177-3AD203B41FA5}">
                      <a16:colId xmlns:a16="http://schemas.microsoft.com/office/drawing/2014/main" xmlns="" val="20001"/>
                    </a:ext>
                  </a:extLst>
                </a:gridCol>
                <a:gridCol w="756884">
                  <a:extLst>
                    <a:ext uri="{9D8B030D-6E8A-4147-A177-3AD203B41FA5}">
                      <a16:colId xmlns:a16="http://schemas.microsoft.com/office/drawing/2014/main" xmlns="" val="20002"/>
                    </a:ext>
                  </a:extLst>
                </a:gridCol>
              </a:tblGrid>
              <a:tr h="432048">
                <a:tc>
                  <a:txBody>
                    <a:bodyPr/>
                    <a:lstStyle/>
                    <a:p>
                      <a:pPr algn="ctr" fontAlgn="ctr"/>
                      <a:r>
                        <a:rPr lang="en-US" sz="1400" b="0" dirty="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Eth_II</a:t>
                      </a: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US" sz="1400" b="0" dirty="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ARP Reply</a:t>
                      </a: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tc>
                  <a:txBody>
                    <a:bodyPr/>
                    <a:lstStyle/>
                    <a:p>
                      <a:pPr algn="ctr" fontAlgn="ctr"/>
                      <a:r>
                        <a:rPr lang="en-US" sz="1400" b="0" dirty="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FCS</a:t>
                      </a: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bl>
          </a:graphicData>
        </a:graphic>
      </p:graphicFrame>
      <p:sp>
        <p:nvSpPr>
          <p:cNvPr id="35" name="AutoShape 28"/>
          <p:cNvSpPr>
            <a:spLocks/>
          </p:cNvSpPr>
          <p:nvPr/>
        </p:nvSpPr>
        <p:spPr bwMode="auto">
          <a:xfrm flipH="1">
            <a:off x="7200285" y="4504267"/>
            <a:ext cx="2052228" cy="1169551"/>
          </a:xfrm>
          <a:prstGeom prst="rect">
            <a:avLst/>
          </a:prstGeom>
          <a:noFill/>
          <a:ln w="19050" algn="ctr">
            <a:noFill/>
            <a:miter lim="800000"/>
            <a:headEnd/>
            <a:tailEnd type="arrow" w="med" len="med"/>
          </a:ln>
        </p:spPr>
        <p:txBody>
          <a:bodyPr wrap="square" anchor="ctr">
            <a:noAutofit/>
          </a:bodyPr>
          <a:lstStyle>
            <a:lvl1pPr marL="287338"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fontAlgn="ctr"/>
            <a:r>
              <a:rPr lang="en-US" sz="12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Destination MAC address: MAC-1</a:t>
            </a:r>
          </a:p>
          <a:p>
            <a:pPr algn="l" fontAlgn="ctr"/>
            <a:r>
              <a:rPr lang="en-US" sz="12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Source MAC address: MAC 2</a:t>
            </a:r>
          </a:p>
        </p:txBody>
      </p:sp>
      <p:sp>
        <p:nvSpPr>
          <p:cNvPr id="36" name="AutoShape 28"/>
          <p:cNvSpPr>
            <a:spLocks/>
          </p:cNvSpPr>
          <p:nvPr/>
        </p:nvSpPr>
        <p:spPr bwMode="auto">
          <a:xfrm flipH="1">
            <a:off x="8949104" y="4690445"/>
            <a:ext cx="2944021" cy="1438855"/>
          </a:xfrm>
          <a:prstGeom prst="rect">
            <a:avLst/>
          </a:prstGeom>
          <a:noFill/>
          <a:ln w="19050" algn="ctr">
            <a:noFill/>
            <a:miter lim="800000"/>
            <a:headEnd/>
            <a:tailEnd type="arrow" w="med" len="med"/>
          </a:ln>
        </p:spPr>
        <p:txBody>
          <a:bodyPr wrap="square" anchor="ctr">
            <a:noAutofit/>
          </a:bodyPr>
          <a:lstStyle>
            <a:lvl1pPr marL="287338"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fontAlgn="ctr"/>
            <a:r>
              <a:rPr lang="en-US" sz="12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Operation type: </a:t>
            </a:r>
            <a:r>
              <a:rPr lang="en-US" sz="12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ARP reply</a:t>
            </a:r>
          </a:p>
          <a:p>
            <a:pPr algn="l" fontAlgn="ctr"/>
            <a:r>
              <a:rPr lang="en-US" sz="12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Sender's MAC address: </a:t>
            </a:r>
            <a:r>
              <a:rPr lang="en-US" sz="12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MAC 2</a:t>
            </a:r>
          </a:p>
          <a:p>
            <a:pPr algn="l" fontAlgn="ctr"/>
            <a:r>
              <a:rPr lang="en-US" sz="12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Sender's IP address: </a:t>
            </a:r>
            <a:r>
              <a:rPr lang="en-US" sz="12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IP 2</a:t>
            </a:r>
          </a:p>
          <a:p>
            <a:pPr algn="l" fontAlgn="ctr"/>
            <a:r>
              <a:rPr lang="en-US" sz="12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Receiver's MAC address: MAC 1</a:t>
            </a:r>
          </a:p>
          <a:p>
            <a:pPr algn="l" fontAlgn="ctr"/>
            <a:r>
              <a:rPr lang="en-US" sz="12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Receiver's IP address: IP 1</a:t>
            </a:r>
          </a:p>
        </p:txBody>
      </p:sp>
      <p:cxnSp>
        <p:nvCxnSpPr>
          <p:cNvPr id="38" name="直接箭头连接符 37"/>
          <p:cNvCxnSpPr/>
          <p:nvPr/>
        </p:nvCxnSpPr>
        <p:spPr bwMode="auto">
          <a:xfrm flipH="1">
            <a:off x="8298902" y="4437112"/>
            <a:ext cx="450050" cy="253333"/>
          </a:xfrm>
          <a:prstGeom prst="straightConnector1">
            <a:avLst/>
          </a:prstGeom>
          <a:solidFill>
            <a:schemeClr val="accent1"/>
          </a:solidFill>
          <a:ln w="38100" cap="flat" cmpd="sng" algn="ctr">
            <a:solidFill>
              <a:srgbClr val="00B0F0"/>
            </a:solidFill>
            <a:prstDash val="solid"/>
            <a:round/>
            <a:headEnd type="none" w="med" len="med"/>
            <a:tailEnd type="triangle"/>
          </a:ln>
          <a:effectLst/>
        </p:spPr>
      </p:cxnSp>
      <p:sp>
        <p:nvSpPr>
          <p:cNvPr id="44" name="矩形 43"/>
          <p:cNvSpPr/>
          <p:nvPr/>
        </p:nvSpPr>
        <p:spPr bwMode="auto">
          <a:xfrm>
            <a:off x="2647983" y="5114437"/>
            <a:ext cx="4692841" cy="880439"/>
          </a:xfrm>
          <a:prstGeom prst="rect">
            <a:avLst/>
          </a:prstGeom>
          <a:solidFill>
            <a:srgbClr val="F3FBFE"/>
          </a:solidFill>
          <a:ln w="9525" cap="flat" cmpd="sng" algn="ctr">
            <a:solidFill>
              <a:srgbClr val="99DFF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lvl="0" fontAlgn="ctr">
              <a:spcBef>
                <a:spcPts val="300"/>
              </a:spcBef>
              <a:spcAft>
                <a:spcPts val="300"/>
              </a:spcAft>
            </a:pPr>
            <a:r>
              <a:rPr lang="en-US" sz="12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Step 6:</a:t>
            </a:r>
          </a:p>
          <a:p>
            <a:pPr marL="285750" lvl="0" indent="-285750" fontAlgn="ctr">
              <a:spcBef>
                <a:spcPts val="300"/>
              </a:spcBef>
              <a:spcAft>
                <a:spcPts val="300"/>
              </a:spcAft>
              <a:buFont typeface="Arial" panose="020B0604020202020204" pitchFamily="34" charset="0"/>
              <a:buChar char="•"/>
            </a:pPr>
            <a:r>
              <a:rPr 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After receiving the unicast data frame, the switch forwards the frame.</a:t>
            </a:r>
          </a:p>
        </p:txBody>
      </p:sp>
      <p:sp>
        <p:nvSpPr>
          <p:cNvPr id="45" name="矩形 44"/>
          <p:cNvSpPr/>
          <p:nvPr/>
        </p:nvSpPr>
        <p:spPr>
          <a:xfrm>
            <a:off x="2647982" y="5331870"/>
            <a:ext cx="3484021" cy="934778"/>
          </a:xfrm>
          <a:prstGeom prst="rect">
            <a:avLst/>
          </a:prstGeom>
        </p:spPr>
        <p:txBody>
          <a:bodyPr wrap="square">
            <a:noAutofit/>
          </a:bodyPr>
          <a:lstStyle/>
          <a:p>
            <a:pPr marL="285750" indent="-285750" fontAlgn="ctr">
              <a:spcBef>
                <a:spcPts val="300"/>
              </a:spcBef>
              <a:spcAft>
                <a:spcPts val="300"/>
              </a:spcAft>
              <a:buFont typeface="Arial" panose="020B0604020202020204" pitchFamily="34" charset="0"/>
              <a:buChar char="•"/>
            </a:pP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6" name="矩形 45"/>
          <p:cNvSpPr/>
          <p:nvPr/>
        </p:nvSpPr>
        <p:spPr bwMode="auto">
          <a:xfrm>
            <a:off x="2647982" y="3530344"/>
            <a:ext cx="4692841" cy="1179909"/>
          </a:xfrm>
          <a:prstGeom prst="rect">
            <a:avLst/>
          </a:prstGeom>
          <a:solidFill>
            <a:srgbClr val="F3FBFE"/>
          </a:solidFill>
          <a:ln w="9525" cap="flat" cmpd="sng" algn="ctr">
            <a:solidFill>
              <a:srgbClr val="99DFF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lvl="0" fontAlgn="ctr">
              <a:spcBef>
                <a:spcPts val="300"/>
              </a:spcBef>
              <a:spcAft>
                <a:spcPts val="300"/>
              </a:spcAft>
            </a:pPr>
            <a:r>
              <a:rPr lang="en-US" sz="12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Step 5:</a:t>
            </a:r>
          </a:p>
          <a:p>
            <a:pPr marL="285750" lvl="0" indent="-285750" fontAlgn="ctr">
              <a:spcBef>
                <a:spcPts val="300"/>
              </a:spcBef>
              <a:spcAft>
                <a:spcPts val="300"/>
              </a:spcAft>
              <a:buFont typeface="Arial" panose="020B0604020202020204" pitchFamily="34" charset="0"/>
              <a:buChar char="•"/>
            </a:pPr>
            <a:r>
              <a:rPr 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Host 2 sends an ARP reply to Host 1.</a:t>
            </a:r>
          </a:p>
          <a:p>
            <a:pPr marL="285750" lvl="0" indent="-285750" fontAlgn="ctr">
              <a:spcBef>
                <a:spcPts val="300"/>
              </a:spcBef>
              <a:spcAft>
                <a:spcPts val="300"/>
              </a:spcAft>
              <a:buFont typeface="Arial" panose="020B0604020202020204" pitchFamily="34" charset="0"/>
              <a:buChar char="•"/>
            </a:pPr>
            <a:r>
              <a:rPr lang="en-US"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In this step, Host 2 has discovered the MAC address of Host 1, so the ARP reply is a unicast data frame.</a:t>
            </a:r>
          </a:p>
        </p:txBody>
      </p:sp>
      <p:sp>
        <p:nvSpPr>
          <p:cNvPr id="47" name="矩形 46"/>
          <p:cNvSpPr/>
          <p:nvPr/>
        </p:nvSpPr>
        <p:spPr>
          <a:xfrm>
            <a:off x="2647982" y="3530344"/>
            <a:ext cx="3484021" cy="1618432"/>
          </a:xfrm>
          <a:prstGeom prst="rect">
            <a:avLst/>
          </a:prstGeom>
        </p:spPr>
        <p:txBody>
          <a:bodyPr wrap="square">
            <a:noAutofit/>
          </a:bodyPr>
          <a:lstStyle/>
          <a:p>
            <a:pPr marL="285750" indent="-285750" fontAlgn="ctr">
              <a:spcBef>
                <a:spcPts val="300"/>
              </a:spcBef>
              <a:spcAft>
                <a:spcPts val="300"/>
              </a:spcAft>
              <a:buFont typeface="Arial" panose="020B0604020202020204" pitchFamily="34" charset="0"/>
              <a:buChar char="•"/>
            </a:pP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61" name="直接箭头连接符 60"/>
          <p:cNvCxnSpPr/>
          <p:nvPr/>
        </p:nvCxnSpPr>
        <p:spPr bwMode="auto">
          <a:xfrm>
            <a:off x="7068208" y="2643964"/>
            <a:ext cx="900000" cy="0"/>
          </a:xfrm>
          <a:prstGeom prst="straightConnector1">
            <a:avLst/>
          </a:prstGeom>
          <a:solidFill>
            <a:schemeClr val="accent1"/>
          </a:solidFill>
          <a:ln w="25400" cap="flat" cmpd="sng" algn="ctr">
            <a:solidFill>
              <a:srgbClr val="00B0F0"/>
            </a:solidFill>
            <a:prstDash val="solid"/>
            <a:round/>
            <a:headEnd type="triangle" w="med" len="med"/>
            <a:tailEnd type="none" w="med" len="med"/>
          </a:ln>
          <a:effectLst/>
        </p:spPr>
      </p:cxnSp>
      <p:cxnSp>
        <p:nvCxnSpPr>
          <p:cNvPr id="63" name="直接箭头连接符 62"/>
          <p:cNvCxnSpPr/>
          <p:nvPr/>
        </p:nvCxnSpPr>
        <p:spPr bwMode="auto">
          <a:xfrm>
            <a:off x="4259796" y="2643964"/>
            <a:ext cx="900000" cy="0"/>
          </a:xfrm>
          <a:prstGeom prst="straightConnector1">
            <a:avLst/>
          </a:prstGeom>
          <a:solidFill>
            <a:schemeClr val="accent1"/>
          </a:solidFill>
          <a:ln w="25400" cap="flat" cmpd="sng" algn="ctr">
            <a:solidFill>
              <a:srgbClr val="00B0F0"/>
            </a:solidFill>
            <a:prstDash val="solid"/>
            <a:round/>
            <a:headEnd type="triangle" w="med" len="med"/>
            <a:tailEnd type="none" w="med" len="med"/>
          </a:ln>
          <a:effectLst/>
        </p:spPr>
      </p:cxnSp>
      <p:sp>
        <p:nvSpPr>
          <p:cNvPr id="67" name="圆角矩形 66"/>
          <p:cNvSpPr/>
          <p:nvPr/>
        </p:nvSpPr>
        <p:spPr bwMode="auto">
          <a:xfrm>
            <a:off x="822883" y="1962028"/>
            <a:ext cx="1513631" cy="413664"/>
          </a:xfrm>
          <a:prstGeom prst="roundRect">
            <a:avLst/>
          </a:prstGeom>
          <a:no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r>
              <a:rPr lang="en-US"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Host 1 checks cached ARP entries.</a:t>
            </a:r>
          </a:p>
        </p:txBody>
      </p:sp>
      <p:sp>
        <p:nvSpPr>
          <p:cNvPr id="68" name="圆角矩形 67"/>
          <p:cNvSpPr/>
          <p:nvPr/>
        </p:nvSpPr>
        <p:spPr bwMode="auto">
          <a:xfrm>
            <a:off x="822883" y="2574176"/>
            <a:ext cx="1513631" cy="413664"/>
          </a:xfrm>
          <a:prstGeom prst="roundRect">
            <a:avLst/>
          </a:prstGeom>
          <a:no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r>
              <a:rPr lang="en-US"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Host 1 sends an ARP request.</a:t>
            </a:r>
          </a:p>
        </p:txBody>
      </p:sp>
      <p:sp>
        <p:nvSpPr>
          <p:cNvPr id="69" name="圆角矩形 68"/>
          <p:cNvSpPr/>
          <p:nvPr/>
        </p:nvSpPr>
        <p:spPr bwMode="auto">
          <a:xfrm>
            <a:off x="822883" y="3222208"/>
            <a:ext cx="1513631" cy="413664"/>
          </a:xfrm>
          <a:prstGeom prst="roundRect">
            <a:avLst/>
          </a:prstGeom>
          <a:no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r>
              <a:rPr lang="en-US"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Host 2 adds an ARP entry.</a:t>
            </a:r>
          </a:p>
        </p:txBody>
      </p:sp>
      <p:sp>
        <p:nvSpPr>
          <p:cNvPr id="70" name="圆角矩形 69"/>
          <p:cNvSpPr/>
          <p:nvPr/>
        </p:nvSpPr>
        <p:spPr bwMode="auto">
          <a:xfrm>
            <a:off x="822883" y="3870280"/>
            <a:ext cx="1513631" cy="413664"/>
          </a:xfrm>
          <a:prstGeom prst="roundRect">
            <a:avLst/>
          </a:prstGeom>
          <a:solidFill>
            <a:srgbClr val="1AABE2">
              <a:alpha val="5000"/>
            </a:srgbClr>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r>
              <a:rPr lang="en-US"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Host 2 sends an ARP reply.</a:t>
            </a:r>
          </a:p>
        </p:txBody>
      </p:sp>
      <p:cxnSp>
        <p:nvCxnSpPr>
          <p:cNvPr id="71" name="直接箭头连接符 70"/>
          <p:cNvCxnSpPr>
            <a:stCxn id="67" idx="2"/>
            <a:endCxn id="68" idx="0"/>
          </p:cNvCxnSpPr>
          <p:nvPr/>
        </p:nvCxnSpPr>
        <p:spPr bwMode="auto">
          <a:xfrm>
            <a:off x="1579699" y="2375692"/>
            <a:ext cx="0" cy="19848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2" name="直接箭头连接符 71"/>
          <p:cNvCxnSpPr>
            <a:stCxn id="68" idx="2"/>
            <a:endCxn id="69" idx="0"/>
          </p:cNvCxnSpPr>
          <p:nvPr/>
        </p:nvCxnSpPr>
        <p:spPr bwMode="auto">
          <a:xfrm>
            <a:off x="1579699" y="2987840"/>
            <a:ext cx="0" cy="23436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9" name="直接箭头连接符 78"/>
          <p:cNvCxnSpPr>
            <a:stCxn id="69" idx="2"/>
            <a:endCxn id="70" idx="0"/>
          </p:cNvCxnSpPr>
          <p:nvPr/>
        </p:nvCxnSpPr>
        <p:spPr bwMode="auto">
          <a:xfrm>
            <a:off x="1579699" y="3635872"/>
            <a:ext cx="0" cy="23440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80" name="圆角矩形 79"/>
          <p:cNvSpPr/>
          <p:nvPr/>
        </p:nvSpPr>
        <p:spPr bwMode="auto">
          <a:xfrm>
            <a:off x="822883" y="4518352"/>
            <a:ext cx="1513631" cy="413664"/>
          </a:xfrm>
          <a:prstGeom prst="roundRect">
            <a:avLst/>
          </a:prstGeom>
          <a:no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r>
              <a:rPr lang="en-US"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Host 1 </a:t>
            </a:r>
            <a:r>
              <a:rPr lang="en-US" altLang="zh-CN"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adds an ARP entry.</a:t>
            </a:r>
          </a:p>
        </p:txBody>
      </p:sp>
      <p:cxnSp>
        <p:nvCxnSpPr>
          <p:cNvPr id="81" name="直接箭头连接符 80"/>
          <p:cNvCxnSpPr>
            <a:stCxn id="70" idx="2"/>
            <a:endCxn id="80" idx="0"/>
          </p:cNvCxnSpPr>
          <p:nvPr/>
        </p:nvCxnSpPr>
        <p:spPr bwMode="auto">
          <a:xfrm>
            <a:off x="1579699" y="4283944"/>
            <a:ext cx="0" cy="23440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82" name="Oval 4"/>
          <p:cNvSpPr>
            <a:spLocks noChangeAspect="1"/>
          </p:cNvSpPr>
          <p:nvPr/>
        </p:nvSpPr>
        <p:spPr>
          <a:xfrm>
            <a:off x="7702530" y="3611142"/>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spcBef>
                <a:spcPts val="0"/>
              </a:spcBef>
              <a:spcAft>
                <a:spcPts val="0"/>
              </a:spcAft>
            </a:pPr>
            <a:r>
              <a:rPr lang="en-US"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5</a:t>
            </a:r>
          </a:p>
        </p:txBody>
      </p:sp>
      <p:sp>
        <p:nvSpPr>
          <p:cNvPr id="83" name="Oval 4"/>
          <p:cNvSpPr>
            <a:spLocks noChangeAspect="1"/>
          </p:cNvSpPr>
          <p:nvPr/>
        </p:nvSpPr>
        <p:spPr>
          <a:xfrm>
            <a:off x="7391276" y="2193119"/>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spcBef>
                <a:spcPts val="0"/>
              </a:spcBef>
              <a:spcAft>
                <a:spcPts val="0"/>
              </a:spcAft>
            </a:pPr>
            <a:r>
              <a:rPr lang="en-US"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6</a:t>
            </a:r>
          </a:p>
        </p:txBody>
      </p:sp>
      <p:grpSp>
        <p:nvGrpSpPr>
          <p:cNvPr id="84" name="组合 83"/>
          <p:cNvGrpSpPr/>
          <p:nvPr/>
        </p:nvGrpSpPr>
        <p:grpSpPr>
          <a:xfrm rot="10800000">
            <a:off x="7340824" y="2728074"/>
            <a:ext cx="410355" cy="275493"/>
            <a:chOff x="7383369" y="3528374"/>
            <a:chExt cx="321775" cy="216024"/>
          </a:xfrm>
        </p:grpSpPr>
        <p:sp>
          <p:nvSpPr>
            <p:cNvPr id="85" name="同侧圆角矩形 84"/>
            <p:cNvSpPr/>
            <p:nvPr/>
          </p:nvSpPr>
          <p:spPr bwMode="auto">
            <a:xfrm>
              <a:off x="7383369" y="3528374"/>
              <a:ext cx="321775" cy="216024"/>
            </a:xfrm>
            <a:prstGeom prst="round2SameRect">
              <a:avLst/>
            </a:prstGeom>
            <a:solidFill>
              <a:srgbClr val="FFD17D"/>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spcBef>
                  <a:spcPct val="0"/>
                </a:spcBef>
                <a:spcAft>
                  <a:spcPct val="0"/>
                </a:spcAft>
                <a:buClrTx/>
                <a:buSzTx/>
                <a:buFontTx/>
                <a:buNone/>
                <a:tabLst/>
              </a:pPr>
              <a:endParaRPr kumimoji="0" lang="zh-CN" altLang="en-US" sz="900" b="0" i="0" u="none" strike="noStrike" cap="none" normalizeH="0" baseline="0">
                <a:ln>
                  <a:noFill/>
                </a:ln>
                <a:solidFill>
                  <a:schemeClr val="tx1"/>
                </a:solidFill>
                <a:effectLst/>
                <a:latin typeface="Huawei Sans" panose="020C0503030203020204" pitchFamily="34" charset="0"/>
                <a:ea typeface="宋体" pitchFamily="2" charset="-122"/>
              </a:endParaRPr>
            </a:p>
          </p:txBody>
        </p:sp>
        <p:sp>
          <p:nvSpPr>
            <p:cNvPr id="86" name="等腰三角形 85"/>
            <p:cNvSpPr/>
            <p:nvPr/>
          </p:nvSpPr>
          <p:spPr>
            <a:xfrm>
              <a:off x="7386180" y="3590032"/>
              <a:ext cx="316152" cy="154366"/>
            </a:xfrm>
            <a:prstGeom prst="triangle">
              <a:avLst/>
            </a:prstGeom>
            <a:solidFill>
              <a:srgbClr val="FFD17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600">
                <a:latin typeface="Huawei Sans" panose="020C0503030203020204" pitchFamily="34" charset="0"/>
              </a:endParaRPr>
            </a:p>
          </p:txBody>
        </p:sp>
      </p:grpSp>
      <p:sp>
        <p:nvSpPr>
          <p:cNvPr id="88" name="Right Arrow 157"/>
          <p:cNvSpPr/>
          <p:nvPr/>
        </p:nvSpPr>
        <p:spPr>
          <a:xfrm rot="5400000">
            <a:off x="8719352" y="3460644"/>
            <a:ext cx="409871"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2700">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60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73" name="组合 72"/>
          <p:cNvGrpSpPr/>
          <p:nvPr/>
        </p:nvGrpSpPr>
        <p:grpSpPr>
          <a:xfrm>
            <a:off x="7780797" y="54126"/>
            <a:ext cx="4206612" cy="442800"/>
            <a:chOff x="7780797" y="54126"/>
            <a:chExt cx="4206612" cy="442800"/>
          </a:xfrm>
        </p:grpSpPr>
        <p:sp>
          <p:nvSpPr>
            <p:cNvPr id="74" name="五边形 73"/>
            <p:cNvSpPr/>
            <p:nvPr/>
          </p:nvSpPr>
          <p:spPr bwMode="auto">
            <a:xfrm>
              <a:off x="7780797" y="54126"/>
              <a:ext cx="846397" cy="442800"/>
            </a:xfrm>
            <a:prstGeom prst="homePlate">
              <a:avLst/>
            </a:prstGeom>
            <a:solidFill>
              <a:srgbClr val="D9D9D9"/>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spAutoFit/>
            </a:bodyPr>
            <a:lstStyle/>
            <a:p>
              <a:pPr algn="ctr"/>
              <a:r>
                <a:rPr lang="en-US" sz="1000" dirty="0">
                  <a:latin typeface="Huawei Sans" panose="020C0503030203020204" pitchFamily="34" charset="0"/>
                  <a:ea typeface="方正兰亭黑简体" panose="02000000000000000000" pitchFamily="2" charset="-122"/>
                  <a:sym typeface="Huawei Sans" panose="020C0503030203020204" pitchFamily="34" charset="0"/>
                </a:rPr>
                <a:t>Application Layer</a:t>
              </a:r>
            </a:p>
          </p:txBody>
        </p:sp>
        <p:sp>
          <p:nvSpPr>
            <p:cNvPr id="75" name="燕尾形 74"/>
            <p:cNvSpPr/>
            <p:nvPr/>
          </p:nvSpPr>
          <p:spPr bwMode="auto">
            <a:xfrm>
              <a:off x="8440928" y="54126"/>
              <a:ext cx="1073799" cy="442800"/>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spAutoFit/>
            </a:bodyPr>
            <a:lstStyle/>
            <a:p>
              <a:pPr algn="ctr"/>
              <a:r>
                <a:rPr lang="en-US" sz="1000" dirty="0">
                  <a:latin typeface="Huawei Sans" panose="020C0503030203020204" pitchFamily="34" charset="0"/>
                  <a:ea typeface="方正兰亭黑简体" panose="02000000000000000000" pitchFamily="2" charset="-122"/>
                  <a:sym typeface="Huawei Sans" panose="020C0503030203020204" pitchFamily="34" charset="0"/>
                </a:rPr>
                <a:t>Transport Layer</a:t>
              </a:r>
            </a:p>
          </p:txBody>
        </p:sp>
        <p:sp>
          <p:nvSpPr>
            <p:cNvPr id="76" name="燕尾形 75"/>
            <p:cNvSpPr/>
            <p:nvPr/>
          </p:nvSpPr>
          <p:spPr bwMode="auto">
            <a:xfrm>
              <a:off x="9328461" y="54126"/>
              <a:ext cx="977704" cy="442800"/>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spAutoFit/>
            </a:bodyPr>
            <a:lstStyle/>
            <a:p>
              <a:pPr algn="ctr">
                <a:spcBef>
                  <a:spcPts val="0"/>
                </a:spcBef>
              </a:pPr>
              <a:r>
                <a:rPr lang="en-US" sz="1000" dirty="0">
                  <a:latin typeface="Huawei Sans" panose="020C0503030203020204" pitchFamily="34" charset="0"/>
                  <a:ea typeface="方正兰亭黑简体" panose="02000000000000000000" pitchFamily="2" charset="-122"/>
                  <a:sym typeface="Huawei Sans" panose="020C0503030203020204" pitchFamily="34" charset="0"/>
                </a:rPr>
                <a:t>Network Layer</a:t>
              </a:r>
            </a:p>
          </p:txBody>
        </p:sp>
        <p:sp>
          <p:nvSpPr>
            <p:cNvPr id="77" name="燕尾形 76"/>
            <p:cNvSpPr/>
            <p:nvPr/>
          </p:nvSpPr>
          <p:spPr bwMode="auto">
            <a:xfrm>
              <a:off x="10119899" y="54126"/>
              <a:ext cx="1128324" cy="44280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spAutoFit/>
            </a:bodyPr>
            <a:lstStyle/>
            <a:p>
              <a:pPr algn="ctr">
                <a:spcBef>
                  <a:spcPts val="0"/>
                </a:spcBef>
                <a:defRPr/>
              </a:pPr>
              <a:r>
                <a:rPr lang="en-US" sz="10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Data Link Layer</a:t>
              </a:r>
            </a:p>
          </p:txBody>
        </p:sp>
        <p:sp>
          <p:nvSpPr>
            <p:cNvPr id="78" name="燕尾形 77"/>
            <p:cNvSpPr/>
            <p:nvPr/>
          </p:nvSpPr>
          <p:spPr bwMode="auto">
            <a:xfrm>
              <a:off x="11061958" y="54126"/>
              <a:ext cx="925451" cy="4428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spAutoFit/>
            </a:bodyPr>
            <a:lstStyle/>
            <a:p>
              <a:pPr algn="ctr">
                <a:spcBef>
                  <a:spcPts val="0"/>
                </a:spcBef>
                <a:defRPr/>
              </a:pPr>
              <a:r>
                <a:rPr lang="en-US" sz="1000" dirty="0">
                  <a:latin typeface="Huawei Sans" panose="020C0503030203020204" pitchFamily="34" charset="0"/>
                  <a:ea typeface="方正兰亭黑简体" panose="02000000000000000000" pitchFamily="2" charset="-122"/>
                  <a:sym typeface="Huawei Sans" panose="020C0503030203020204" pitchFamily="34" charset="0"/>
                </a:rPr>
                <a:t>Physical Layer</a:t>
              </a:r>
            </a:p>
          </p:txBody>
        </p:sp>
      </p:grpSp>
    </p:spTree>
    <p:extLst>
      <p:ext uri="{BB962C8B-B14F-4D97-AF65-F5344CB8AC3E}">
        <p14:creationId xmlns:p14="http://schemas.microsoft.com/office/powerpoint/2010/main" val="1564001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p:cNvGrpSpPr/>
          <p:nvPr/>
        </p:nvGrpSpPr>
        <p:grpSpPr>
          <a:xfrm>
            <a:off x="2363435" y="3861048"/>
            <a:ext cx="4992705" cy="991344"/>
            <a:chOff x="767404" y="3102164"/>
            <a:chExt cx="4992705" cy="991344"/>
          </a:xfrm>
        </p:grpSpPr>
        <p:sp>
          <p:nvSpPr>
            <p:cNvPr id="31" name="矩形 30"/>
            <p:cNvSpPr/>
            <p:nvPr/>
          </p:nvSpPr>
          <p:spPr bwMode="auto">
            <a:xfrm>
              <a:off x="1008061" y="3104964"/>
              <a:ext cx="4404275" cy="988544"/>
            </a:xfrm>
            <a:prstGeom prst="rect">
              <a:avLst/>
            </a:prstGeom>
            <a:solidFill>
              <a:srgbClr val="F3FBFE"/>
            </a:solidFill>
            <a:ln w="9525" cap="flat" cmpd="sng" algn="ctr">
              <a:solidFill>
                <a:srgbClr val="99DFF9"/>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spcBef>
                  <a:spcPct val="0"/>
                </a:spcBef>
                <a:spcAft>
                  <a:spcPct val="0"/>
                </a:spcAft>
                <a:buClrTx/>
                <a:buSzTx/>
                <a:buFontTx/>
                <a:buNone/>
                <a:tabLst/>
              </a:pPr>
              <a:endParaRPr kumimoji="0" lang="zh-CN" altLang="en-US" sz="900" b="0" i="0" u="none" strike="noStrike" cap="none" normalizeH="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2" name="AutoShape 28"/>
            <p:cNvSpPr>
              <a:spLocks/>
            </p:cNvSpPr>
            <p:nvPr/>
          </p:nvSpPr>
          <p:spPr bwMode="auto">
            <a:xfrm flipH="1">
              <a:off x="767404" y="3102164"/>
              <a:ext cx="4992705" cy="900246"/>
            </a:xfrm>
            <a:prstGeom prst="rect">
              <a:avLst/>
            </a:prstGeom>
            <a:noFill/>
            <a:ln w="19050" algn="ctr">
              <a:noFill/>
              <a:miter lim="800000"/>
              <a:headEnd/>
              <a:tailEnd type="arrow" w="med" len="med"/>
            </a:ln>
          </p:spPr>
          <p:txBody>
            <a:bodyPr wrap="square" anchor="ctr">
              <a:noAutofit/>
            </a:bodyPr>
            <a:lstStyle>
              <a:lvl1pPr marL="287338"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fontAlgn="ctr"/>
              <a:r>
                <a:rPr lang="en-US" sz="12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Host 1&gt;arp -a</a:t>
              </a:r>
            </a:p>
            <a:p>
              <a:pPr algn="l" fontAlgn="ctr"/>
              <a:r>
                <a:rPr lang="en-US" sz="12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Internet Address	Physical Address	Type</a:t>
              </a:r>
            </a:p>
            <a:p>
              <a:pPr algn="l" fontAlgn="ctr"/>
              <a:r>
                <a:rPr lang="en-US" sz="12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192.168.1.2	48-A4-72-1C-8F-4F	Dynamic</a:t>
              </a:r>
            </a:p>
          </p:txBody>
        </p:sp>
      </p:grpSp>
      <p:sp>
        <p:nvSpPr>
          <p:cNvPr id="2" name="标题 1"/>
          <p:cNvSpPr>
            <a:spLocks noGrp="1"/>
          </p:cNvSpPr>
          <p:nvPr>
            <p:ph type="title"/>
          </p:nvPr>
        </p:nvSpPr>
        <p:spPr/>
        <p:txBody>
          <a:bodyPr wrap="square">
            <a:noAutofit/>
          </a:bodyPr>
          <a:lstStyle/>
          <a:p>
            <a:r>
              <a:rPr lang="en-US" dirty="0">
                <a:latin typeface="Huawei Sans" panose="020C0503030203020204" pitchFamily="34" charset="0"/>
              </a:rPr>
              <a:t>ARP Implementation Principles (5)</a:t>
            </a:r>
          </a:p>
        </p:txBody>
      </p:sp>
      <p:grpSp>
        <p:nvGrpSpPr>
          <p:cNvPr id="37" name="组合 36"/>
          <p:cNvGrpSpPr/>
          <p:nvPr/>
        </p:nvGrpSpPr>
        <p:grpSpPr>
          <a:xfrm>
            <a:off x="2566841" y="1340768"/>
            <a:ext cx="8110455" cy="2124610"/>
            <a:chOff x="2387587" y="1683594"/>
            <a:chExt cx="8110455" cy="2124610"/>
          </a:xfrm>
        </p:grpSpPr>
        <p:pic>
          <p:nvPicPr>
            <p:cNvPr id="48" name="图片 4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08342" y="2564904"/>
              <a:ext cx="790244" cy="648000"/>
            </a:xfrm>
            <a:prstGeom prst="rect">
              <a:avLst/>
            </a:prstGeom>
          </p:spPr>
        </p:pic>
        <p:pic>
          <p:nvPicPr>
            <p:cNvPr id="49" name="图片 48" descr="PC.png"/>
            <p:cNvPicPr>
              <a:picLocks noChangeAspect="1"/>
            </p:cNvPicPr>
            <p:nvPr/>
          </p:nvPicPr>
          <p:blipFill>
            <a:blip r:embed="rId4" cstate="print"/>
            <a:stretch>
              <a:fillRect/>
            </a:stretch>
          </p:blipFill>
          <p:spPr>
            <a:xfrm>
              <a:off x="2691279" y="2564904"/>
              <a:ext cx="843751" cy="648000"/>
            </a:xfrm>
            <a:prstGeom prst="rect">
              <a:avLst/>
            </a:prstGeom>
          </p:spPr>
        </p:pic>
        <p:pic>
          <p:nvPicPr>
            <p:cNvPr id="50" name="图片 49" descr="PC.png"/>
            <p:cNvPicPr>
              <a:picLocks noChangeAspect="1"/>
            </p:cNvPicPr>
            <p:nvPr/>
          </p:nvPicPr>
          <p:blipFill>
            <a:blip r:embed="rId4" cstate="print"/>
            <a:stretch>
              <a:fillRect/>
            </a:stretch>
          </p:blipFill>
          <p:spPr>
            <a:xfrm>
              <a:off x="8256240" y="2564904"/>
              <a:ext cx="843751" cy="648000"/>
            </a:xfrm>
            <a:prstGeom prst="rect">
              <a:avLst/>
            </a:prstGeom>
          </p:spPr>
        </p:pic>
        <p:cxnSp>
          <p:nvCxnSpPr>
            <p:cNvPr id="51" name="直接连接符 50"/>
            <p:cNvCxnSpPr>
              <a:stCxn id="49" idx="3"/>
              <a:endCxn id="48" idx="1"/>
            </p:cNvCxnSpPr>
            <p:nvPr/>
          </p:nvCxnSpPr>
          <p:spPr bwMode="auto">
            <a:xfrm>
              <a:off x="3535030" y="2888904"/>
              <a:ext cx="197331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2" name="直接连接符 51"/>
            <p:cNvCxnSpPr>
              <a:stCxn id="48" idx="3"/>
              <a:endCxn id="50" idx="1"/>
            </p:cNvCxnSpPr>
            <p:nvPr/>
          </p:nvCxnSpPr>
          <p:spPr bwMode="auto">
            <a:xfrm>
              <a:off x="6298586" y="2888904"/>
              <a:ext cx="195765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3" name="直接连接符 52"/>
            <p:cNvCxnSpPr>
              <a:stCxn id="48" idx="0"/>
            </p:cNvCxnSpPr>
            <p:nvPr/>
          </p:nvCxnSpPr>
          <p:spPr bwMode="auto">
            <a:xfrm flipV="1">
              <a:off x="5903464" y="1808820"/>
              <a:ext cx="532231" cy="756084"/>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54" name="矩形 53"/>
            <p:cNvSpPr/>
            <p:nvPr/>
          </p:nvSpPr>
          <p:spPr>
            <a:xfrm>
              <a:off x="4599491" y="2611941"/>
              <a:ext cx="1044116" cy="276999"/>
            </a:xfrm>
            <a:prstGeom prst="rect">
              <a:avLst/>
            </a:prstGeom>
          </p:spPr>
          <p:txBody>
            <a:bodyPr wrap="square">
              <a:noAutofit/>
            </a:bodyPr>
            <a:lstStyle/>
            <a:p>
              <a:pPr algn="ctr" fontAlgn="ctr"/>
              <a:r>
                <a:rPr lang="en-US" sz="1100" dirty="0">
                  <a:latin typeface="Huawei Sans" panose="020C0503030203020204" pitchFamily="34" charset="0"/>
                  <a:ea typeface="方正兰亭黑简体" panose="02000000000000000000" pitchFamily="2" charset="-122"/>
                  <a:sym typeface="Huawei Sans" panose="020C0503030203020204" pitchFamily="34" charset="0"/>
                </a:rPr>
                <a:t>GE 0/0/1</a:t>
              </a:r>
            </a:p>
          </p:txBody>
        </p:sp>
        <p:sp>
          <p:nvSpPr>
            <p:cNvPr id="55" name="矩形 54"/>
            <p:cNvSpPr/>
            <p:nvPr/>
          </p:nvSpPr>
          <p:spPr>
            <a:xfrm>
              <a:off x="6183667" y="2611941"/>
              <a:ext cx="1044116" cy="276999"/>
            </a:xfrm>
            <a:prstGeom prst="rect">
              <a:avLst/>
            </a:prstGeom>
          </p:spPr>
          <p:txBody>
            <a:bodyPr wrap="square">
              <a:noAutofit/>
            </a:bodyPr>
            <a:lstStyle/>
            <a:p>
              <a:pPr algn="ctr" fontAlgn="ctr"/>
              <a:r>
                <a:rPr lang="en-US" sz="1100" dirty="0">
                  <a:latin typeface="Huawei Sans" panose="020C0503030203020204" pitchFamily="34" charset="0"/>
                  <a:ea typeface="方正兰亭黑简体" panose="02000000000000000000" pitchFamily="2" charset="-122"/>
                  <a:sym typeface="Huawei Sans" panose="020C0503030203020204" pitchFamily="34" charset="0"/>
                </a:rPr>
                <a:t>GE 0/0/2</a:t>
              </a:r>
            </a:p>
          </p:txBody>
        </p:sp>
        <p:sp>
          <p:nvSpPr>
            <p:cNvPr id="56" name="矩形 55"/>
            <p:cNvSpPr/>
            <p:nvPr/>
          </p:nvSpPr>
          <p:spPr>
            <a:xfrm rot="18340776">
              <a:off x="5460639" y="2067152"/>
              <a:ext cx="1044116" cy="276999"/>
            </a:xfrm>
            <a:prstGeom prst="rect">
              <a:avLst/>
            </a:prstGeom>
          </p:spPr>
          <p:txBody>
            <a:bodyPr wrap="square">
              <a:noAutofit/>
            </a:bodyPr>
            <a:lstStyle/>
            <a:p>
              <a:pPr algn="ctr" fontAlgn="ctr"/>
              <a:r>
                <a:rPr lang="en-US" sz="1100" dirty="0">
                  <a:latin typeface="Huawei Sans" panose="020C0503030203020204" pitchFamily="34" charset="0"/>
                  <a:ea typeface="方正兰亭黑简体" panose="02000000000000000000" pitchFamily="2" charset="-122"/>
                  <a:sym typeface="Huawei Sans" panose="020C0503030203020204" pitchFamily="34" charset="0"/>
                </a:rPr>
                <a:t>GE 0/0/3</a:t>
              </a:r>
            </a:p>
          </p:txBody>
        </p:sp>
        <p:sp>
          <p:nvSpPr>
            <p:cNvPr id="57" name="矩形 56"/>
            <p:cNvSpPr/>
            <p:nvPr/>
          </p:nvSpPr>
          <p:spPr>
            <a:xfrm>
              <a:off x="2727283" y="2240868"/>
              <a:ext cx="756084" cy="307777"/>
            </a:xfrm>
            <a:prstGeom prst="rect">
              <a:avLst/>
            </a:prstGeom>
          </p:spPr>
          <p:txBody>
            <a:bodyPr wrap="square">
              <a:noAutofit/>
            </a:bodyPr>
            <a:lstStyle/>
            <a:p>
              <a:pPr algn="ctr" fontAlgn="ctr"/>
              <a:r>
                <a:rPr lang="en-US" sz="1200" dirty="0">
                  <a:latin typeface="Huawei Sans" panose="020C0503030203020204" pitchFamily="34" charset="0"/>
                  <a:ea typeface="方正兰亭黑简体" panose="02000000000000000000" pitchFamily="2" charset="-122"/>
                  <a:sym typeface="Huawei Sans" panose="020C0503030203020204" pitchFamily="34" charset="0"/>
                </a:rPr>
                <a:t>Host 1</a:t>
              </a:r>
            </a:p>
          </p:txBody>
        </p:sp>
        <p:sp>
          <p:nvSpPr>
            <p:cNvPr id="58" name="矩形 57"/>
            <p:cNvSpPr/>
            <p:nvPr/>
          </p:nvSpPr>
          <p:spPr>
            <a:xfrm>
              <a:off x="8343907" y="2240868"/>
              <a:ext cx="756084" cy="307777"/>
            </a:xfrm>
            <a:prstGeom prst="rect">
              <a:avLst/>
            </a:prstGeom>
          </p:spPr>
          <p:txBody>
            <a:bodyPr wrap="square">
              <a:noAutofit/>
            </a:bodyPr>
            <a:lstStyle/>
            <a:p>
              <a:pPr algn="ctr" fontAlgn="ctr"/>
              <a:r>
                <a:rPr lang="en-US" sz="1200" dirty="0">
                  <a:latin typeface="Huawei Sans" panose="020C0503030203020204" pitchFamily="34" charset="0"/>
                  <a:ea typeface="方正兰亭黑简体" panose="02000000000000000000" pitchFamily="2" charset="-122"/>
                  <a:sym typeface="Huawei Sans" panose="020C0503030203020204" pitchFamily="34" charset="0"/>
                </a:rPr>
                <a:t>Host 2</a:t>
              </a:r>
            </a:p>
          </p:txBody>
        </p:sp>
        <p:sp>
          <p:nvSpPr>
            <p:cNvPr id="59" name="矩形 58"/>
            <p:cNvSpPr/>
            <p:nvPr/>
          </p:nvSpPr>
          <p:spPr>
            <a:xfrm>
              <a:off x="2387587" y="3284984"/>
              <a:ext cx="2585729" cy="523220"/>
            </a:xfrm>
            <a:prstGeom prst="rect">
              <a:avLst/>
            </a:prstGeom>
          </p:spPr>
          <p:txBody>
            <a:bodyPr wrap="square">
              <a:noAutofit/>
            </a:bodyPr>
            <a:lstStyle/>
            <a:p>
              <a:pPr fontAlgn="ctr"/>
              <a:r>
                <a:rPr lang="en-US" sz="1200" dirty="0">
                  <a:latin typeface="Huawei Sans" panose="020C0503030203020204" pitchFamily="34" charset="0"/>
                  <a:ea typeface="方正兰亭黑简体" panose="02000000000000000000" pitchFamily="2" charset="-122"/>
                  <a:sym typeface="Huawei Sans" panose="020C0503030203020204" pitchFamily="34" charset="0"/>
                </a:rPr>
                <a:t>IP 1: 192.168.1.1/24</a:t>
              </a:r>
            </a:p>
            <a:p>
              <a:pPr fontAlgn="ctr"/>
              <a:r>
                <a:rPr lang="en-US" sz="1200" dirty="0">
                  <a:latin typeface="Huawei Sans" panose="020C0503030203020204" pitchFamily="34" charset="0"/>
                  <a:ea typeface="方正兰亭黑简体" panose="02000000000000000000" pitchFamily="2" charset="-122"/>
                  <a:sym typeface="Huawei Sans" panose="020C0503030203020204" pitchFamily="34" charset="0"/>
                </a:rPr>
                <a:t>MAC 1: 3C-52-82-49-7E-9D</a:t>
              </a:r>
            </a:p>
          </p:txBody>
        </p:sp>
        <p:sp>
          <p:nvSpPr>
            <p:cNvPr id="60" name="矩形 59"/>
            <p:cNvSpPr/>
            <p:nvPr/>
          </p:nvSpPr>
          <p:spPr>
            <a:xfrm>
              <a:off x="7968208" y="3284984"/>
              <a:ext cx="2529834" cy="523220"/>
            </a:xfrm>
            <a:prstGeom prst="rect">
              <a:avLst/>
            </a:prstGeom>
          </p:spPr>
          <p:txBody>
            <a:bodyPr wrap="square">
              <a:noAutofit/>
            </a:bodyPr>
            <a:lstStyle/>
            <a:p>
              <a:pPr fontAlgn="ctr"/>
              <a:r>
                <a:rPr lang="en-US" sz="1200" dirty="0">
                  <a:latin typeface="Huawei Sans" panose="020C0503030203020204" pitchFamily="34" charset="0"/>
                  <a:ea typeface="方正兰亭黑简体" panose="02000000000000000000" pitchFamily="2" charset="-122"/>
                  <a:sym typeface="Huawei Sans" panose="020C0503030203020204" pitchFamily="34" charset="0"/>
                </a:rPr>
                <a:t>IP 2: 192.168.1.2/24</a:t>
              </a:r>
            </a:p>
            <a:p>
              <a:pPr fontAlgn="ctr"/>
              <a:r>
                <a:rPr lang="en-US" sz="1200" dirty="0">
                  <a:latin typeface="Huawei Sans" panose="020C0503030203020204" pitchFamily="34" charset="0"/>
                  <a:ea typeface="方正兰亭黑简体" panose="02000000000000000000" pitchFamily="2" charset="-122"/>
                  <a:sym typeface="Huawei Sans" panose="020C0503030203020204" pitchFamily="34" charset="0"/>
                </a:rPr>
                <a:t>MAC 2: 48-A4-72-1C-8F-4F</a:t>
              </a:r>
            </a:p>
          </p:txBody>
        </p:sp>
      </p:grpSp>
      <p:sp>
        <p:nvSpPr>
          <p:cNvPr id="63" name="矩形 62"/>
          <p:cNvSpPr/>
          <p:nvPr/>
        </p:nvSpPr>
        <p:spPr bwMode="auto">
          <a:xfrm>
            <a:off x="7407037" y="3718780"/>
            <a:ext cx="4195710" cy="1395087"/>
          </a:xfrm>
          <a:prstGeom prst="rect">
            <a:avLst/>
          </a:prstGeom>
          <a:solidFill>
            <a:srgbClr val="F3FBFE"/>
          </a:solidFill>
          <a:ln w="9525" cap="flat" cmpd="sng" algn="ctr">
            <a:solidFill>
              <a:srgbClr val="99DFF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lvl="0" fontAlgn="ctr">
              <a:spcBef>
                <a:spcPts val="300"/>
              </a:spcBef>
              <a:spcAft>
                <a:spcPts val="300"/>
              </a:spcAft>
            </a:pPr>
            <a:r>
              <a:rPr lang="en-US" sz="12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Step 7:</a:t>
            </a:r>
          </a:p>
          <a:p>
            <a:pPr marL="285750" indent="-285750" fontAlgn="ctr">
              <a:spcBef>
                <a:spcPts val="300"/>
              </a:spcBef>
              <a:spcAft>
                <a:spcPts val="300"/>
              </a:spcAft>
              <a:buFont typeface="Arial" panose="020B0604020202020204" pitchFamily="34" charset="0"/>
              <a:buChar char="•"/>
            </a:pPr>
            <a:r>
              <a:rPr lang="en-US" sz="1200" dirty="0">
                <a:latin typeface="Huawei Sans" panose="020C0503030203020204" pitchFamily="34" charset="0"/>
                <a:ea typeface="方正兰亭黑简体" panose="02000000000000000000" pitchFamily="2" charset="-122"/>
                <a:sym typeface="Huawei Sans" panose="020C0503030203020204" pitchFamily="34" charset="0"/>
              </a:rPr>
              <a:t>After receiving the ARP reply message, Host 1 checks whether it is the destination of the message based on the carried destination IP address.</a:t>
            </a:r>
          </a:p>
          <a:p>
            <a:pPr marL="285750" indent="-285750" fontAlgn="ctr">
              <a:spcBef>
                <a:spcPts val="300"/>
              </a:spcBef>
              <a:spcAft>
                <a:spcPts val="300"/>
              </a:spcAft>
              <a:buFont typeface="Arial" panose="020B0604020202020204" pitchFamily="34" charset="0"/>
              <a:buChar char="•"/>
            </a:pPr>
            <a:r>
              <a:rPr lang="en-US" sz="1200" dirty="0">
                <a:latin typeface="Huawei Sans" panose="020C0503030203020204" pitchFamily="34" charset="0"/>
                <a:ea typeface="方正兰亭黑简体" panose="02000000000000000000" pitchFamily="2" charset="-122"/>
                <a:sym typeface="Huawei Sans" panose="020C0503030203020204" pitchFamily="34" charset="0"/>
              </a:rPr>
              <a:t>If so, Host 1 records the carried sender's MAC and IP addresses in its ARP table.</a:t>
            </a:r>
          </a:p>
        </p:txBody>
      </p:sp>
      <p:sp>
        <p:nvSpPr>
          <p:cNvPr id="64" name="矩形 63"/>
          <p:cNvSpPr/>
          <p:nvPr/>
        </p:nvSpPr>
        <p:spPr>
          <a:xfrm>
            <a:off x="7867796" y="3754784"/>
            <a:ext cx="3592033" cy="2158492"/>
          </a:xfrm>
          <a:prstGeom prst="rect">
            <a:avLst/>
          </a:prstGeom>
        </p:spPr>
        <p:txBody>
          <a:bodyPr wrap="square">
            <a:noAutofit/>
          </a:bodyPr>
          <a:lstStyle/>
          <a:p>
            <a:pPr marL="285750" indent="-285750" fontAlgn="ctr">
              <a:spcBef>
                <a:spcPts val="300"/>
              </a:spcBef>
              <a:spcAft>
                <a:spcPts val="300"/>
              </a:spcAft>
              <a:buFont typeface="Arial" panose="020B0604020202020204" pitchFamily="34" charset="0"/>
              <a:buChar char="•"/>
            </a:pP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8" name="圆角矩形 37"/>
          <p:cNvSpPr/>
          <p:nvPr/>
        </p:nvSpPr>
        <p:spPr bwMode="auto">
          <a:xfrm>
            <a:off x="822883" y="1941345"/>
            <a:ext cx="1513631" cy="455030"/>
          </a:xfrm>
          <a:prstGeom prst="roundRect">
            <a:avLst/>
          </a:prstGeom>
          <a:no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r>
              <a:rPr lang="en-US"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Host 1 checks cached ARP entries.</a:t>
            </a:r>
          </a:p>
        </p:txBody>
      </p:sp>
      <p:sp>
        <p:nvSpPr>
          <p:cNvPr id="39" name="圆角矩形 38"/>
          <p:cNvSpPr/>
          <p:nvPr/>
        </p:nvSpPr>
        <p:spPr bwMode="auto">
          <a:xfrm>
            <a:off x="822883" y="2553493"/>
            <a:ext cx="1513631" cy="455030"/>
          </a:xfrm>
          <a:prstGeom prst="roundRect">
            <a:avLst/>
          </a:prstGeom>
          <a:no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r>
              <a:rPr lang="en-US"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Host 1 sends an ARP request.</a:t>
            </a:r>
          </a:p>
        </p:txBody>
      </p:sp>
      <p:sp>
        <p:nvSpPr>
          <p:cNvPr id="40" name="圆角矩形 39"/>
          <p:cNvSpPr/>
          <p:nvPr/>
        </p:nvSpPr>
        <p:spPr bwMode="auto">
          <a:xfrm>
            <a:off x="822883" y="3201525"/>
            <a:ext cx="1513631" cy="455030"/>
          </a:xfrm>
          <a:prstGeom prst="roundRect">
            <a:avLst/>
          </a:prstGeom>
          <a:no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r>
              <a:rPr lang="en-US"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Host 2 adds an ARP entry.</a:t>
            </a:r>
          </a:p>
        </p:txBody>
      </p:sp>
      <p:sp>
        <p:nvSpPr>
          <p:cNvPr id="41" name="圆角矩形 40"/>
          <p:cNvSpPr/>
          <p:nvPr/>
        </p:nvSpPr>
        <p:spPr bwMode="auto">
          <a:xfrm>
            <a:off x="822883" y="3849597"/>
            <a:ext cx="1513631" cy="455030"/>
          </a:xfrm>
          <a:prstGeom prst="roundRect">
            <a:avLst/>
          </a:prstGeom>
          <a:no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r>
              <a:rPr lang="en-US"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Host 2 sends an ARP reply.</a:t>
            </a:r>
          </a:p>
        </p:txBody>
      </p:sp>
      <p:cxnSp>
        <p:nvCxnSpPr>
          <p:cNvPr id="42" name="直接箭头连接符 41"/>
          <p:cNvCxnSpPr>
            <a:stCxn id="38" idx="2"/>
            <a:endCxn id="39" idx="0"/>
          </p:cNvCxnSpPr>
          <p:nvPr/>
        </p:nvCxnSpPr>
        <p:spPr bwMode="auto">
          <a:xfrm>
            <a:off x="1579699" y="2396375"/>
            <a:ext cx="0" cy="15711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2" name="直接箭头连接符 61"/>
          <p:cNvCxnSpPr>
            <a:stCxn id="39" idx="2"/>
            <a:endCxn id="40" idx="0"/>
          </p:cNvCxnSpPr>
          <p:nvPr/>
        </p:nvCxnSpPr>
        <p:spPr bwMode="auto">
          <a:xfrm>
            <a:off x="1579699" y="3008523"/>
            <a:ext cx="0" cy="19300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5" name="直接箭头连接符 64"/>
          <p:cNvCxnSpPr>
            <a:stCxn id="40" idx="2"/>
            <a:endCxn id="41" idx="0"/>
          </p:cNvCxnSpPr>
          <p:nvPr/>
        </p:nvCxnSpPr>
        <p:spPr bwMode="auto">
          <a:xfrm>
            <a:off x="1579699" y="3656555"/>
            <a:ext cx="0" cy="19304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66" name="圆角矩形 65"/>
          <p:cNvSpPr/>
          <p:nvPr/>
        </p:nvSpPr>
        <p:spPr bwMode="auto">
          <a:xfrm>
            <a:off x="822883" y="4497669"/>
            <a:ext cx="1513631" cy="455030"/>
          </a:xfrm>
          <a:prstGeom prst="roundRect">
            <a:avLst/>
          </a:prstGeom>
          <a:solidFill>
            <a:srgbClr val="1AABE2">
              <a:alpha val="5000"/>
            </a:srgbClr>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r>
              <a:rPr lang="en-US" sz="120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Host 1 adds an ARP entry.</a:t>
            </a:r>
          </a:p>
        </p:txBody>
      </p:sp>
      <p:cxnSp>
        <p:nvCxnSpPr>
          <p:cNvPr id="67" name="直接箭头连接符 66"/>
          <p:cNvCxnSpPr>
            <a:stCxn id="41" idx="2"/>
            <a:endCxn id="66" idx="0"/>
          </p:cNvCxnSpPr>
          <p:nvPr/>
        </p:nvCxnSpPr>
        <p:spPr bwMode="auto">
          <a:xfrm>
            <a:off x="1579699" y="4304627"/>
            <a:ext cx="0" cy="19304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68" name="Oval 4"/>
          <p:cNvSpPr>
            <a:spLocks noChangeAspect="1"/>
          </p:cNvSpPr>
          <p:nvPr/>
        </p:nvSpPr>
        <p:spPr>
          <a:xfrm>
            <a:off x="2588921" y="3493899"/>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spcBef>
                <a:spcPts val="0"/>
              </a:spcBef>
              <a:spcAft>
                <a:spcPts val="0"/>
              </a:spcAft>
            </a:pPr>
            <a:r>
              <a:rPr lang="en-US"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7</a:t>
            </a:r>
          </a:p>
        </p:txBody>
      </p:sp>
      <p:grpSp>
        <p:nvGrpSpPr>
          <p:cNvPr id="43" name="组合 42"/>
          <p:cNvGrpSpPr/>
          <p:nvPr/>
        </p:nvGrpSpPr>
        <p:grpSpPr>
          <a:xfrm>
            <a:off x="7780797" y="54126"/>
            <a:ext cx="4206612" cy="442800"/>
            <a:chOff x="7780797" y="54126"/>
            <a:chExt cx="4206612" cy="442800"/>
          </a:xfrm>
        </p:grpSpPr>
        <p:sp>
          <p:nvSpPr>
            <p:cNvPr id="44" name="五边形 43"/>
            <p:cNvSpPr/>
            <p:nvPr/>
          </p:nvSpPr>
          <p:spPr bwMode="auto">
            <a:xfrm>
              <a:off x="7780797" y="54126"/>
              <a:ext cx="846397" cy="442800"/>
            </a:xfrm>
            <a:prstGeom prst="homePlate">
              <a:avLst/>
            </a:prstGeom>
            <a:solidFill>
              <a:srgbClr val="D9D9D9"/>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spAutoFit/>
            </a:bodyPr>
            <a:lstStyle/>
            <a:p>
              <a:pPr algn="ctr"/>
              <a:r>
                <a:rPr lang="en-US" sz="1000" dirty="0">
                  <a:latin typeface="Huawei Sans" panose="020C0503030203020204" pitchFamily="34" charset="0"/>
                  <a:ea typeface="方正兰亭黑简体" panose="02000000000000000000" pitchFamily="2" charset="-122"/>
                  <a:sym typeface="Huawei Sans" panose="020C0503030203020204" pitchFamily="34" charset="0"/>
                </a:rPr>
                <a:t>Application Layer</a:t>
              </a:r>
            </a:p>
          </p:txBody>
        </p:sp>
        <p:sp>
          <p:nvSpPr>
            <p:cNvPr id="45" name="燕尾形 44"/>
            <p:cNvSpPr/>
            <p:nvPr/>
          </p:nvSpPr>
          <p:spPr bwMode="auto">
            <a:xfrm>
              <a:off x="8440928" y="54126"/>
              <a:ext cx="1073799" cy="442800"/>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spAutoFit/>
            </a:bodyPr>
            <a:lstStyle/>
            <a:p>
              <a:pPr algn="ctr"/>
              <a:r>
                <a:rPr lang="en-US" sz="1000" dirty="0">
                  <a:latin typeface="Huawei Sans" panose="020C0503030203020204" pitchFamily="34" charset="0"/>
                  <a:ea typeface="方正兰亭黑简体" panose="02000000000000000000" pitchFamily="2" charset="-122"/>
                  <a:sym typeface="Huawei Sans" panose="020C0503030203020204" pitchFamily="34" charset="0"/>
                </a:rPr>
                <a:t>Transport Layer</a:t>
              </a:r>
            </a:p>
          </p:txBody>
        </p:sp>
        <p:sp>
          <p:nvSpPr>
            <p:cNvPr id="46" name="燕尾形 45"/>
            <p:cNvSpPr/>
            <p:nvPr/>
          </p:nvSpPr>
          <p:spPr bwMode="auto">
            <a:xfrm>
              <a:off x="9328461" y="54126"/>
              <a:ext cx="977704" cy="442800"/>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spAutoFit/>
            </a:bodyPr>
            <a:lstStyle/>
            <a:p>
              <a:pPr algn="ctr">
                <a:spcBef>
                  <a:spcPts val="0"/>
                </a:spcBef>
              </a:pPr>
              <a:r>
                <a:rPr lang="en-US" sz="1000" dirty="0">
                  <a:latin typeface="Huawei Sans" panose="020C0503030203020204" pitchFamily="34" charset="0"/>
                  <a:ea typeface="方正兰亭黑简体" panose="02000000000000000000" pitchFamily="2" charset="-122"/>
                  <a:sym typeface="Huawei Sans" panose="020C0503030203020204" pitchFamily="34" charset="0"/>
                </a:rPr>
                <a:t>Network Layer</a:t>
              </a:r>
            </a:p>
          </p:txBody>
        </p:sp>
        <p:sp>
          <p:nvSpPr>
            <p:cNvPr id="47" name="燕尾形 46"/>
            <p:cNvSpPr/>
            <p:nvPr/>
          </p:nvSpPr>
          <p:spPr bwMode="auto">
            <a:xfrm>
              <a:off x="10119899" y="54126"/>
              <a:ext cx="1128324" cy="44280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spAutoFit/>
            </a:bodyPr>
            <a:lstStyle/>
            <a:p>
              <a:pPr algn="ctr">
                <a:spcBef>
                  <a:spcPts val="0"/>
                </a:spcBef>
                <a:defRPr/>
              </a:pPr>
              <a:r>
                <a:rPr lang="en-US" sz="10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Data Link Layer</a:t>
              </a:r>
            </a:p>
          </p:txBody>
        </p:sp>
        <p:sp>
          <p:nvSpPr>
            <p:cNvPr id="61" name="燕尾形 60"/>
            <p:cNvSpPr/>
            <p:nvPr/>
          </p:nvSpPr>
          <p:spPr bwMode="auto">
            <a:xfrm>
              <a:off x="11061958" y="54126"/>
              <a:ext cx="925451" cy="4428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spAutoFit/>
            </a:bodyPr>
            <a:lstStyle/>
            <a:p>
              <a:pPr algn="ctr">
                <a:spcBef>
                  <a:spcPts val="0"/>
                </a:spcBef>
                <a:defRPr/>
              </a:pPr>
              <a:r>
                <a:rPr lang="en-US" sz="1000" dirty="0">
                  <a:latin typeface="Huawei Sans" panose="020C0503030203020204" pitchFamily="34" charset="0"/>
                  <a:ea typeface="方正兰亭黑简体" panose="02000000000000000000" pitchFamily="2" charset="-122"/>
                  <a:sym typeface="Huawei Sans" panose="020C0503030203020204" pitchFamily="34" charset="0"/>
                </a:rPr>
                <a:t>Physical Layer</a:t>
              </a:r>
            </a:p>
          </p:txBody>
        </p:sp>
      </p:grpSp>
    </p:spTree>
    <p:extLst>
      <p:ext uri="{BB962C8B-B14F-4D97-AF65-F5344CB8AC3E}">
        <p14:creationId xmlns:p14="http://schemas.microsoft.com/office/powerpoint/2010/main" val="200041565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wrap="square">
            <a:noAutofit/>
          </a:bodyPr>
          <a:lstStyle/>
          <a:p>
            <a:r>
              <a:rPr lang="en-US" sz="1800" dirty="0">
                <a:latin typeface="Huawei Sans" panose="020C0503030203020204" pitchFamily="34" charset="0"/>
              </a:rPr>
              <a:t>After data arrives at the physical layer, the physical layer converts a digital signal into an optical signal, an electrical signal, or an electromagnetic wave signal based on the physical media.</a:t>
            </a:r>
          </a:p>
          <a:p>
            <a:r>
              <a:rPr lang="en-US" sz="1800" dirty="0">
                <a:latin typeface="Huawei Sans" panose="020C0503030203020204" pitchFamily="34" charset="0"/>
              </a:rPr>
              <a:t>PDUs transmitted at the physical layer are called bitstreams.</a:t>
            </a:r>
          </a:p>
          <a:p>
            <a:endParaRPr lang="zh-CN" altLang="en-US" sz="2000" dirty="0">
              <a:latin typeface="Huawei Sans" panose="020C0503030203020204" pitchFamily="34" charset="0"/>
            </a:endParaRPr>
          </a:p>
        </p:txBody>
      </p:sp>
      <p:sp>
        <p:nvSpPr>
          <p:cNvPr id="2" name="标题 1"/>
          <p:cNvSpPr>
            <a:spLocks noGrp="1"/>
          </p:cNvSpPr>
          <p:nvPr>
            <p:ph type="title"/>
          </p:nvPr>
        </p:nvSpPr>
        <p:spPr/>
        <p:txBody>
          <a:bodyPr wrap="square">
            <a:noAutofit/>
          </a:bodyPr>
          <a:lstStyle/>
          <a:p>
            <a:r>
              <a:rPr lang="en-US" dirty="0">
                <a:latin typeface="Huawei Sans" panose="020C0503030203020204" pitchFamily="34" charset="0"/>
              </a:rPr>
              <a:t>Physical Layer</a:t>
            </a:r>
          </a:p>
        </p:txBody>
      </p:sp>
      <p:sp>
        <p:nvSpPr>
          <p:cNvPr id="14" name="矩形 13"/>
          <p:cNvSpPr/>
          <p:nvPr/>
        </p:nvSpPr>
        <p:spPr>
          <a:xfrm>
            <a:off x="5038551" y="4578268"/>
            <a:ext cx="5739122" cy="1618905"/>
          </a:xfrm>
          <a:prstGeom prst="rect">
            <a:avLst/>
          </a:prstGeom>
          <a:solidFill>
            <a:srgbClr val="F3FBFE"/>
          </a:solidFill>
          <a:ln w="12700">
            <a:solidFill>
              <a:srgbClr val="99DFF9"/>
            </a:solidFill>
          </a:ln>
        </p:spPr>
        <p:txBody>
          <a:bodyPr wrap="square">
            <a:noAutofit/>
          </a:bodyPr>
          <a:lstStyle/>
          <a:p>
            <a:pPr fontAlgn="ctr">
              <a:lnSpc>
                <a:spcPct val="120000"/>
              </a:lnSpc>
            </a:pPr>
            <a:r>
              <a:rPr lang="en-US" sz="1600" dirty="0">
                <a:latin typeface="Huawei Sans" panose="020C0503030203020204" pitchFamily="34" charset="0"/>
                <a:ea typeface="方正兰亭黑简体" panose="02000000000000000000" pitchFamily="2" charset="-122"/>
                <a:sym typeface="Huawei Sans" panose="020C0503030203020204" pitchFamily="34" charset="0"/>
              </a:rPr>
              <a:t>The physical layer is at the bottom of the model.</a:t>
            </a:r>
          </a:p>
          <a:p>
            <a:pPr marL="304800" lvl="1" indent="-304800" fontAlgn="ctr">
              <a:buFont typeface="Arial" panose="020B0604020202020204" pitchFamily="34" charset="0"/>
              <a:buChar char="•"/>
            </a:pPr>
            <a:r>
              <a:rPr lang="en-US" sz="1600" dirty="0">
                <a:latin typeface="Huawei Sans" panose="020C0503030203020204" pitchFamily="34" charset="0"/>
                <a:sym typeface="Huawei Sans" panose="020C0503030203020204" pitchFamily="34" charset="0"/>
              </a:rPr>
              <a:t>This layer transmits bitstreams on media.</a:t>
            </a:r>
          </a:p>
          <a:p>
            <a:pPr marL="304800" lvl="1" indent="-304800" fontAlgn="ctr">
              <a:buFont typeface="Arial" panose="020B0604020202020204" pitchFamily="34" charset="0"/>
              <a:buChar char="•"/>
            </a:pPr>
            <a:r>
              <a:rPr lang="en-US" sz="1600" dirty="0">
                <a:latin typeface="Huawei Sans" panose="020C0503030203020204" pitchFamily="34" charset="0"/>
                <a:sym typeface="Huawei Sans" panose="020C0503030203020204" pitchFamily="34" charset="0"/>
              </a:rPr>
              <a:t>It standardizes physical features such as cables, pins, voltages, and interfaces.</a:t>
            </a:r>
          </a:p>
          <a:p>
            <a:pPr marL="304800" lvl="1" indent="-304800" fontAlgn="ctr">
              <a:buFont typeface="Arial" panose="020B0604020202020204" pitchFamily="34" charset="0"/>
              <a:buChar char="•"/>
            </a:pPr>
            <a:r>
              <a:rPr lang="en-US" sz="1600" dirty="0">
                <a:latin typeface="Huawei Sans" panose="020C0503030203020204" pitchFamily="34" charset="0"/>
                <a:sym typeface="Huawei Sans" panose="020C0503030203020204" pitchFamily="34" charset="0"/>
              </a:rPr>
              <a:t>Common transmission media include twisted pairs, optical fibers, and electromagnetic waves.</a:t>
            </a:r>
          </a:p>
        </p:txBody>
      </p:sp>
      <p:sp>
        <p:nvSpPr>
          <p:cNvPr id="15" name="Right Arrow 157"/>
          <p:cNvSpPr/>
          <p:nvPr/>
        </p:nvSpPr>
        <p:spPr>
          <a:xfrm>
            <a:off x="4166044" y="5584640"/>
            <a:ext cx="652078"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2700">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graphicFrame>
        <p:nvGraphicFramePr>
          <p:cNvPr id="16" name="表格 35"/>
          <p:cNvGraphicFramePr>
            <a:graphicFrameLocks noGrp="1"/>
          </p:cNvGraphicFramePr>
          <p:nvPr>
            <p:extLst/>
          </p:nvPr>
        </p:nvGraphicFramePr>
        <p:xfrm>
          <a:off x="2459038" y="2769808"/>
          <a:ext cx="1486577" cy="3449012"/>
        </p:xfrm>
        <a:graphic>
          <a:graphicData uri="http://schemas.openxmlformats.org/drawingml/2006/table">
            <a:tbl>
              <a:tblPr>
                <a:effectLst>
                  <a:outerShdw blurRad="50800" dist="38100" dir="2700000" sx="1000" sy="1000" algn="tl" rotWithShape="0">
                    <a:prstClr val="black"/>
                  </a:outerShdw>
                </a:effectLst>
                <a:tableStyleId>{5C22544A-7EE6-4342-B048-85BDC9FD1C3A}</a:tableStyleId>
              </a:tblPr>
              <a:tblGrid>
                <a:gridCol w="1486577">
                  <a:extLst>
                    <a:ext uri="{9D8B030D-6E8A-4147-A177-3AD203B41FA5}">
                      <a16:colId xmlns:a16="http://schemas.microsoft.com/office/drawing/2014/main" xmlns="" val="20000"/>
                    </a:ext>
                  </a:extLst>
                </a:gridCol>
              </a:tblGrid>
              <a:tr h="656513">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4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Application Layer</a:t>
                      </a: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a16="http://schemas.microsoft.com/office/drawing/2014/main" xmlns="" val="10000"/>
                  </a:ext>
                </a:extLst>
              </a:tr>
              <a:tr h="656513">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4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Transport Layer</a:t>
                      </a: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1"/>
                  </a:ext>
                </a:extLst>
              </a:tr>
              <a:tr h="656513">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4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Network Layer</a:t>
                      </a: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2"/>
                  </a:ext>
                </a:extLst>
              </a:tr>
              <a:tr h="656513">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4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Data Link Layer</a:t>
                      </a: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3"/>
                  </a:ext>
                </a:extLst>
              </a:tr>
              <a:tr h="656513">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6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Physical Layer</a:t>
                      </a:r>
                    </a:p>
                    <a:p>
                      <a:pPr marL="0" marR="0" indent="0" algn="ctr" defTabSz="914400" rtl="0" eaLnBrk="1" fontAlgn="ctr" latinLnBrk="0" hangingPunct="1">
                        <a:lnSpc>
                          <a:spcPct val="100000"/>
                        </a:lnSpc>
                        <a:spcBef>
                          <a:spcPts val="0"/>
                        </a:spcBef>
                        <a:spcAft>
                          <a:spcPts val="0"/>
                        </a:spcAft>
                        <a:buClrTx/>
                        <a:buSzTx/>
                        <a:buFontTx/>
                        <a:buNone/>
                        <a:tabLst/>
                        <a:defRPr/>
                      </a:pPr>
                      <a:r>
                        <a:rPr lang="en-US" sz="1600" b="1" dirty="0">
                          <a:latin typeface="Huawei Sans" panose="020C0503030203020204" pitchFamily="34" charset="0"/>
                        </a:rPr>
                        <a:t>(Bitstream)</a:t>
                      </a: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4"/>
                  </a:ext>
                </a:extLst>
              </a:tr>
            </a:tbl>
          </a:graphicData>
        </a:graphic>
      </p:graphicFrame>
      <p:grpSp>
        <p:nvGrpSpPr>
          <p:cNvPr id="13" name="组合 12"/>
          <p:cNvGrpSpPr/>
          <p:nvPr/>
        </p:nvGrpSpPr>
        <p:grpSpPr>
          <a:xfrm>
            <a:off x="7780797" y="54126"/>
            <a:ext cx="4206612" cy="442800"/>
            <a:chOff x="7780797" y="54126"/>
            <a:chExt cx="4206612" cy="442800"/>
          </a:xfrm>
        </p:grpSpPr>
        <p:sp>
          <p:nvSpPr>
            <p:cNvPr id="17" name="五边形 16"/>
            <p:cNvSpPr/>
            <p:nvPr/>
          </p:nvSpPr>
          <p:spPr bwMode="auto">
            <a:xfrm>
              <a:off x="7780797" y="54126"/>
              <a:ext cx="846397" cy="442800"/>
            </a:xfrm>
            <a:prstGeom prst="homePlate">
              <a:avLst/>
            </a:prstGeom>
            <a:solidFill>
              <a:srgbClr val="D9D9D9"/>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spAutoFit/>
            </a:bodyPr>
            <a:lstStyle/>
            <a:p>
              <a:pPr algn="ctr"/>
              <a:r>
                <a:rPr lang="en-US" sz="1000" dirty="0">
                  <a:latin typeface="Huawei Sans" panose="020C0503030203020204" pitchFamily="34" charset="0"/>
                  <a:ea typeface="方正兰亭黑简体" panose="02000000000000000000" pitchFamily="2" charset="-122"/>
                  <a:sym typeface="Huawei Sans" panose="020C0503030203020204" pitchFamily="34" charset="0"/>
                </a:rPr>
                <a:t>Application Layer</a:t>
              </a:r>
            </a:p>
          </p:txBody>
        </p:sp>
        <p:sp>
          <p:nvSpPr>
            <p:cNvPr id="23" name="燕尾形 22"/>
            <p:cNvSpPr/>
            <p:nvPr/>
          </p:nvSpPr>
          <p:spPr bwMode="auto">
            <a:xfrm>
              <a:off x="8440928" y="54126"/>
              <a:ext cx="1073799" cy="442800"/>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spAutoFit/>
            </a:bodyPr>
            <a:lstStyle/>
            <a:p>
              <a:pPr algn="ctr"/>
              <a:r>
                <a:rPr lang="en-US" sz="1000" dirty="0">
                  <a:latin typeface="Huawei Sans" panose="020C0503030203020204" pitchFamily="34" charset="0"/>
                  <a:ea typeface="方正兰亭黑简体" panose="02000000000000000000" pitchFamily="2" charset="-122"/>
                  <a:sym typeface="Huawei Sans" panose="020C0503030203020204" pitchFamily="34" charset="0"/>
                </a:rPr>
                <a:t>Transport Layer</a:t>
              </a:r>
            </a:p>
          </p:txBody>
        </p:sp>
        <p:sp>
          <p:nvSpPr>
            <p:cNvPr id="24" name="燕尾形 23"/>
            <p:cNvSpPr/>
            <p:nvPr/>
          </p:nvSpPr>
          <p:spPr bwMode="auto">
            <a:xfrm>
              <a:off x="9328461" y="54126"/>
              <a:ext cx="977704" cy="442800"/>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spAutoFit/>
            </a:bodyPr>
            <a:lstStyle/>
            <a:p>
              <a:pPr algn="ctr">
                <a:spcBef>
                  <a:spcPts val="0"/>
                </a:spcBef>
              </a:pPr>
              <a:r>
                <a:rPr lang="en-US" sz="1000" dirty="0">
                  <a:latin typeface="Huawei Sans" panose="020C0503030203020204" pitchFamily="34" charset="0"/>
                  <a:ea typeface="方正兰亭黑简体" panose="02000000000000000000" pitchFamily="2" charset="-122"/>
                  <a:sym typeface="Huawei Sans" panose="020C0503030203020204" pitchFamily="34" charset="0"/>
                </a:rPr>
                <a:t>Network Layer</a:t>
              </a:r>
            </a:p>
          </p:txBody>
        </p:sp>
        <p:sp>
          <p:nvSpPr>
            <p:cNvPr id="25" name="燕尾形 24"/>
            <p:cNvSpPr/>
            <p:nvPr/>
          </p:nvSpPr>
          <p:spPr bwMode="auto">
            <a:xfrm>
              <a:off x="10119899" y="54126"/>
              <a:ext cx="1128324" cy="442800"/>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spAutoFit/>
            </a:bodyPr>
            <a:lstStyle/>
            <a:p>
              <a:pPr algn="ctr">
                <a:spcBef>
                  <a:spcPts val="0"/>
                </a:spcBef>
                <a:defRPr/>
              </a:pPr>
              <a:r>
                <a:rPr lang="en-US" sz="1000" dirty="0">
                  <a:latin typeface="Huawei Sans" panose="020C0503030203020204" pitchFamily="34" charset="0"/>
                  <a:ea typeface="方正兰亭黑简体" panose="02000000000000000000" pitchFamily="2" charset="-122"/>
                  <a:sym typeface="Huawei Sans" panose="020C0503030203020204" pitchFamily="34" charset="0"/>
                </a:rPr>
                <a:t>Data Link Layer</a:t>
              </a:r>
            </a:p>
          </p:txBody>
        </p:sp>
        <p:sp>
          <p:nvSpPr>
            <p:cNvPr id="26" name="燕尾形 25"/>
            <p:cNvSpPr/>
            <p:nvPr/>
          </p:nvSpPr>
          <p:spPr bwMode="auto">
            <a:xfrm>
              <a:off x="11061958" y="54126"/>
              <a:ext cx="925451" cy="44280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spAutoFit/>
            </a:bodyPr>
            <a:lstStyle/>
            <a:p>
              <a:pPr algn="ctr">
                <a:spcBef>
                  <a:spcPts val="0"/>
                </a:spcBef>
                <a:defRPr/>
              </a:pPr>
              <a:r>
                <a:rPr lang="en-US" sz="10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Physical Layer</a:t>
              </a:r>
            </a:p>
          </p:txBody>
        </p:sp>
      </p:grpSp>
    </p:spTree>
    <p:extLst>
      <p:ext uri="{BB962C8B-B14F-4D97-AF65-F5344CB8AC3E}">
        <p14:creationId xmlns:p14="http://schemas.microsoft.com/office/powerpoint/2010/main" val="140445583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wrap="square">
            <a:noAutofit/>
          </a:bodyPr>
          <a:lstStyle/>
          <a:p>
            <a:r>
              <a:rPr lang="en-US" dirty="0">
                <a:latin typeface="Huawei Sans" panose="020C0503030203020204" pitchFamily="34" charset="0"/>
              </a:rPr>
              <a:t>Common Transmission Media</a:t>
            </a:r>
          </a:p>
        </p:txBody>
      </p:sp>
      <p:grpSp>
        <p:nvGrpSpPr>
          <p:cNvPr id="96" name="组合 95"/>
          <p:cNvGrpSpPr/>
          <p:nvPr/>
        </p:nvGrpSpPr>
        <p:grpSpPr>
          <a:xfrm>
            <a:off x="7780797" y="54126"/>
            <a:ext cx="4206612" cy="442800"/>
            <a:chOff x="7780797" y="54126"/>
            <a:chExt cx="4206612" cy="442800"/>
          </a:xfrm>
        </p:grpSpPr>
        <p:sp>
          <p:nvSpPr>
            <p:cNvPr id="97" name="五边形 96"/>
            <p:cNvSpPr/>
            <p:nvPr/>
          </p:nvSpPr>
          <p:spPr bwMode="auto">
            <a:xfrm>
              <a:off x="7780797" y="54126"/>
              <a:ext cx="846397" cy="442800"/>
            </a:xfrm>
            <a:prstGeom prst="homePlate">
              <a:avLst/>
            </a:prstGeom>
            <a:solidFill>
              <a:srgbClr val="D9D9D9"/>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spAutoFit/>
            </a:bodyPr>
            <a:lstStyle/>
            <a:p>
              <a:pPr algn="ctr"/>
              <a:r>
                <a:rPr lang="en-US" sz="1000" dirty="0">
                  <a:latin typeface="Huawei Sans" panose="020C0503030203020204" pitchFamily="34" charset="0"/>
                  <a:ea typeface="方正兰亭黑简体" panose="02000000000000000000" pitchFamily="2" charset="-122"/>
                  <a:sym typeface="Huawei Sans" panose="020C0503030203020204" pitchFamily="34" charset="0"/>
                </a:rPr>
                <a:t>Application Layer</a:t>
              </a:r>
            </a:p>
          </p:txBody>
        </p:sp>
        <p:sp>
          <p:nvSpPr>
            <p:cNvPr id="98" name="燕尾形 97"/>
            <p:cNvSpPr/>
            <p:nvPr/>
          </p:nvSpPr>
          <p:spPr bwMode="auto">
            <a:xfrm>
              <a:off x="8440928" y="54126"/>
              <a:ext cx="1073799" cy="442800"/>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spAutoFit/>
            </a:bodyPr>
            <a:lstStyle/>
            <a:p>
              <a:pPr algn="ctr"/>
              <a:r>
                <a:rPr lang="en-US" sz="1000" dirty="0">
                  <a:latin typeface="Huawei Sans" panose="020C0503030203020204" pitchFamily="34" charset="0"/>
                  <a:ea typeface="方正兰亭黑简体" panose="02000000000000000000" pitchFamily="2" charset="-122"/>
                  <a:sym typeface="Huawei Sans" panose="020C0503030203020204" pitchFamily="34" charset="0"/>
                </a:rPr>
                <a:t>Transport Layer</a:t>
              </a:r>
            </a:p>
          </p:txBody>
        </p:sp>
        <p:sp>
          <p:nvSpPr>
            <p:cNvPr id="99" name="燕尾形 98"/>
            <p:cNvSpPr/>
            <p:nvPr/>
          </p:nvSpPr>
          <p:spPr bwMode="auto">
            <a:xfrm>
              <a:off x="9328461" y="54126"/>
              <a:ext cx="977704" cy="442800"/>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spAutoFit/>
            </a:bodyPr>
            <a:lstStyle/>
            <a:p>
              <a:pPr algn="ctr">
                <a:spcBef>
                  <a:spcPts val="0"/>
                </a:spcBef>
              </a:pPr>
              <a:r>
                <a:rPr lang="en-US" sz="1000" dirty="0">
                  <a:latin typeface="Huawei Sans" panose="020C0503030203020204" pitchFamily="34" charset="0"/>
                  <a:ea typeface="方正兰亭黑简体" panose="02000000000000000000" pitchFamily="2" charset="-122"/>
                  <a:sym typeface="Huawei Sans" panose="020C0503030203020204" pitchFamily="34" charset="0"/>
                </a:rPr>
                <a:t>Network Layer</a:t>
              </a:r>
            </a:p>
          </p:txBody>
        </p:sp>
        <p:sp>
          <p:nvSpPr>
            <p:cNvPr id="100" name="燕尾形 99"/>
            <p:cNvSpPr/>
            <p:nvPr/>
          </p:nvSpPr>
          <p:spPr bwMode="auto">
            <a:xfrm>
              <a:off x="10119899" y="54126"/>
              <a:ext cx="1128324" cy="442800"/>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spAutoFit/>
            </a:bodyPr>
            <a:lstStyle/>
            <a:p>
              <a:pPr algn="ctr">
                <a:spcBef>
                  <a:spcPts val="0"/>
                </a:spcBef>
                <a:defRPr/>
              </a:pPr>
              <a:r>
                <a:rPr lang="en-US" sz="1000" dirty="0">
                  <a:latin typeface="Huawei Sans" panose="020C0503030203020204" pitchFamily="34" charset="0"/>
                  <a:ea typeface="方正兰亭黑简体" panose="02000000000000000000" pitchFamily="2" charset="-122"/>
                  <a:sym typeface="Huawei Sans" panose="020C0503030203020204" pitchFamily="34" charset="0"/>
                </a:rPr>
                <a:t>Data Link Layer</a:t>
              </a:r>
            </a:p>
          </p:txBody>
        </p:sp>
        <p:sp>
          <p:nvSpPr>
            <p:cNvPr id="101" name="燕尾形 100"/>
            <p:cNvSpPr/>
            <p:nvPr/>
          </p:nvSpPr>
          <p:spPr bwMode="auto">
            <a:xfrm>
              <a:off x="11061958" y="54126"/>
              <a:ext cx="925451" cy="44280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spAutoFit/>
            </a:bodyPr>
            <a:lstStyle/>
            <a:p>
              <a:pPr algn="ctr">
                <a:spcBef>
                  <a:spcPts val="0"/>
                </a:spcBef>
                <a:defRPr/>
              </a:pPr>
              <a:r>
                <a:rPr lang="en-US" sz="10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Physical Layer</a:t>
              </a:r>
            </a:p>
          </p:txBody>
        </p:sp>
      </p:grpSp>
      <p:sp>
        <p:nvSpPr>
          <p:cNvPr id="70" name="圆角矩形 69"/>
          <p:cNvSpPr/>
          <p:nvPr/>
        </p:nvSpPr>
        <p:spPr>
          <a:xfrm>
            <a:off x="1442415" y="1388204"/>
            <a:ext cx="4588195" cy="2232307"/>
          </a:xfrm>
          <a:prstGeom prst="roundRect">
            <a:avLst>
              <a:gd name="adj" fmla="val 7280"/>
            </a:avLst>
          </a:prstGeom>
          <a:noFill/>
          <a:ln w="19050">
            <a:solidFill>
              <a:srgbClr val="99DFF9"/>
            </a:solidFill>
            <a:miter lim="800000"/>
            <a:headEnd type="none" w="sm" len="sm"/>
            <a:tailEnd type="none" w="sm" len="sm"/>
          </a:ln>
          <a:effectLst/>
        </p:spPr>
        <p:txBody>
          <a:bodyPr wrap="square" rtlCol="0" anchor="ctr">
            <a:spAutoFit/>
          </a:bodyPr>
          <a:lstStyle/>
          <a:p>
            <a:pPr algn="ctr" defTabSz="914400" fontAlgn="t">
              <a:spcBef>
                <a:spcPct val="0"/>
              </a:spcBef>
              <a:spcAft>
                <a:spcPct val="0"/>
              </a:spcAft>
            </a:pPr>
            <a:endParaRPr lang="zh-CN" altLang="en-US" sz="1000"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1" name="圆角矩形 70"/>
          <p:cNvSpPr/>
          <p:nvPr/>
        </p:nvSpPr>
        <p:spPr>
          <a:xfrm>
            <a:off x="1442415" y="3711164"/>
            <a:ext cx="4588195" cy="2232307"/>
          </a:xfrm>
          <a:prstGeom prst="roundRect">
            <a:avLst>
              <a:gd name="adj" fmla="val 7280"/>
            </a:avLst>
          </a:prstGeom>
          <a:noFill/>
          <a:ln w="19050">
            <a:solidFill>
              <a:srgbClr val="99DFF9"/>
            </a:solidFill>
            <a:miter lim="800000"/>
            <a:headEnd type="none" w="sm" len="sm"/>
            <a:tailEnd type="none" w="sm" len="sm"/>
          </a:ln>
          <a:effectLst/>
        </p:spPr>
        <p:txBody>
          <a:bodyPr wrap="square" rtlCol="0" anchor="ctr">
            <a:spAutoFit/>
          </a:bodyPr>
          <a:lstStyle/>
          <a:p>
            <a:pPr algn="ctr" defTabSz="914400" fontAlgn="t">
              <a:spcBef>
                <a:spcPct val="0"/>
              </a:spcBef>
              <a:spcAft>
                <a:spcPct val="0"/>
              </a:spcAft>
            </a:pPr>
            <a:endParaRPr lang="zh-CN" altLang="en-US" sz="1000"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8" name="圆角矩形 87"/>
          <p:cNvSpPr/>
          <p:nvPr/>
        </p:nvSpPr>
        <p:spPr>
          <a:xfrm>
            <a:off x="6139672" y="1388204"/>
            <a:ext cx="4588195" cy="2232307"/>
          </a:xfrm>
          <a:prstGeom prst="roundRect">
            <a:avLst>
              <a:gd name="adj" fmla="val 7280"/>
            </a:avLst>
          </a:prstGeom>
          <a:solidFill>
            <a:schemeClr val="bg1"/>
          </a:solidFill>
          <a:ln w="19050">
            <a:solidFill>
              <a:srgbClr val="99DFF9"/>
            </a:solidFill>
            <a:miter lim="800000"/>
            <a:headEnd type="none" w="sm" len="sm"/>
            <a:tailEnd type="none" w="sm" len="sm"/>
          </a:ln>
          <a:effectLst/>
        </p:spPr>
        <p:txBody>
          <a:bodyPr wrap="square" rtlCol="0" anchor="ctr">
            <a:spAutoFit/>
          </a:bodyPr>
          <a:lstStyle/>
          <a:p>
            <a:pPr algn="ctr" defTabSz="914400" fontAlgn="t">
              <a:spcBef>
                <a:spcPct val="0"/>
              </a:spcBef>
              <a:spcAft>
                <a:spcPct val="0"/>
              </a:spcAft>
            </a:pPr>
            <a:endParaRPr lang="zh-CN" altLang="en-US" sz="1000"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1" name="圆角矩形 90"/>
          <p:cNvSpPr/>
          <p:nvPr/>
        </p:nvSpPr>
        <p:spPr>
          <a:xfrm>
            <a:off x="6139672" y="3711164"/>
            <a:ext cx="4588195" cy="2232307"/>
          </a:xfrm>
          <a:prstGeom prst="roundRect">
            <a:avLst>
              <a:gd name="adj" fmla="val 7280"/>
            </a:avLst>
          </a:prstGeom>
          <a:noFill/>
          <a:ln w="19050">
            <a:solidFill>
              <a:srgbClr val="99DFF9"/>
            </a:solidFill>
            <a:miter lim="800000"/>
            <a:headEnd type="none" w="sm" len="sm"/>
            <a:tailEnd type="none" w="sm" len="sm"/>
          </a:ln>
          <a:effectLst/>
        </p:spPr>
        <p:txBody>
          <a:bodyPr wrap="square" rtlCol="0" anchor="ctr">
            <a:spAutoFit/>
          </a:bodyPr>
          <a:lstStyle/>
          <a:p>
            <a:pPr algn="ctr" defTabSz="914400" fontAlgn="t">
              <a:spcBef>
                <a:spcPct val="0"/>
              </a:spcBef>
              <a:spcAft>
                <a:spcPct val="0"/>
              </a:spcAft>
            </a:pPr>
            <a:endParaRPr lang="zh-CN" altLang="en-US" sz="1000"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104" name="Picture 28" descr="\\info-server\10_PhotoLib\01-Network\03-Enterprise Network\03-S77&amp;S97\Huawei S77&amp;S97 Other Modules Photos (2012-12-04)\01-Cable\03-Network cable &amp; unshielded RJ 45 connector\02-Processed images\03-Unshielded RJ 45 connecto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45447" y="2092263"/>
            <a:ext cx="602035" cy="331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7" name="Picture 31" descr="C:\Users\z00206179\Desktop\捕获.JPG"/>
          <p:cNvPicPr>
            <a:picLocks noChangeAspect="1" noChangeArrowheads="1"/>
          </p:cNvPicPr>
          <p:nvPr/>
        </p:nvPicPr>
        <p:blipFill>
          <a:blip r:embed="rId5" cstate="print">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2322223" y="2035052"/>
            <a:ext cx="1248681" cy="57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5" name="Picture 4" descr="http://localhost:7890/pages/31180BDC/02/31180BDC/02/resources/dc/images/fig_dc_dcf_hw_007308.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81250" y="1490110"/>
            <a:ext cx="956443" cy="815538"/>
          </a:xfrm>
          <a:prstGeom prst="rect">
            <a:avLst/>
          </a:prstGeom>
          <a:noFill/>
          <a:extLst>
            <a:ext uri="{909E8E84-426E-40DD-AFC4-6F175D3DCCD1}">
              <a14:hiddenFill xmlns:a14="http://schemas.microsoft.com/office/drawing/2010/main">
                <a:solidFill>
                  <a:srgbClr val="FFFFFF"/>
                </a:solidFill>
              </a14:hiddenFill>
            </a:ext>
          </a:extLst>
        </p:spPr>
      </p:pic>
      <p:pic>
        <p:nvPicPr>
          <p:cNvPr id="120" name="Picture 8" descr="http://localhost:7890/pages/31180BDC/02/31180BDC/02/resources/dc/images/fig_dc_dcb_hw_00550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85845" y="1550441"/>
            <a:ext cx="856447" cy="616841"/>
          </a:xfrm>
          <a:prstGeom prst="rect">
            <a:avLst/>
          </a:prstGeom>
          <a:noFill/>
          <a:extLst>
            <a:ext uri="{909E8E84-426E-40DD-AFC4-6F175D3DCCD1}">
              <a14:hiddenFill xmlns:a14="http://schemas.microsoft.com/office/drawing/2010/main">
                <a:solidFill>
                  <a:srgbClr val="FFFFFF"/>
                </a:solidFill>
              </a14:hiddenFill>
            </a:ext>
          </a:extLst>
        </p:spPr>
      </p:pic>
      <p:pic>
        <p:nvPicPr>
          <p:cNvPr id="126" name="Picture 22" descr="\\info-server\10_PhotoLib\01-Network\03-Enterprise Network\05-AR\Other Modules Photos\02-Cable\05-V 24 DTE cable\02-Processed images\V 24 DTE cable.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652843" y="3972637"/>
            <a:ext cx="790605" cy="542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7" name="Picture 7" descr="fig_dc_ar_hw_02013303.png"/>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719142" y="3977090"/>
            <a:ext cx="911005" cy="537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 name="Oval 4"/>
          <p:cNvSpPr>
            <a:spLocks noChangeAspect="1"/>
          </p:cNvSpPr>
          <p:nvPr/>
        </p:nvSpPr>
        <p:spPr>
          <a:xfrm>
            <a:off x="5721608" y="3319064"/>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0" name="Oval 4"/>
          <p:cNvSpPr>
            <a:spLocks noChangeAspect="1"/>
          </p:cNvSpPr>
          <p:nvPr/>
        </p:nvSpPr>
        <p:spPr>
          <a:xfrm>
            <a:off x="6214919" y="3319064"/>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1" name="Oval 4"/>
          <p:cNvSpPr>
            <a:spLocks noChangeAspect="1"/>
          </p:cNvSpPr>
          <p:nvPr/>
        </p:nvSpPr>
        <p:spPr>
          <a:xfrm>
            <a:off x="5721608" y="3782363"/>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3</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2" name="Oval 4"/>
          <p:cNvSpPr>
            <a:spLocks noChangeAspect="1"/>
          </p:cNvSpPr>
          <p:nvPr/>
        </p:nvSpPr>
        <p:spPr>
          <a:xfrm>
            <a:off x="6214919" y="3782363"/>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4</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4" name="Freeform 192"/>
          <p:cNvSpPr>
            <a:spLocks/>
          </p:cNvSpPr>
          <p:nvPr/>
        </p:nvSpPr>
        <p:spPr bwMode="auto">
          <a:xfrm>
            <a:off x="6538390" y="4345152"/>
            <a:ext cx="575273" cy="437033"/>
          </a:xfrm>
          <a:custGeom>
            <a:avLst/>
            <a:gdLst/>
            <a:ahLst/>
            <a:cxnLst>
              <a:cxn ang="0">
                <a:pos x="1780" y="1434"/>
              </a:cxn>
              <a:cxn ang="0">
                <a:pos x="1780" y="1434"/>
              </a:cxn>
              <a:cxn ang="0">
                <a:pos x="1601" y="1434"/>
              </a:cxn>
              <a:cxn ang="0">
                <a:pos x="1601" y="1367"/>
              </a:cxn>
              <a:cxn ang="0">
                <a:pos x="1780" y="1367"/>
              </a:cxn>
              <a:cxn ang="0">
                <a:pos x="1820" y="1327"/>
              </a:cxn>
              <a:cxn ang="0">
                <a:pos x="1820" y="106"/>
              </a:cxn>
              <a:cxn ang="0">
                <a:pos x="1780" y="67"/>
              </a:cxn>
              <a:cxn ang="0">
                <a:pos x="106" y="67"/>
              </a:cxn>
              <a:cxn ang="0">
                <a:pos x="67" y="106"/>
              </a:cxn>
              <a:cxn ang="0">
                <a:pos x="67" y="1327"/>
              </a:cxn>
              <a:cxn ang="0">
                <a:pos x="106" y="1367"/>
              </a:cxn>
              <a:cxn ang="0">
                <a:pos x="1401" y="1367"/>
              </a:cxn>
              <a:cxn ang="0">
                <a:pos x="1401" y="1434"/>
              </a:cxn>
              <a:cxn ang="0">
                <a:pos x="106" y="1434"/>
              </a:cxn>
              <a:cxn ang="0">
                <a:pos x="0" y="1327"/>
              </a:cxn>
              <a:cxn ang="0">
                <a:pos x="0" y="106"/>
              </a:cxn>
              <a:cxn ang="0">
                <a:pos x="106" y="0"/>
              </a:cxn>
              <a:cxn ang="0">
                <a:pos x="1780" y="0"/>
              </a:cxn>
              <a:cxn ang="0">
                <a:pos x="1886" y="106"/>
              </a:cxn>
              <a:cxn ang="0">
                <a:pos x="1886" y="1327"/>
              </a:cxn>
              <a:cxn ang="0">
                <a:pos x="1780" y="1434"/>
              </a:cxn>
            </a:cxnLst>
            <a:rect l="0" t="0" r="r" b="b"/>
            <a:pathLst>
              <a:path w="1886" h="1434">
                <a:moveTo>
                  <a:pt x="1780" y="1434"/>
                </a:moveTo>
                <a:lnTo>
                  <a:pt x="1780" y="1434"/>
                </a:lnTo>
                <a:lnTo>
                  <a:pt x="1601" y="1434"/>
                </a:lnTo>
                <a:lnTo>
                  <a:pt x="1601" y="1367"/>
                </a:lnTo>
                <a:lnTo>
                  <a:pt x="1780" y="1367"/>
                </a:lnTo>
                <a:cubicBezTo>
                  <a:pt x="1802" y="1367"/>
                  <a:pt x="1820" y="1349"/>
                  <a:pt x="1820" y="1327"/>
                </a:cubicBezTo>
                <a:lnTo>
                  <a:pt x="1820" y="106"/>
                </a:lnTo>
                <a:cubicBezTo>
                  <a:pt x="1820" y="85"/>
                  <a:pt x="1802" y="67"/>
                  <a:pt x="1780" y="67"/>
                </a:cubicBezTo>
                <a:lnTo>
                  <a:pt x="106" y="67"/>
                </a:lnTo>
                <a:cubicBezTo>
                  <a:pt x="84" y="67"/>
                  <a:pt x="67" y="85"/>
                  <a:pt x="67" y="106"/>
                </a:cubicBezTo>
                <a:lnTo>
                  <a:pt x="67" y="1327"/>
                </a:lnTo>
                <a:cubicBezTo>
                  <a:pt x="67" y="1349"/>
                  <a:pt x="84" y="1367"/>
                  <a:pt x="106" y="1367"/>
                </a:cubicBezTo>
                <a:lnTo>
                  <a:pt x="1401" y="1367"/>
                </a:lnTo>
                <a:lnTo>
                  <a:pt x="1401" y="1434"/>
                </a:lnTo>
                <a:lnTo>
                  <a:pt x="106" y="1434"/>
                </a:lnTo>
                <a:cubicBezTo>
                  <a:pt x="48" y="1434"/>
                  <a:pt x="0" y="1386"/>
                  <a:pt x="0" y="1327"/>
                </a:cubicBezTo>
                <a:lnTo>
                  <a:pt x="0" y="106"/>
                </a:lnTo>
                <a:cubicBezTo>
                  <a:pt x="0" y="48"/>
                  <a:pt x="48" y="0"/>
                  <a:pt x="106" y="0"/>
                </a:cubicBezTo>
                <a:lnTo>
                  <a:pt x="1780" y="0"/>
                </a:lnTo>
                <a:cubicBezTo>
                  <a:pt x="1839" y="0"/>
                  <a:pt x="1886" y="48"/>
                  <a:pt x="1886" y="106"/>
                </a:cubicBezTo>
                <a:lnTo>
                  <a:pt x="1886" y="1327"/>
                </a:lnTo>
                <a:cubicBezTo>
                  <a:pt x="1886" y="1386"/>
                  <a:pt x="1839" y="1434"/>
                  <a:pt x="1780" y="1434"/>
                </a:cubicBezTo>
                <a:close/>
              </a:path>
            </a:pathLst>
          </a:custGeom>
          <a:solidFill>
            <a:srgbClr val="00B0F0"/>
          </a:solidFill>
          <a:ln w="0">
            <a:solidFill>
              <a:srgbClr val="00B0F0"/>
            </a:solidFill>
            <a:prstDash val="solid"/>
            <a:round/>
            <a:headEnd/>
            <a:tailEnd/>
          </a:ln>
        </p:spPr>
        <p:txBody>
          <a:bodyPr/>
          <a:lstStyle/>
          <a:p>
            <a:pPr defTabSz="440762" eaLnBrk="1" hangingPunct="1">
              <a:defRPr/>
            </a:pPr>
            <a:endParaRPr lang="zh-CN" altLang="en-US"/>
          </a:p>
        </p:txBody>
      </p:sp>
      <p:sp>
        <p:nvSpPr>
          <p:cNvPr id="135" name="Freeform 193"/>
          <p:cNvSpPr>
            <a:spLocks noEditPoints="1"/>
          </p:cNvSpPr>
          <p:nvPr/>
        </p:nvSpPr>
        <p:spPr bwMode="auto">
          <a:xfrm>
            <a:off x="6568424" y="4394736"/>
            <a:ext cx="515204" cy="339017"/>
          </a:xfrm>
          <a:custGeom>
            <a:avLst/>
            <a:gdLst/>
            <a:ahLst/>
            <a:cxnLst>
              <a:cxn ang="0">
                <a:pos x="27" y="1086"/>
              </a:cxn>
              <a:cxn ang="0">
                <a:pos x="27" y="1086"/>
              </a:cxn>
              <a:cxn ang="0">
                <a:pos x="1660" y="1086"/>
              </a:cxn>
              <a:cxn ang="0">
                <a:pos x="1660" y="27"/>
              </a:cxn>
              <a:cxn ang="0">
                <a:pos x="27" y="27"/>
              </a:cxn>
              <a:cxn ang="0">
                <a:pos x="27" y="1086"/>
              </a:cxn>
              <a:cxn ang="0">
                <a:pos x="1687" y="1113"/>
              </a:cxn>
              <a:cxn ang="0">
                <a:pos x="1687" y="1113"/>
              </a:cxn>
              <a:cxn ang="0">
                <a:pos x="0" y="1113"/>
              </a:cxn>
              <a:cxn ang="0">
                <a:pos x="0" y="0"/>
              </a:cxn>
              <a:cxn ang="0">
                <a:pos x="1687" y="0"/>
              </a:cxn>
              <a:cxn ang="0">
                <a:pos x="1687" y="1113"/>
              </a:cxn>
            </a:cxnLst>
            <a:rect l="0" t="0" r="r" b="b"/>
            <a:pathLst>
              <a:path w="1687" h="1113">
                <a:moveTo>
                  <a:pt x="27" y="1086"/>
                </a:moveTo>
                <a:lnTo>
                  <a:pt x="27" y="1086"/>
                </a:lnTo>
                <a:lnTo>
                  <a:pt x="1660" y="1086"/>
                </a:lnTo>
                <a:lnTo>
                  <a:pt x="1660" y="27"/>
                </a:lnTo>
                <a:lnTo>
                  <a:pt x="27" y="27"/>
                </a:lnTo>
                <a:lnTo>
                  <a:pt x="27" y="1086"/>
                </a:lnTo>
                <a:close/>
                <a:moveTo>
                  <a:pt x="1687" y="1113"/>
                </a:moveTo>
                <a:lnTo>
                  <a:pt x="1687" y="1113"/>
                </a:lnTo>
                <a:lnTo>
                  <a:pt x="0" y="1113"/>
                </a:lnTo>
                <a:lnTo>
                  <a:pt x="0" y="0"/>
                </a:lnTo>
                <a:lnTo>
                  <a:pt x="1687" y="0"/>
                </a:lnTo>
                <a:lnTo>
                  <a:pt x="1687" y="1113"/>
                </a:lnTo>
                <a:close/>
              </a:path>
            </a:pathLst>
          </a:custGeom>
          <a:solidFill>
            <a:srgbClr val="00B0F0"/>
          </a:solidFill>
          <a:ln w="0">
            <a:solidFill>
              <a:srgbClr val="00B0F0"/>
            </a:solidFill>
            <a:prstDash val="solid"/>
            <a:round/>
            <a:headEnd/>
            <a:tailEnd/>
          </a:ln>
        </p:spPr>
        <p:txBody>
          <a:bodyPr/>
          <a:lstStyle/>
          <a:p>
            <a:pPr defTabSz="440762" eaLnBrk="1" hangingPunct="1">
              <a:defRPr/>
            </a:pPr>
            <a:endParaRPr lang="zh-CN" altLang="en-US"/>
          </a:p>
        </p:txBody>
      </p:sp>
      <p:sp>
        <p:nvSpPr>
          <p:cNvPr id="136" name="Freeform 194"/>
          <p:cNvSpPr>
            <a:spLocks/>
          </p:cNvSpPr>
          <p:nvPr/>
        </p:nvSpPr>
        <p:spPr bwMode="auto">
          <a:xfrm>
            <a:off x="6779819" y="4377439"/>
            <a:ext cx="6931" cy="6919"/>
          </a:xfrm>
          <a:custGeom>
            <a:avLst/>
            <a:gdLst/>
            <a:ahLst/>
            <a:cxnLst>
              <a:cxn ang="0">
                <a:pos x="22" y="12"/>
              </a:cxn>
              <a:cxn ang="0">
                <a:pos x="22" y="12"/>
              </a:cxn>
              <a:cxn ang="0">
                <a:pos x="11" y="23"/>
              </a:cxn>
              <a:cxn ang="0">
                <a:pos x="0" y="12"/>
              </a:cxn>
              <a:cxn ang="0">
                <a:pos x="11" y="0"/>
              </a:cxn>
              <a:cxn ang="0">
                <a:pos x="22" y="12"/>
              </a:cxn>
            </a:cxnLst>
            <a:rect l="0" t="0" r="r" b="b"/>
            <a:pathLst>
              <a:path w="22" h="23">
                <a:moveTo>
                  <a:pt x="22" y="12"/>
                </a:moveTo>
                <a:lnTo>
                  <a:pt x="22" y="12"/>
                </a:lnTo>
                <a:cubicBezTo>
                  <a:pt x="22" y="18"/>
                  <a:pt x="17" y="23"/>
                  <a:pt x="11" y="23"/>
                </a:cubicBezTo>
                <a:cubicBezTo>
                  <a:pt x="5" y="23"/>
                  <a:pt x="0" y="18"/>
                  <a:pt x="0" y="12"/>
                </a:cubicBezTo>
                <a:cubicBezTo>
                  <a:pt x="0" y="6"/>
                  <a:pt x="5" y="0"/>
                  <a:pt x="11" y="0"/>
                </a:cubicBezTo>
                <a:cubicBezTo>
                  <a:pt x="17" y="0"/>
                  <a:pt x="22" y="6"/>
                  <a:pt x="22" y="12"/>
                </a:cubicBezTo>
                <a:close/>
              </a:path>
            </a:pathLst>
          </a:custGeom>
          <a:solidFill>
            <a:srgbClr val="00B0F0"/>
          </a:solidFill>
          <a:ln w="0">
            <a:noFill/>
            <a:prstDash val="solid"/>
            <a:round/>
            <a:headEnd/>
            <a:tailEnd/>
          </a:ln>
        </p:spPr>
        <p:txBody>
          <a:bodyPr/>
          <a:lstStyle/>
          <a:p>
            <a:pPr defTabSz="440762" eaLnBrk="1" hangingPunct="1">
              <a:defRPr/>
            </a:pPr>
            <a:endParaRPr lang="zh-CN" altLang="en-US"/>
          </a:p>
        </p:txBody>
      </p:sp>
      <p:sp>
        <p:nvSpPr>
          <p:cNvPr id="137" name="Freeform 195"/>
          <p:cNvSpPr>
            <a:spLocks/>
          </p:cNvSpPr>
          <p:nvPr/>
        </p:nvSpPr>
        <p:spPr bwMode="auto">
          <a:xfrm>
            <a:off x="6807543" y="4378592"/>
            <a:ext cx="5776" cy="5766"/>
          </a:xfrm>
          <a:custGeom>
            <a:avLst/>
            <a:gdLst/>
            <a:ahLst/>
            <a:cxnLst>
              <a:cxn ang="0">
                <a:pos x="5" y="8"/>
              </a:cxn>
              <a:cxn ang="0">
                <a:pos x="5" y="8"/>
              </a:cxn>
              <a:cxn ang="0">
                <a:pos x="14" y="8"/>
              </a:cxn>
              <a:cxn ang="0">
                <a:pos x="14" y="0"/>
              </a:cxn>
              <a:cxn ang="0">
                <a:pos x="18" y="0"/>
              </a:cxn>
              <a:cxn ang="0">
                <a:pos x="18" y="19"/>
              </a:cxn>
              <a:cxn ang="0">
                <a:pos x="14" y="19"/>
              </a:cxn>
              <a:cxn ang="0">
                <a:pos x="14" y="11"/>
              </a:cxn>
              <a:cxn ang="0">
                <a:pos x="5" y="11"/>
              </a:cxn>
              <a:cxn ang="0">
                <a:pos x="5" y="19"/>
              </a:cxn>
              <a:cxn ang="0">
                <a:pos x="0" y="19"/>
              </a:cxn>
              <a:cxn ang="0">
                <a:pos x="0" y="0"/>
              </a:cxn>
              <a:cxn ang="0">
                <a:pos x="5" y="0"/>
              </a:cxn>
              <a:cxn ang="0">
                <a:pos x="5" y="8"/>
              </a:cxn>
            </a:cxnLst>
            <a:rect l="0" t="0" r="r" b="b"/>
            <a:pathLst>
              <a:path w="18" h="19">
                <a:moveTo>
                  <a:pt x="5" y="8"/>
                </a:moveTo>
                <a:lnTo>
                  <a:pt x="5" y="8"/>
                </a:lnTo>
                <a:lnTo>
                  <a:pt x="14" y="8"/>
                </a:lnTo>
                <a:lnTo>
                  <a:pt x="14" y="0"/>
                </a:lnTo>
                <a:lnTo>
                  <a:pt x="18" y="0"/>
                </a:lnTo>
                <a:lnTo>
                  <a:pt x="18" y="19"/>
                </a:lnTo>
                <a:lnTo>
                  <a:pt x="14" y="19"/>
                </a:lnTo>
                <a:lnTo>
                  <a:pt x="14" y="11"/>
                </a:lnTo>
                <a:lnTo>
                  <a:pt x="5" y="11"/>
                </a:lnTo>
                <a:lnTo>
                  <a:pt x="5" y="19"/>
                </a:lnTo>
                <a:lnTo>
                  <a:pt x="0" y="19"/>
                </a:lnTo>
                <a:lnTo>
                  <a:pt x="0" y="0"/>
                </a:lnTo>
                <a:lnTo>
                  <a:pt x="5" y="0"/>
                </a:lnTo>
                <a:lnTo>
                  <a:pt x="5" y="8"/>
                </a:lnTo>
                <a:close/>
              </a:path>
            </a:pathLst>
          </a:custGeom>
          <a:solidFill>
            <a:srgbClr val="00B0F0"/>
          </a:solidFill>
          <a:ln w="0">
            <a:noFill/>
            <a:prstDash val="solid"/>
            <a:round/>
            <a:headEnd/>
            <a:tailEnd/>
          </a:ln>
        </p:spPr>
        <p:txBody>
          <a:bodyPr/>
          <a:lstStyle/>
          <a:p>
            <a:pPr defTabSz="440762" eaLnBrk="1" hangingPunct="1">
              <a:defRPr/>
            </a:pPr>
            <a:endParaRPr lang="zh-CN" altLang="en-US"/>
          </a:p>
        </p:txBody>
      </p:sp>
      <p:sp>
        <p:nvSpPr>
          <p:cNvPr id="138" name="Freeform 196"/>
          <p:cNvSpPr>
            <a:spLocks/>
          </p:cNvSpPr>
          <p:nvPr/>
        </p:nvSpPr>
        <p:spPr bwMode="auto">
          <a:xfrm>
            <a:off x="6814474" y="4378592"/>
            <a:ext cx="5776" cy="5766"/>
          </a:xfrm>
          <a:custGeom>
            <a:avLst/>
            <a:gdLst/>
            <a:ahLst/>
            <a:cxnLst>
              <a:cxn ang="0">
                <a:pos x="4" y="12"/>
              </a:cxn>
              <a:cxn ang="0">
                <a:pos x="4" y="12"/>
              </a:cxn>
              <a:cxn ang="0">
                <a:pos x="9" y="16"/>
              </a:cxn>
              <a:cxn ang="0">
                <a:pos x="13" y="12"/>
              </a:cxn>
              <a:cxn ang="0">
                <a:pos x="13" y="0"/>
              </a:cxn>
              <a:cxn ang="0">
                <a:pos x="18" y="0"/>
              </a:cxn>
              <a:cxn ang="0">
                <a:pos x="18" y="12"/>
              </a:cxn>
              <a:cxn ang="0">
                <a:pos x="16" y="17"/>
              </a:cxn>
              <a:cxn ang="0">
                <a:pos x="9" y="19"/>
              </a:cxn>
              <a:cxn ang="0">
                <a:pos x="1" y="17"/>
              </a:cxn>
              <a:cxn ang="0">
                <a:pos x="0" y="12"/>
              </a:cxn>
              <a:cxn ang="0">
                <a:pos x="0" y="0"/>
              </a:cxn>
              <a:cxn ang="0">
                <a:pos x="4" y="0"/>
              </a:cxn>
              <a:cxn ang="0">
                <a:pos x="4" y="12"/>
              </a:cxn>
            </a:cxnLst>
            <a:rect l="0" t="0" r="r" b="b"/>
            <a:pathLst>
              <a:path w="18" h="19">
                <a:moveTo>
                  <a:pt x="4" y="12"/>
                </a:moveTo>
                <a:lnTo>
                  <a:pt x="4" y="12"/>
                </a:lnTo>
                <a:cubicBezTo>
                  <a:pt x="4" y="15"/>
                  <a:pt x="5" y="16"/>
                  <a:pt x="9" y="16"/>
                </a:cubicBezTo>
                <a:cubicBezTo>
                  <a:pt x="12" y="16"/>
                  <a:pt x="13" y="15"/>
                  <a:pt x="13" y="12"/>
                </a:cubicBezTo>
                <a:lnTo>
                  <a:pt x="13" y="0"/>
                </a:lnTo>
                <a:lnTo>
                  <a:pt x="18" y="0"/>
                </a:lnTo>
                <a:lnTo>
                  <a:pt x="18" y="12"/>
                </a:lnTo>
                <a:cubicBezTo>
                  <a:pt x="18" y="14"/>
                  <a:pt x="17" y="16"/>
                  <a:pt x="16" y="17"/>
                </a:cubicBezTo>
                <a:cubicBezTo>
                  <a:pt x="15" y="19"/>
                  <a:pt x="12" y="19"/>
                  <a:pt x="9" y="19"/>
                </a:cubicBezTo>
                <a:cubicBezTo>
                  <a:pt x="5" y="19"/>
                  <a:pt x="3" y="19"/>
                  <a:pt x="1" y="17"/>
                </a:cubicBezTo>
                <a:cubicBezTo>
                  <a:pt x="0" y="16"/>
                  <a:pt x="0" y="14"/>
                  <a:pt x="0" y="12"/>
                </a:cubicBezTo>
                <a:lnTo>
                  <a:pt x="0" y="0"/>
                </a:lnTo>
                <a:lnTo>
                  <a:pt x="4" y="0"/>
                </a:lnTo>
                <a:lnTo>
                  <a:pt x="4" y="12"/>
                </a:lnTo>
                <a:close/>
              </a:path>
            </a:pathLst>
          </a:custGeom>
          <a:solidFill>
            <a:srgbClr val="00B0F0"/>
          </a:solidFill>
          <a:ln w="0">
            <a:noFill/>
            <a:prstDash val="solid"/>
            <a:round/>
            <a:headEnd/>
            <a:tailEnd/>
          </a:ln>
        </p:spPr>
        <p:txBody>
          <a:bodyPr/>
          <a:lstStyle/>
          <a:p>
            <a:pPr defTabSz="440762" eaLnBrk="1" hangingPunct="1">
              <a:defRPr/>
            </a:pPr>
            <a:endParaRPr lang="zh-CN" altLang="en-US"/>
          </a:p>
        </p:txBody>
      </p:sp>
      <p:sp>
        <p:nvSpPr>
          <p:cNvPr id="139" name="Freeform 197"/>
          <p:cNvSpPr>
            <a:spLocks noEditPoints="1"/>
          </p:cNvSpPr>
          <p:nvPr/>
        </p:nvSpPr>
        <p:spPr bwMode="auto">
          <a:xfrm>
            <a:off x="6820251" y="4378592"/>
            <a:ext cx="6931" cy="5766"/>
          </a:xfrm>
          <a:custGeom>
            <a:avLst/>
            <a:gdLst/>
            <a:ahLst/>
            <a:cxnLst>
              <a:cxn ang="0">
                <a:pos x="8" y="11"/>
              </a:cxn>
              <a:cxn ang="0">
                <a:pos x="8" y="11"/>
              </a:cxn>
              <a:cxn ang="0">
                <a:pos x="14" y="11"/>
              </a:cxn>
              <a:cxn ang="0">
                <a:pos x="11" y="4"/>
              </a:cxn>
              <a:cxn ang="0">
                <a:pos x="8" y="11"/>
              </a:cxn>
              <a:cxn ang="0">
                <a:pos x="14" y="0"/>
              </a:cxn>
              <a:cxn ang="0">
                <a:pos x="14" y="0"/>
              </a:cxn>
              <a:cxn ang="0">
                <a:pos x="22" y="19"/>
              </a:cxn>
              <a:cxn ang="0">
                <a:pos x="17" y="19"/>
              </a:cxn>
              <a:cxn ang="0">
                <a:pos x="16" y="15"/>
              </a:cxn>
              <a:cxn ang="0">
                <a:pos x="7" y="15"/>
              </a:cxn>
              <a:cxn ang="0">
                <a:pos x="5" y="19"/>
              </a:cxn>
              <a:cxn ang="0">
                <a:pos x="0" y="19"/>
              </a:cxn>
              <a:cxn ang="0">
                <a:pos x="9" y="0"/>
              </a:cxn>
              <a:cxn ang="0">
                <a:pos x="14" y="0"/>
              </a:cxn>
            </a:cxnLst>
            <a:rect l="0" t="0" r="r" b="b"/>
            <a:pathLst>
              <a:path w="22" h="19">
                <a:moveTo>
                  <a:pt x="8" y="11"/>
                </a:moveTo>
                <a:lnTo>
                  <a:pt x="8" y="11"/>
                </a:lnTo>
                <a:lnTo>
                  <a:pt x="14" y="11"/>
                </a:lnTo>
                <a:lnTo>
                  <a:pt x="11" y="4"/>
                </a:lnTo>
                <a:lnTo>
                  <a:pt x="8" y="11"/>
                </a:lnTo>
                <a:close/>
                <a:moveTo>
                  <a:pt x="14" y="0"/>
                </a:moveTo>
                <a:lnTo>
                  <a:pt x="14" y="0"/>
                </a:lnTo>
                <a:lnTo>
                  <a:pt x="22" y="19"/>
                </a:lnTo>
                <a:lnTo>
                  <a:pt x="17" y="19"/>
                </a:lnTo>
                <a:lnTo>
                  <a:pt x="16" y="15"/>
                </a:lnTo>
                <a:lnTo>
                  <a:pt x="7" y="15"/>
                </a:lnTo>
                <a:lnTo>
                  <a:pt x="5" y="19"/>
                </a:lnTo>
                <a:lnTo>
                  <a:pt x="0" y="19"/>
                </a:lnTo>
                <a:lnTo>
                  <a:pt x="9" y="0"/>
                </a:lnTo>
                <a:lnTo>
                  <a:pt x="14" y="0"/>
                </a:lnTo>
                <a:close/>
              </a:path>
            </a:pathLst>
          </a:custGeom>
          <a:solidFill>
            <a:srgbClr val="00B0F0"/>
          </a:solidFill>
          <a:ln w="0">
            <a:noFill/>
            <a:prstDash val="solid"/>
            <a:round/>
            <a:headEnd/>
            <a:tailEnd/>
          </a:ln>
        </p:spPr>
        <p:txBody>
          <a:bodyPr/>
          <a:lstStyle/>
          <a:p>
            <a:pPr defTabSz="440762" eaLnBrk="1" hangingPunct="1">
              <a:defRPr/>
            </a:pPr>
            <a:endParaRPr lang="zh-CN" altLang="en-US"/>
          </a:p>
        </p:txBody>
      </p:sp>
      <p:sp>
        <p:nvSpPr>
          <p:cNvPr id="140" name="Freeform 198"/>
          <p:cNvSpPr>
            <a:spLocks/>
          </p:cNvSpPr>
          <p:nvPr/>
        </p:nvSpPr>
        <p:spPr bwMode="auto">
          <a:xfrm>
            <a:off x="6826026" y="4378592"/>
            <a:ext cx="9241" cy="5766"/>
          </a:xfrm>
          <a:custGeom>
            <a:avLst/>
            <a:gdLst/>
            <a:ahLst/>
            <a:cxnLst>
              <a:cxn ang="0">
                <a:pos x="4" y="0"/>
              </a:cxn>
              <a:cxn ang="0">
                <a:pos x="4" y="0"/>
              </a:cxn>
              <a:cxn ang="0">
                <a:pos x="9" y="15"/>
              </a:cxn>
              <a:cxn ang="0">
                <a:pos x="13" y="0"/>
              </a:cxn>
              <a:cxn ang="0">
                <a:pos x="18" y="0"/>
              </a:cxn>
              <a:cxn ang="0">
                <a:pos x="22" y="15"/>
              </a:cxn>
              <a:cxn ang="0">
                <a:pos x="27" y="0"/>
              </a:cxn>
              <a:cxn ang="0">
                <a:pos x="31" y="0"/>
              </a:cxn>
              <a:cxn ang="0">
                <a:pos x="25" y="19"/>
              </a:cxn>
              <a:cxn ang="0">
                <a:pos x="20" y="19"/>
              </a:cxn>
              <a:cxn ang="0">
                <a:pos x="15" y="5"/>
              </a:cxn>
              <a:cxn ang="0">
                <a:pos x="11" y="19"/>
              </a:cxn>
              <a:cxn ang="0">
                <a:pos x="6" y="19"/>
              </a:cxn>
              <a:cxn ang="0">
                <a:pos x="0" y="0"/>
              </a:cxn>
              <a:cxn ang="0">
                <a:pos x="4" y="0"/>
              </a:cxn>
            </a:cxnLst>
            <a:rect l="0" t="0" r="r" b="b"/>
            <a:pathLst>
              <a:path w="31" h="19">
                <a:moveTo>
                  <a:pt x="4" y="0"/>
                </a:moveTo>
                <a:lnTo>
                  <a:pt x="4" y="0"/>
                </a:lnTo>
                <a:lnTo>
                  <a:pt x="9" y="15"/>
                </a:lnTo>
                <a:lnTo>
                  <a:pt x="13" y="0"/>
                </a:lnTo>
                <a:lnTo>
                  <a:pt x="18" y="0"/>
                </a:lnTo>
                <a:lnTo>
                  <a:pt x="22" y="15"/>
                </a:lnTo>
                <a:lnTo>
                  <a:pt x="27" y="0"/>
                </a:lnTo>
                <a:lnTo>
                  <a:pt x="31" y="0"/>
                </a:lnTo>
                <a:lnTo>
                  <a:pt x="25" y="19"/>
                </a:lnTo>
                <a:lnTo>
                  <a:pt x="20" y="19"/>
                </a:lnTo>
                <a:lnTo>
                  <a:pt x="15" y="5"/>
                </a:lnTo>
                <a:lnTo>
                  <a:pt x="11" y="19"/>
                </a:lnTo>
                <a:lnTo>
                  <a:pt x="6" y="19"/>
                </a:lnTo>
                <a:lnTo>
                  <a:pt x="0" y="0"/>
                </a:lnTo>
                <a:lnTo>
                  <a:pt x="4" y="0"/>
                </a:lnTo>
                <a:close/>
              </a:path>
            </a:pathLst>
          </a:custGeom>
          <a:solidFill>
            <a:srgbClr val="00B0F0"/>
          </a:solidFill>
          <a:ln w="0">
            <a:noFill/>
            <a:prstDash val="solid"/>
            <a:round/>
            <a:headEnd/>
            <a:tailEnd/>
          </a:ln>
        </p:spPr>
        <p:txBody>
          <a:bodyPr/>
          <a:lstStyle/>
          <a:p>
            <a:pPr defTabSz="440762" eaLnBrk="1" hangingPunct="1">
              <a:defRPr/>
            </a:pPr>
            <a:endParaRPr lang="zh-CN" altLang="en-US"/>
          </a:p>
        </p:txBody>
      </p:sp>
      <p:sp>
        <p:nvSpPr>
          <p:cNvPr id="141" name="Freeform 199"/>
          <p:cNvSpPr>
            <a:spLocks/>
          </p:cNvSpPr>
          <p:nvPr/>
        </p:nvSpPr>
        <p:spPr bwMode="auto">
          <a:xfrm>
            <a:off x="6836423" y="4378592"/>
            <a:ext cx="4621" cy="5766"/>
          </a:xfrm>
          <a:custGeom>
            <a:avLst/>
            <a:gdLst/>
            <a:ahLst/>
            <a:cxnLst>
              <a:cxn ang="0">
                <a:pos x="5" y="8"/>
              </a:cxn>
              <a:cxn ang="0">
                <a:pos x="5" y="8"/>
              </a:cxn>
              <a:cxn ang="0">
                <a:pos x="17" y="8"/>
              </a:cxn>
              <a:cxn ang="0">
                <a:pos x="17" y="11"/>
              </a:cxn>
              <a:cxn ang="0">
                <a:pos x="5" y="11"/>
              </a:cxn>
              <a:cxn ang="0">
                <a:pos x="10" y="16"/>
              </a:cxn>
              <a:cxn ang="0">
                <a:pos x="17" y="16"/>
              </a:cxn>
              <a:cxn ang="0">
                <a:pos x="17" y="19"/>
              </a:cxn>
              <a:cxn ang="0">
                <a:pos x="9" y="19"/>
              </a:cxn>
              <a:cxn ang="0">
                <a:pos x="3" y="17"/>
              </a:cxn>
              <a:cxn ang="0">
                <a:pos x="0" y="10"/>
              </a:cxn>
              <a:cxn ang="0">
                <a:pos x="10" y="0"/>
              </a:cxn>
              <a:cxn ang="0">
                <a:pos x="17" y="0"/>
              </a:cxn>
              <a:cxn ang="0">
                <a:pos x="17" y="4"/>
              </a:cxn>
              <a:cxn ang="0">
                <a:pos x="10" y="4"/>
              </a:cxn>
              <a:cxn ang="0">
                <a:pos x="5" y="8"/>
              </a:cxn>
            </a:cxnLst>
            <a:rect l="0" t="0" r="r" b="b"/>
            <a:pathLst>
              <a:path w="17" h="19">
                <a:moveTo>
                  <a:pt x="5" y="8"/>
                </a:moveTo>
                <a:lnTo>
                  <a:pt x="5" y="8"/>
                </a:lnTo>
                <a:lnTo>
                  <a:pt x="17" y="8"/>
                </a:lnTo>
                <a:lnTo>
                  <a:pt x="17" y="11"/>
                </a:lnTo>
                <a:lnTo>
                  <a:pt x="5" y="11"/>
                </a:lnTo>
                <a:cubicBezTo>
                  <a:pt x="5" y="15"/>
                  <a:pt x="6" y="16"/>
                  <a:pt x="10" y="16"/>
                </a:cubicBezTo>
                <a:lnTo>
                  <a:pt x="17" y="16"/>
                </a:lnTo>
                <a:lnTo>
                  <a:pt x="17" y="19"/>
                </a:lnTo>
                <a:lnTo>
                  <a:pt x="9" y="19"/>
                </a:lnTo>
                <a:cubicBezTo>
                  <a:pt x="7" y="19"/>
                  <a:pt x="5" y="19"/>
                  <a:pt x="3" y="17"/>
                </a:cubicBezTo>
                <a:cubicBezTo>
                  <a:pt x="1" y="16"/>
                  <a:pt x="0" y="13"/>
                  <a:pt x="0" y="10"/>
                </a:cubicBezTo>
                <a:cubicBezTo>
                  <a:pt x="0" y="3"/>
                  <a:pt x="3" y="0"/>
                  <a:pt x="10" y="0"/>
                </a:cubicBezTo>
                <a:lnTo>
                  <a:pt x="17" y="0"/>
                </a:lnTo>
                <a:lnTo>
                  <a:pt x="17" y="4"/>
                </a:lnTo>
                <a:lnTo>
                  <a:pt x="10" y="4"/>
                </a:lnTo>
                <a:cubicBezTo>
                  <a:pt x="7" y="4"/>
                  <a:pt x="5" y="5"/>
                  <a:pt x="5" y="8"/>
                </a:cubicBezTo>
                <a:close/>
              </a:path>
            </a:pathLst>
          </a:custGeom>
          <a:solidFill>
            <a:srgbClr val="00B0F0"/>
          </a:solidFill>
          <a:ln w="0">
            <a:noFill/>
            <a:prstDash val="solid"/>
            <a:round/>
            <a:headEnd/>
            <a:tailEnd/>
          </a:ln>
        </p:spPr>
        <p:txBody>
          <a:bodyPr/>
          <a:lstStyle/>
          <a:p>
            <a:pPr defTabSz="440762" eaLnBrk="1" hangingPunct="1">
              <a:defRPr/>
            </a:pPr>
            <a:endParaRPr lang="zh-CN" altLang="en-US"/>
          </a:p>
        </p:txBody>
      </p:sp>
      <p:sp>
        <p:nvSpPr>
          <p:cNvPr id="142" name="Freeform 200"/>
          <p:cNvSpPr>
            <a:spLocks/>
          </p:cNvSpPr>
          <p:nvPr/>
        </p:nvSpPr>
        <p:spPr bwMode="auto">
          <a:xfrm>
            <a:off x="6842198" y="4378592"/>
            <a:ext cx="1156" cy="5766"/>
          </a:xfrm>
          <a:custGeom>
            <a:avLst/>
            <a:gdLst/>
            <a:ahLst/>
            <a:cxnLst>
              <a:cxn ang="0">
                <a:pos x="0" y="0"/>
              </a:cxn>
              <a:cxn ang="0">
                <a:pos x="0" y="0"/>
              </a:cxn>
              <a:cxn ang="0">
                <a:pos x="5" y="0"/>
              </a:cxn>
              <a:cxn ang="0">
                <a:pos x="5" y="19"/>
              </a:cxn>
              <a:cxn ang="0">
                <a:pos x="0" y="19"/>
              </a:cxn>
              <a:cxn ang="0">
                <a:pos x="0" y="0"/>
              </a:cxn>
            </a:cxnLst>
            <a:rect l="0" t="0" r="r" b="b"/>
            <a:pathLst>
              <a:path w="5" h="19">
                <a:moveTo>
                  <a:pt x="0" y="0"/>
                </a:moveTo>
                <a:lnTo>
                  <a:pt x="0" y="0"/>
                </a:lnTo>
                <a:lnTo>
                  <a:pt x="5" y="0"/>
                </a:lnTo>
                <a:lnTo>
                  <a:pt x="5" y="19"/>
                </a:lnTo>
                <a:lnTo>
                  <a:pt x="0" y="19"/>
                </a:lnTo>
                <a:lnTo>
                  <a:pt x="0" y="0"/>
                </a:lnTo>
                <a:close/>
              </a:path>
            </a:pathLst>
          </a:custGeom>
          <a:solidFill>
            <a:srgbClr val="00B0F0"/>
          </a:solidFill>
          <a:ln w="0">
            <a:noFill/>
            <a:prstDash val="solid"/>
            <a:round/>
            <a:headEnd/>
            <a:tailEnd/>
          </a:ln>
        </p:spPr>
        <p:txBody>
          <a:bodyPr/>
          <a:lstStyle/>
          <a:p>
            <a:pPr defTabSz="440762" eaLnBrk="1" hangingPunct="1">
              <a:defRPr/>
            </a:pPr>
            <a:endParaRPr lang="zh-CN" altLang="en-US"/>
          </a:p>
        </p:txBody>
      </p:sp>
      <p:sp>
        <p:nvSpPr>
          <p:cNvPr id="143" name="Freeform 201"/>
          <p:cNvSpPr>
            <a:spLocks noEditPoints="1"/>
          </p:cNvSpPr>
          <p:nvPr/>
        </p:nvSpPr>
        <p:spPr bwMode="auto">
          <a:xfrm>
            <a:off x="6802923" y="4737213"/>
            <a:ext cx="45052" cy="20756"/>
          </a:xfrm>
          <a:custGeom>
            <a:avLst/>
            <a:gdLst/>
            <a:ahLst/>
            <a:cxnLst>
              <a:cxn ang="0">
                <a:pos x="27" y="26"/>
              </a:cxn>
              <a:cxn ang="0">
                <a:pos x="27" y="26"/>
              </a:cxn>
              <a:cxn ang="0">
                <a:pos x="27" y="43"/>
              </a:cxn>
              <a:cxn ang="0">
                <a:pos x="118" y="43"/>
              </a:cxn>
              <a:cxn ang="0">
                <a:pos x="119" y="43"/>
              </a:cxn>
              <a:cxn ang="0">
                <a:pos x="119" y="27"/>
              </a:cxn>
              <a:cxn ang="0">
                <a:pos x="27" y="26"/>
              </a:cxn>
              <a:cxn ang="0">
                <a:pos x="118" y="70"/>
              </a:cxn>
              <a:cxn ang="0">
                <a:pos x="118" y="70"/>
              </a:cxn>
              <a:cxn ang="0">
                <a:pos x="27" y="70"/>
              </a:cxn>
              <a:cxn ang="0">
                <a:pos x="0" y="43"/>
              </a:cxn>
              <a:cxn ang="0">
                <a:pos x="0" y="27"/>
              </a:cxn>
              <a:cxn ang="0">
                <a:pos x="27" y="0"/>
              </a:cxn>
              <a:cxn ang="0">
                <a:pos x="118" y="0"/>
              </a:cxn>
              <a:cxn ang="0">
                <a:pos x="146" y="27"/>
              </a:cxn>
              <a:cxn ang="0">
                <a:pos x="146" y="43"/>
              </a:cxn>
              <a:cxn ang="0">
                <a:pos x="118" y="70"/>
              </a:cxn>
            </a:cxnLst>
            <a:rect l="0" t="0" r="r" b="b"/>
            <a:pathLst>
              <a:path w="146" h="70">
                <a:moveTo>
                  <a:pt x="27" y="26"/>
                </a:moveTo>
                <a:lnTo>
                  <a:pt x="27" y="26"/>
                </a:lnTo>
                <a:lnTo>
                  <a:pt x="27" y="43"/>
                </a:lnTo>
                <a:lnTo>
                  <a:pt x="118" y="43"/>
                </a:lnTo>
                <a:cubicBezTo>
                  <a:pt x="119" y="43"/>
                  <a:pt x="119" y="43"/>
                  <a:pt x="119" y="43"/>
                </a:cubicBezTo>
                <a:lnTo>
                  <a:pt x="119" y="27"/>
                </a:lnTo>
                <a:lnTo>
                  <a:pt x="27" y="26"/>
                </a:lnTo>
                <a:close/>
                <a:moveTo>
                  <a:pt x="118" y="70"/>
                </a:moveTo>
                <a:lnTo>
                  <a:pt x="118" y="70"/>
                </a:lnTo>
                <a:lnTo>
                  <a:pt x="27" y="70"/>
                </a:lnTo>
                <a:cubicBezTo>
                  <a:pt x="12" y="70"/>
                  <a:pt x="0" y="57"/>
                  <a:pt x="0" y="43"/>
                </a:cubicBezTo>
                <a:lnTo>
                  <a:pt x="0" y="27"/>
                </a:lnTo>
                <a:cubicBezTo>
                  <a:pt x="0" y="12"/>
                  <a:pt x="12" y="0"/>
                  <a:pt x="27" y="0"/>
                </a:cubicBezTo>
                <a:lnTo>
                  <a:pt x="118" y="0"/>
                </a:lnTo>
                <a:cubicBezTo>
                  <a:pt x="133" y="0"/>
                  <a:pt x="146" y="12"/>
                  <a:pt x="146" y="27"/>
                </a:cubicBezTo>
                <a:lnTo>
                  <a:pt x="146" y="43"/>
                </a:lnTo>
                <a:cubicBezTo>
                  <a:pt x="146" y="57"/>
                  <a:pt x="133" y="70"/>
                  <a:pt x="118" y="70"/>
                </a:cubicBezTo>
                <a:close/>
              </a:path>
            </a:pathLst>
          </a:custGeom>
          <a:solidFill>
            <a:srgbClr val="00B0F0"/>
          </a:solidFill>
          <a:ln w="0">
            <a:noFill/>
            <a:prstDash val="solid"/>
            <a:round/>
            <a:headEnd/>
            <a:tailEnd/>
          </a:ln>
        </p:spPr>
        <p:txBody>
          <a:bodyPr/>
          <a:lstStyle/>
          <a:p>
            <a:pPr defTabSz="440762" eaLnBrk="1" hangingPunct="1">
              <a:defRPr/>
            </a:pPr>
            <a:endParaRPr lang="zh-CN" altLang="en-US"/>
          </a:p>
        </p:txBody>
      </p:sp>
      <p:sp>
        <p:nvSpPr>
          <p:cNvPr id="144" name="Freeform 202"/>
          <p:cNvSpPr>
            <a:spLocks/>
          </p:cNvSpPr>
          <p:nvPr/>
        </p:nvSpPr>
        <p:spPr bwMode="auto">
          <a:xfrm>
            <a:off x="6939232" y="4751050"/>
            <a:ext cx="42742" cy="42666"/>
          </a:xfrm>
          <a:custGeom>
            <a:avLst/>
            <a:gdLst/>
            <a:ahLst/>
            <a:cxnLst>
              <a:cxn ang="0">
                <a:pos x="70" y="139"/>
              </a:cxn>
              <a:cxn ang="0">
                <a:pos x="70" y="139"/>
              </a:cxn>
              <a:cxn ang="0">
                <a:pos x="0" y="69"/>
              </a:cxn>
              <a:cxn ang="0">
                <a:pos x="70" y="0"/>
              </a:cxn>
              <a:cxn ang="0">
                <a:pos x="139" y="69"/>
              </a:cxn>
              <a:cxn ang="0">
                <a:pos x="70" y="139"/>
              </a:cxn>
            </a:cxnLst>
            <a:rect l="0" t="0" r="r" b="b"/>
            <a:pathLst>
              <a:path w="139" h="139">
                <a:moveTo>
                  <a:pt x="70" y="139"/>
                </a:moveTo>
                <a:lnTo>
                  <a:pt x="70" y="139"/>
                </a:lnTo>
                <a:cubicBezTo>
                  <a:pt x="31" y="139"/>
                  <a:pt x="0" y="107"/>
                  <a:pt x="0" y="69"/>
                </a:cubicBezTo>
                <a:cubicBezTo>
                  <a:pt x="0" y="31"/>
                  <a:pt x="31" y="0"/>
                  <a:pt x="70" y="0"/>
                </a:cubicBezTo>
                <a:cubicBezTo>
                  <a:pt x="108" y="0"/>
                  <a:pt x="139" y="31"/>
                  <a:pt x="139" y="69"/>
                </a:cubicBezTo>
                <a:cubicBezTo>
                  <a:pt x="139" y="107"/>
                  <a:pt x="108" y="139"/>
                  <a:pt x="70" y="139"/>
                </a:cubicBezTo>
                <a:close/>
              </a:path>
            </a:pathLst>
          </a:custGeom>
          <a:solidFill>
            <a:srgbClr val="00B0F0"/>
          </a:solidFill>
          <a:ln w="0">
            <a:noFill/>
            <a:prstDash val="solid"/>
            <a:round/>
            <a:headEnd/>
            <a:tailEnd/>
          </a:ln>
        </p:spPr>
        <p:txBody>
          <a:bodyPr/>
          <a:lstStyle/>
          <a:p>
            <a:pPr defTabSz="440762" eaLnBrk="1" hangingPunct="1">
              <a:defRPr/>
            </a:pPr>
            <a:endParaRPr lang="zh-CN" altLang="en-US"/>
          </a:p>
        </p:txBody>
      </p:sp>
      <p:sp>
        <p:nvSpPr>
          <p:cNvPr id="145" name="Freeform 203"/>
          <p:cNvSpPr>
            <a:spLocks/>
          </p:cNvSpPr>
          <p:nvPr/>
        </p:nvSpPr>
        <p:spPr bwMode="auto">
          <a:xfrm>
            <a:off x="7003922" y="4751050"/>
            <a:ext cx="42742" cy="42666"/>
          </a:xfrm>
          <a:custGeom>
            <a:avLst/>
            <a:gdLst/>
            <a:ahLst/>
            <a:cxnLst>
              <a:cxn ang="0">
                <a:pos x="70" y="139"/>
              </a:cxn>
              <a:cxn ang="0">
                <a:pos x="70" y="139"/>
              </a:cxn>
              <a:cxn ang="0">
                <a:pos x="0" y="69"/>
              </a:cxn>
              <a:cxn ang="0">
                <a:pos x="70" y="0"/>
              </a:cxn>
              <a:cxn ang="0">
                <a:pos x="139" y="69"/>
              </a:cxn>
              <a:cxn ang="0">
                <a:pos x="70" y="139"/>
              </a:cxn>
            </a:cxnLst>
            <a:rect l="0" t="0" r="r" b="b"/>
            <a:pathLst>
              <a:path w="139" h="139">
                <a:moveTo>
                  <a:pt x="70" y="139"/>
                </a:moveTo>
                <a:lnTo>
                  <a:pt x="70" y="139"/>
                </a:lnTo>
                <a:cubicBezTo>
                  <a:pt x="31" y="139"/>
                  <a:pt x="0" y="107"/>
                  <a:pt x="0" y="69"/>
                </a:cubicBezTo>
                <a:cubicBezTo>
                  <a:pt x="0" y="31"/>
                  <a:pt x="31" y="0"/>
                  <a:pt x="70" y="0"/>
                </a:cubicBezTo>
                <a:cubicBezTo>
                  <a:pt x="108" y="0"/>
                  <a:pt x="139" y="31"/>
                  <a:pt x="139" y="69"/>
                </a:cubicBezTo>
                <a:cubicBezTo>
                  <a:pt x="139" y="107"/>
                  <a:pt x="108" y="139"/>
                  <a:pt x="70" y="139"/>
                </a:cubicBezTo>
                <a:close/>
              </a:path>
            </a:pathLst>
          </a:custGeom>
          <a:solidFill>
            <a:srgbClr val="00B0F0"/>
          </a:solidFill>
          <a:ln w="0">
            <a:noFill/>
            <a:prstDash val="solid"/>
            <a:round/>
            <a:headEnd/>
            <a:tailEnd/>
          </a:ln>
        </p:spPr>
        <p:txBody>
          <a:bodyPr/>
          <a:lstStyle/>
          <a:p>
            <a:pPr defTabSz="440762" eaLnBrk="1" hangingPunct="1">
              <a:defRPr/>
            </a:pPr>
            <a:endParaRPr lang="zh-CN" altLang="en-US"/>
          </a:p>
        </p:txBody>
      </p:sp>
      <p:sp>
        <p:nvSpPr>
          <p:cNvPr id="147" name="Freeform 85"/>
          <p:cNvSpPr>
            <a:spLocks/>
          </p:cNvSpPr>
          <p:nvPr/>
        </p:nvSpPr>
        <p:spPr bwMode="auto">
          <a:xfrm>
            <a:off x="7553690" y="4311292"/>
            <a:ext cx="367690" cy="579366"/>
          </a:xfrm>
          <a:custGeom>
            <a:avLst/>
            <a:gdLst>
              <a:gd name="T0" fmla="*/ 2147483646 w 807"/>
              <a:gd name="T1" fmla="*/ 0 h 1277"/>
              <a:gd name="T2" fmla="*/ 2147483646 w 807"/>
              <a:gd name="T3" fmla="*/ 0 h 1277"/>
              <a:gd name="T4" fmla="*/ 2147483646 w 807"/>
              <a:gd name="T5" fmla="*/ 0 h 1277"/>
              <a:gd name="T6" fmla="*/ 0 w 807"/>
              <a:gd name="T7" fmla="*/ 2147483646 h 1277"/>
              <a:gd name="T8" fmla="*/ 0 w 807"/>
              <a:gd name="T9" fmla="*/ 2147483646 h 1277"/>
              <a:gd name="T10" fmla="*/ 2147483646 w 807"/>
              <a:gd name="T11" fmla="*/ 2147483646 h 1277"/>
              <a:gd name="T12" fmla="*/ 2147483646 w 807"/>
              <a:gd name="T13" fmla="*/ 2147483646 h 1277"/>
              <a:gd name="T14" fmla="*/ 2147483646 w 807"/>
              <a:gd name="T15" fmla="*/ 2147483646 h 1277"/>
              <a:gd name="T16" fmla="*/ 2147483646 w 807"/>
              <a:gd name="T17" fmla="*/ 2147483646 h 1277"/>
              <a:gd name="T18" fmla="*/ 2147483646 w 807"/>
              <a:gd name="T19" fmla="*/ 2147483646 h 1277"/>
              <a:gd name="T20" fmla="*/ 2147483646 w 807"/>
              <a:gd name="T21" fmla="*/ 2147483646 h 1277"/>
              <a:gd name="T22" fmla="*/ 2147483646 w 807"/>
              <a:gd name="T23" fmla="*/ 2147483646 h 1277"/>
              <a:gd name="T24" fmla="*/ 2147483646 w 807"/>
              <a:gd name="T25" fmla="*/ 2147483646 h 1277"/>
              <a:gd name="T26" fmla="*/ 2147483646 w 807"/>
              <a:gd name="T27" fmla="*/ 2147483646 h 1277"/>
              <a:gd name="T28" fmla="*/ 2147483646 w 807"/>
              <a:gd name="T29" fmla="*/ 2147483646 h 1277"/>
              <a:gd name="T30" fmla="*/ 2147483646 w 807"/>
              <a:gd name="T31" fmla="*/ 2147483646 h 1277"/>
              <a:gd name="T32" fmla="*/ 2147483646 w 807"/>
              <a:gd name="T33" fmla="*/ 2147483646 h 1277"/>
              <a:gd name="T34" fmla="*/ 2147483646 w 807"/>
              <a:gd name="T35" fmla="*/ 2147483646 h 1277"/>
              <a:gd name="T36" fmla="*/ 2147483646 w 807"/>
              <a:gd name="T37" fmla="*/ 2147483646 h 1277"/>
              <a:gd name="T38" fmla="*/ 2147483646 w 807"/>
              <a:gd name="T39" fmla="*/ 2147483646 h 1277"/>
              <a:gd name="T40" fmla="*/ 2147483646 w 807"/>
              <a:gd name="T41" fmla="*/ 2147483646 h 1277"/>
              <a:gd name="T42" fmla="*/ 2147483646 w 807"/>
              <a:gd name="T43" fmla="*/ 2147483646 h 1277"/>
              <a:gd name="T44" fmla="*/ 2147483646 w 807"/>
              <a:gd name="T45" fmla="*/ 2147483646 h 1277"/>
              <a:gd name="T46" fmla="*/ 2147483646 w 807"/>
              <a:gd name="T47" fmla="*/ 2147483646 h 1277"/>
              <a:gd name="T48" fmla="*/ 2147483646 w 807"/>
              <a:gd name="T49" fmla="*/ 2147483646 h 1277"/>
              <a:gd name="T50" fmla="*/ 2147483646 w 807"/>
              <a:gd name="T51" fmla="*/ 2147483646 h 1277"/>
              <a:gd name="T52" fmla="*/ 2147483646 w 807"/>
              <a:gd name="T53" fmla="*/ 2147483646 h 1277"/>
              <a:gd name="T54" fmla="*/ 2147483646 w 807"/>
              <a:gd name="T55" fmla="*/ 0 h 127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807" h="1277">
                <a:moveTo>
                  <a:pt x="710" y="0"/>
                </a:moveTo>
                <a:lnTo>
                  <a:pt x="710" y="0"/>
                </a:lnTo>
                <a:lnTo>
                  <a:pt x="97" y="0"/>
                </a:lnTo>
                <a:cubicBezTo>
                  <a:pt x="43" y="0"/>
                  <a:pt x="0" y="43"/>
                  <a:pt x="0" y="97"/>
                </a:cubicBezTo>
                <a:lnTo>
                  <a:pt x="0" y="1147"/>
                </a:lnTo>
                <a:cubicBezTo>
                  <a:pt x="0" y="1200"/>
                  <a:pt x="43" y="1244"/>
                  <a:pt x="97" y="1244"/>
                </a:cubicBezTo>
                <a:lnTo>
                  <a:pt x="401" y="1244"/>
                </a:lnTo>
                <a:cubicBezTo>
                  <a:pt x="409" y="1263"/>
                  <a:pt x="428" y="1277"/>
                  <a:pt x="450" y="1277"/>
                </a:cubicBezTo>
                <a:cubicBezTo>
                  <a:pt x="480" y="1277"/>
                  <a:pt x="504" y="1253"/>
                  <a:pt x="504" y="1224"/>
                </a:cubicBezTo>
                <a:cubicBezTo>
                  <a:pt x="504" y="1194"/>
                  <a:pt x="480" y="1170"/>
                  <a:pt x="450" y="1170"/>
                </a:cubicBezTo>
                <a:cubicBezTo>
                  <a:pt x="428" y="1170"/>
                  <a:pt x="409" y="1184"/>
                  <a:pt x="401" y="1204"/>
                </a:cubicBezTo>
                <a:lnTo>
                  <a:pt x="97" y="1204"/>
                </a:lnTo>
                <a:cubicBezTo>
                  <a:pt x="65" y="1204"/>
                  <a:pt x="40" y="1178"/>
                  <a:pt x="40" y="1147"/>
                </a:cubicBezTo>
                <a:lnTo>
                  <a:pt x="40" y="97"/>
                </a:lnTo>
                <a:cubicBezTo>
                  <a:pt x="40" y="65"/>
                  <a:pt x="65" y="40"/>
                  <a:pt x="97" y="40"/>
                </a:cubicBezTo>
                <a:lnTo>
                  <a:pt x="710" y="40"/>
                </a:lnTo>
                <a:cubicBezTo>
                  <a:pt x="741" y="40"/>
                  <a:pt x="767" y="65"/>
                  <a:pt x="767" y="97"/>
                </a:cubicBezTo>
                <a:lnTo>
                  <a:pt x="767" y="1147"/>
                </a:lnTo>
                <a:cubicBezTo>
                  <a:pt x="767" y="1178"/>
                  <a:pt x="741" y="1204"/>
                  <a:pt x="710" y="1204"/>
                </a:cubicBezTo>
                <a:lnTo>
                  <a:pt x="662" y="1204"/>
                </a:lnTo>
                <a:cubicBezTo>
                  <a:pt x="654" y="1184"/>
                  <a:pt x="635" y="1170"/>
                  <a:pt x="612" y="1170"/>
                </a:cubicBezTo>
                <a:cubicBezTo>
                  <a:pt x="583" y="1170"/>
                  <a:pt x="559" y="1194"/>
                  <a:pt x="559" y="1224"/>
                </a:cubicBezTo>
                <a:cubicBezTo>
                  <a:pt x="559" y="1253"/>
                  <a:pt x="583" y="1277"/>
                  <a:pt x="612" y="1277"/>
                </a:cubicBezTo>
                <a:cubicBezTo>
                  <a:pt x="635" y="1277"/>
                  <a:pt x="654" y="1263"/>
                  <a:pt x="662" y="1244"/>
                </a:cubicBezTo>
                <a:lnTo>
                  <a:pt x="710" y="1244"/>
                </a:lnTo>
                <a:cubicBezTo>
                  <a:pt x="763" y="1244"/>
                  <a:pt x="807" y="1200"/>
                  <a:pt x="807" y="1147"/>
                </a:cubicBezTo>
                <a:lnTo>
                  <a:pt x="807" y="97"/>
                </a:lnTo>
                <a:cubicBezTo>
                  <a:pt x="807" y="43"/>
                  <a:pt x="763" y="0"/>
                  <a:pt x="710" y="0"/>
                </a:cubicBezTo>
                <a:close/>
              </a:path>
            </a:pathLst>
          </a:custGeom>
          <a:solidFill>
            <a:srgbClr val="00B0F0"/>
          </a:solidFill>
          <a:ln w="0">
            <a:solidFill>
              <a:srgbClr val="00B0F0"/>
            </a:solidFill>
            <a:prstDash val="solid"/>
            <a:round/>
            <a:headEnd/>
            <a:tailEnd/>
          </a:ln>
          <a:extLst/>
        </p:spPr>
        <p:txBody>
          <a:bodyPr/>
          <a:lstStyle/>
          <a:p>
            <a:endParaRPr lang="zh-CN" altLang="en-US"/>
          </a:p>
        </p:txBody>
      </p:sp>
      <p:sp>
        <p:nvSpPr>
          <p:cNvPr id="148" name="Freeform 86"/>
          <p:cNvSpPr>
            <a:spLocks/>
          </p:cNvSpPr>
          <p:nvPr/>
        </p:nvSpPr>
        <p:spPr bwMode="auto">
          <a:xfrm>
            <a:off x="7716917" y="4770315"/>
            <a:ext cx="41236" cy="39542"/>
          </a:xfrm>
          <a:custGeom>
            <a:avLst/>
            <a:gdLst>
              <a:gd name="T0" fmla="*/ 0 w 91"/>
              <a:gd name="T1" fmla="*/ 2147483646 h 90"/>
              <a:gd name="T2" fmla="*/ 0 w 91"/>
              <a:gd name="T3" fmla="*/ 2147483646 h 90"/>
              <a:gd name="T4" fmla="*/ 2147483646 w 91"/>
              <a:gd name="T5" fmla="*/ 2147483646 h 90"/>
              <a:gd name="T6" fmla="*/ 2147483646 w 91"/>
              <a:gd name="T7" fmla="*/ 2147483646 h 90"/>
              <a:gd name="T8" fmla="*/ 2147483646 w 91"/>
              <a:gd name="T9" fmla="*/ 0 h 90"/>
              <a:gd name="T10" fmla="*/ 0 w 91"/>
              <a:gd name="T11" fmla="*/ 2147483646 h 9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1" h="90">
                <a:moveTo>
                  <a:pt x="0" y="45"/>
                </a:moveTo>
                <a:lnTo>
                  <a:pt x="0" y="45"/>
                </a:lnTo>
                <a:cubicBezTo>
                  <a:pt x="0" y="70"/>
                  <a:pt x="20" y="90"/>
                  <a:pt x="45" y="90"/>
                </a:cubicBezTo>
                <a:cubicBezTo>
                  <a:pt x="70" y="90"/>
                  <a:pt x="91" y="70"/>
                  <a:pt x="91" y="45"/>
                </a:cubicBezTo>
                <a:cubicBezTo>
                  <a:pt x="91" y="20"/>
                  <a:pt x="70" y="0"/>
                  <a:pt x="45" y="0"/>
                </a:cubicBezTo>
                <a:cubicBezTo>
                  <a:pt x="20" y="0"/>
                  <a:pt x="0" y="20"/>
                  <a:pt x="0" y="45"/>
                </a:cubicBezTo>
                <a:close/>
              </a:path>
            </a:pathLst>
          </a:custGeom>
          <a:solidFill>
            <a:srgbClr val="00B0F0"/>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9" name="Freeform 87"/>
          <p:cNvSpPr>
            <a:spLocks noEditPoints="1"/>
          </p:cNvSpPr>
          <p:nvPr/>
        </p:nvSpPr>
        <p:spPr bwMode="auto">
          <a:xfrm>
            <a:off x="7608672" y="4371464"/>
            <a:ext cx="264600" cy="371344"/>
          </a:xfrm>
          <a:custGeom>
            <a:avLst/>
            <a:gdLst>
              <a:gd name="T0" fmla="*/ 2147483646 w 580"/>
              <a:gd name="T1" fmla="*/ 2147483646 h 818"/>
              <a:gd name="T2" fmla="*/ 2147483646 w 580"/>
              <a:gd name="T3" fmla="*/ 2147483646 h 818"/>
              <a:gd name="T4" fmla="*/ 2147483646 w 580"/>
              <a:gd name="T5" fmla="*/ 2147483646 h 818"/>
              <a:gd name="T6" fmla="*/ 2147483646 w 580"/>
              <a:gd name="T7" fmla="*/ 2147483646 h 818"/>
              <a:gd name="T8" fmla="*/ 2147483646 w 580"/>
              <a:gd name="T9" fmla="*/ 2147483646 h 818"/>
              <a:gd name="T10" fmla="*/ 2147483646 w 580"/>
              <a:gd name="T11" fmla="*/ 2147483646 h 818"/>
              <a:gd name="T12" fmla="*/ 2147483646 w 580"/>
              <a:gd name="T13" fmla="*/ 2147483646 h 818"/>
              <a:gd name="T14" fmla="*/ 2147483646 w 580"/>
              <a:gd name="T15" fmla="*/ 2147483646 h 818"/>
              <a:gd name="T16" fmla="*/ 2147483646 w 580"/>
              <a:gd name="T17" fmla="*/ 2147483646 h 818"/>
              <a:gd name="T18" fmla="*/ 2147483646 w 580"/>
              <a:gd name="T19" fmla="*/ 2147483646 h 818"/>
              <a:gd name="T20" fmla="*/ 2147483646 w 580"/>
              <a:gd name="T21" fmla="*/ 2147483646 h 818"/>
              <a:gd name="T22" fmla="*/ 2147483646 w 580"/>
              <a:gd name="T23" fmla="*/ 2147483646 h 818"/>
              <a:gd name="T24" fmla="*/ 2147483646 w 580"/>
              <a:gd name="T25" fmla="*/ 2147483646 h 818"/>
              <a:gd name="T26" fmla="*/ 2147483646 w 580"/>
              <a:gd name="T27" fmla="*/ 0 h 818"/>
              <a:gd name="T28" fmla="*/ 2147483646 w 580"/>
              <a:gd name="T29" fmla="*/ 0 h 818"/>
              <a:gd name="T30" fmla="*/ 0 w 580"/>
              <a:gd name="T31" fmla="*/ 2147483646 h 818"/>
              <a:gd name="T32" fmla="*/ 0 w 580"/>
              <a:gd name="T33" fmla="*/ 2147483646 h 818"/>
              <a:gd name="T34" fmla="*/ 2147483646 w 580"/>
              <a:gd name="T35" fmla="*/ 2147483646 h 818"/>
              <a:gd name="T36" fmla="*/ 2147483646 w 580"/>
              <a:gd name="T37" fmla="*/ 2147483646 h 818"/>
              <a:gd name="T38" fmla="*/ 2147483646 w 580"/>
              <a:gd name="T39" fmla="*/ 2147483646 h 81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80" h="818">
                <a:moveTo>
                  <a:pt x="26" y="751"/>
                </a:moveTo>
                <a:lnTo>
                  <a:pt x="26" y="751"/>
                </a:lnTo>
                <a:lnTo>
                  <a:pt x="26" y="67"/>
                </a:lnTo>
                <a:cubicBezTo>
                  <a:pt x="26" y="45"/>
                  <a:pt x="44" y="27"/>
                  <a:pt x="66" y="27"/>
                </a:cubicBezTo>
                <a:lnTo>
                  <a:pt x="513" y="27"/>
                </a:lnTo>
                <a:cubicBezTo>
                  <a:pt x="535" y="27"/>
                  <a:pt x="553" y="45"/>
                  <a:pt x="553" y="67"/>
                </a:cubicBezTo>
                <a:lnTo>
                  <a:pt x="553" y="751"/>
                </a:lnTo>
                <a:cubicBezTo>
                  <a:pt x="553" y="773"/>
                  <a:pt x="535" y="791"/>
                  <a:pt x="513" y="791"/>
                </a:cubicBezTo>
                <a:lnTo>
                  <a:pt x="66" y="791"/>
                </a:lnTo>
                <a:cubicBezTo>
                  <a:pt x="44" y="791"/>
                  <a:pt x="26" y="773"/>
                  <a:pt x="26" y="751"/>
                </a:cubicBezTo>
                <a:close/>
                <a:moveTo>
                  <a:pt x="580" y="751"/>
                </a:moveTo>
                <a:lnTo>
                  <a:pt x="580" y="751"/>
                </a:lnTo>
                <a:lnTo>
                  <a:pt x="580" y="67"/>
                </a:lnTo>
                <a:cubicBezTo>
                  <a:pt x="580" y="30"/>
                  <a:pt x="550" y="0"/>
                  <a:pt x="513" y="0"/>
                </a:cubicBezTo>
                <a:lnTo>
                  <a:pt x="66" y="0"/>
                </a:lnTo>
                <a:cubicBezTo>
                  <a:pt x="30" y="0"/>
                  <a:pt x="0" y="30"/>
                  <a:pt x="0" y="67"/>
                </a:cubicBezTo>
                <a:lnTo>
                  <a:pt x="0" y="751"/>
                </a:lnTo>
                <a:cubicBezTo>
                  <a:pt x="0" y="788"/>
                  <a:pt x="30" y="818"/>
                  <a:pt x="66" y="818"/>
                </a:cubicBezTo>
                <a:lnTo>
                  <a:pt x="513" y="818"/>
                </a:lnTo>
                <a:cubicBezTo>
                  <a:pt x="550" y="818"/>
                  <a:pt x="580" y="788"/>
                  <a:pt x="580" y="751"/>
                </a:cubicBezTo>
                <a:close/>
              </a:path>
            </a:pathLst>
          </a:custGeom>
          <a:solidFill>
            <a:srgbClr val="00B0F0"/>
          </a:solidFill>
          <a:ln w="0">
            <a:solidFill>
              <a:srgbClr val="00B0F0"/>
            </a:solidFill>
            <a:prstDash val="solid"/>
            <a:round/>
            <a:headEnd/>
            <a:tailEnd/>
          </a:ln>
          <a:extLst/>
        </p:spPr>
        <p:txBody>
          <a:bodyPr/>
          <a:lstStyle/>
          <a:p>
            <a:endParaRPr lang="zh-CN" altLang="en-US"/>
          </a:p>
        </p:txBody>
      </p:sp>
      <p:sp>
        <p:nvSpPr>
          <p:cNvPr id="150" name="Freeform 88"/>
          <p:cNvSpPr>
            <a:spLocks/>
          </p:cNvSpPr>
          <p:nvPr/>
        </p:nvSpPr>
        <p:spPr bwMode="auto">
          <a:xfrm>
            <a:off x="7888734" y="4245963"/>
            <a:ext cx="85909" cy="85959"/>
          </a:xfrm>
          <a:custGeom>
            <a:avLst/>
            <a:gdLst>
              <a:gd name="T0" fmla="*/ 2147483646 w 189"/>
              <a:gd name="T1" fmla="*/ 0 h 188"/>
              <a:gd name="T2" fmla="*/ 2147483646 w 189"/>
              <a:gd name="T3" fmla="*/ 0 h 188"/>
              <a:gd name="T4" fmla="*/ 0 w 189"/>
              <a:gd name="T5" fmla="*/ 2147483646 h 188"/>
              <a:gd name="T6" fmla="*/ 2147483646 w 189"/>
              <a:gd name="T7" fmla="*/ 2147483646 h 188"/>
              <a:gd name="T8" fmla="*/ 2147483646 w 189"/>
              <a:gd name="T9" fmla="*/ 2147483646 h 188"/>
              <a:gd name="T10" fmla="*/ 2147483646 w 189"/>
              <a:gd name="T11" fmla="*/ 2147483646 h 188"/>
              <a:gd name="T12" fmla="*/ 2147483646 w 189"/>
              <a:gd name="T13" fmla="*/ 2147483646 h 188"/>
              <a:gd name="T14" fmla="*/ 2147483646 w 189"/>
              <a:gd name="T15" fmla="*/ 2147483646 h 188"/>
              <a:gd name="T16" fmla="*/ 2147483646 w 189"/>
              <a:gd name="T17" fmla="*/ 2147483646 h 188"/>
              <a:gd name="T18" fmla="*/ 2147483646 w 189"/>
              <a:gd name="T19" fmla="*/ 2147483646 h 188"/>
              <a:gd name="T20" fmla="*/ 2147483646 w 189"/>
              <a:gd name="T21" fmla="*/ 0 h 18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9" h="188">
                <a:moveTo>
                  <a:pt x="21" y="0"/>
                </a:moveTo>
                <a:lnTo>
                  <a:pt x="21" y="0"/>
                </a:lnTo>
                <a:cubicBezTo>
                  <a:pt x="10" y="0"/>
                  <a:pt x="1" y="8"/>
                  <a:pt x="0" y="19"/>
                </a:cubicBezTo>
                <a:cubicBezTo>
                  <a:pt x="0" y="30"/>
                  <a:pt x="8" y="40"/>
                  <a:pt x="19" y="40"/>
                </a:cubicBezTo>
                <a:cubicBezTo>
                  <a:pt x="50" y="42"/>
                  <a:pt x="82" y="57"/>
                  <a:pt x="107" y="82"/>
                </a:cubicBezTo>
                <a:cubicBezTo>
                  <a:pt x="131" y="106"/>
                  <a:pt x="146" y="138"/>
                  <a:pt x="148" y="169"/>
                </a:cubicBezTo>
                <a:cubicBezTo>
                  <a:pt x="149" y="180"/>
                  <a:pt x="158" y="188"/>
                  <a:pt x="168" y="188"/>
                </a:cubicBezTo>
                <a:cubicBezTo>
                  <a:pt x="169" y="188"/>
                  <a:pt x="169" y="188"/>
                  <a:pt x="170" y="188"/>
                </a:cubicBezTo>
                <a:cubicBezTo>
                  <a:pt x="181" y="187"/>
                  <a:pt x="189" y="177"/>
                  <a:pt x="188" y="166"/>
                </a:cubicBezTo>
                <a:cubicBezTo>
                  <a:pt x="186" y="125"/>
                  <a:pt x="167" y="85"/>
                  <a:pt x="135" y="53"/>
                </a:cubicBezTo>
                <a:cubicBezTo>
                  <a:pt x="103" y="22"/>
                  <a:pt x="63" y="3"/>
                  <a:pt x="21" y="0"/>
                </a:cubicBezTo>
                <a:close/>
              </a:path>
            </a:pathLst>
          </a:custGeom>
          <a:solidFill>
            <a:srgbClr val="00B0F0"/>
          </a:solidFill>
          <a:ln w="0">
            <a:solidFill>
              <a:srgbClr val="00B0F0"/>
            </a:solidFill>
            <a:prstDash val="solid"/>
            <a:round/>
            <a:headEnd/>
            <a:tailEnd/>
          </a:ln>
          <a:extLst/>
        </p:spPr>
        <p:txBody>
          <a:bodyPr/>
          <a:lstStyle/>
          <a:p>
            <a:endParaRPr lang="zh-CN" altLang="en-US"/>
          </a:p>
        </p:txBody>
      </p:sp>
      <p:sp>
        <p:nvSpPr>
          <p:cNvPr id="151" name="Freeform 89"/>
          <p:cNvSpPr>
            <a:spLocks/>
          </p:cNvSpPr>
          <p:nvPr/>
        </p:nvSpPr>
        <p:spPr bwMode="auto">
          <a:xfrm>
            <a:off x="7893890" y="4184072"/>
            <a:ext cx="142609" cy="142693"/>
          </a:xfrm>
          <a:custGeom>
            <a:avLst/>
            <a:gdLst>
              <a:gd name="T0" fmla="*/ 2147483646 w 315"/>
              <a:gd name="T1" fmla="*/ 2147483646 h 313"/>
              <a:gd name="T2" fmla="*/ 2147483646 w 315"/>
              <a:gd name="T3" fmla="*/ 2147483646 h 313"/>
              <a:gd name="T4" fmla="*/ 2147483646 w 315"/>
              <a:gd name="T5" fmla="*/ 2147483646 h 313"/>
              <a:gd name="T6" fmla="*/ 2147483646 w 315"/>
              <a:gd name="T7" fmla="*/ 2147483646 h 313"/>
              <a:gd name="T8" fmla="*/ 2147483646 w 315"/>
              <a:gd name="T9" fmla="*/ 2147483646 h 313"/>
              <a:gd name="T10" fmla="*/ 2147483646 w 315"/>
              <a:gd name="T11" fmla="*/ 2147483646 h 313"/>
              <a:gd name="T12" fmla="*/ 2147483646 w 315"/>
              <a:gd name="T13" fmla="*/ 2147483646 h 313"/>
              <a:gd name="T14" fmla="*/ 2147483646 w 315"/>
              <a:gd name="T15" fmla="*/ 2147483646 h 313"/>
              <a:gd name="T16" fmla="*/ 2147483646 w 315"/>
              <a:gd name="T17" fmla="*/ 2147483646 h 313"/>
              <a:gd name="T18" fmla="*/ 2147483646 w 315"/>
              <a:gd name="T19" fmla="*/ 2147483646 h 313"/>
              <a:gd name="T20" fmla="*/ 2147483646 w 315"/>
              <a:gd name="T21" fmla="*/ 2147483646 h 313"/>
              <a:gd name="T22" fmla="*/ 2147483646 w 315"/>
              <a:gd name="T23" fmla="*/ 2147483646 h 31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15" h="313">
                <a:moveTo>
                  <a:pt x="227" y="87"/>
                </a:moveTo>
                <a:lnTo>
                  <a:pt x="227" y="87"/>
                </a:lnTo>
                <a:cubicBezTo>
                  <a:pt x="172" y="31"/>
                  <a:pt x="97" y="0"/>
                  <a:pt x="20" y="1"/>
                </a:cubicBezTo>
                <a:cubicBezTo>
                  <a:pt x="9" y="1"/>
                  <a:pt x="0" y="10"/>
                  <a:pt x="1" y="21"/>
                </a:cubicBezTo>
                <a:cubicBezTo>
                  <a:pt x="1" y="32"/>
                  <a:pt x="10" y="41"/>
                  <a:pt x="21" y="41"/>
                </a:cubicBezTo>
                <a:cubicBezTo>
                  <a:pt x="21" y="41"/>
                  <a:pt x="22" y="41"/>
                  <a:pt x="23" y="41"/>
                </a:cubicBezTo>
                <a:cubicBezTo>
                  <a:pt x="87" y="41"/>
                  <a:pt x="152" y="68"/>
                  <a:pt x="199" y="115"/>
                </a:cubicBezTo>
                <a:cubicBezTo>
                  <a:pt x="247" y="163"/>
                  <a:pt x="275" y="228"/>
                  <a:pt x="275" y="293"/>
                </a:cubicBezTo>
                <a:cubicBezTo>
                  <a:pt x="274" y="304"/>
                  <a:pt x="283" y="313"/>
                  <a:pt x="294" y="313"/>
                </a:cubicBezTo>
                <a:lnTo>
                  <a:pt x="295" y="313"/>
                </a:lnTo>
                <a:cubicBezTo>
                  <a:pt x="306" y="313"/>
                  <a:pt x="314" y="304"/>
                  <a:pt x="315" y="293"/>
                </a:cubicBezTo>
                <a:cubicBezTo>
                  <a:pt x="315" y="217"/>
                  <a:pt x="283" y="142"/>
                  <a:pt x="227" y="87"/>
                </a:cubicBezTo>
                <a:close/>
              </a:path>
            </a:pathLst>
          </a:custGeom>
          <a:solidFill>
            <a:srgbClr val="00B0F0"/>
          </a:solidFill>
          <a:ln w="0">
            <a:solidFill>
              <a:srgbClr val="00B0F0"/>
            </a:solidFill>
            <a:prstDash val="solid"/>
            <a:round/>
            <a:headEnd/>
            <a:tailEnd/>
          </a:ln>
          <a:extLst/>
        </p:spPr>
        <p:txBody>
          <a:bodyPr/>
          <a:lstStyle/>
          <a:p>
            <a:endParaRPr lang="zh-CN" altLang="en-US"/>
          </a:p>
        </p:txBody>
      </p:sp>
      <p:sp>
        <p:nvSpPr>
          <p:cNvPr id="152" name="laptop_223444"/>
          <p:cNvSpPr>
            <a:spLocks noChangeAspect="1"/>
          </p:cNvSpPr>
          <p:nvPr/>
        </p:nvSpPr>
        <p:spPr bwMode="auto">
          <a:xfrm>
            <a:off x="8478676" y="4403943"/>
            <a:ext cx="609685" cy="405914"/>
          </a:xfrm>
          <a:custGeom>
            <a:avLst/>
            <a:gdLst>
              <a:gd name="connsiteX0" fmla="*/ 288109 w 608274"/>
              <a:gd name="connsiteY0" fmla="*/ 319661 h 404975"/>
              <a:gd name="connsiteX1" fmla="*/ 324964 w 608274"/>
              <a:gd name="connsiteY1" fmla="*/ 319661 h 404975"/>
              <a:gd name="connsiteX2" fmla="*/ 335680 w 608274"/>
              <a:gd name="connsiteY2" fmla="*/ 330352 h 404975"/>
              <a:gd name="connsiteX3" fmla="*/ 324964 w 608274"/>
              <a:gd name="connsiteY3" fmla="*/ 341042 h 404975"/>
              <a:gd name="connsiteX4" fmla="*/ 288109 w 608274"/>
              <a:gd name="connsiteY4" fmla="*/ 341042 h 404975"/>
              <a:gd name="connsiteX5" fmla="*/ 277393 w 608274"/>
              <a:gd name="connsiteY5" fmla="*/ 330352 h 404975"/>
              <a:gd name="connsiteX6" fmla="*/ 288109 w 608274"/>
              <a:gd name="connsiteY6" fmla="*/ 319661 h 404975"/>
              <a:gd name="connsiteX7" fmla="*/ 112056 w 608274"/>
              <a:gd name="connsiteY7" fmla="*/ 63970 h 404975"/>
              <a:gd name="connsiteX8" fmla="*/ 112056 w 608274"/>
              <a:gd name="connsiteY8" fmla="*/ 277144 h 404975"/>
              <a:gd name="connsiteX9" fmla="*/ 496218 w 608274"/>
              <a:gd name="connsiteY9" fmla="*/ 277144 h 404975"/>
              <a:gd name="connsiteX10" fmla="*/ 496218 w 608274"/>
              <a:gd name="connsiteY10" fmla="*/ 63970 h 404975"/>
              <a:gd name="connsiteX11" fmla="*/ 106754 w 608274"/>
              <a:gd name="connsiteY11" fmla="*/ 42692 h 404975"/>
              <a:gd name="connsiteX12" fmla="*/ 501520 w 608274"/>
              <a:gd name="connsiteY12" fmla="*/ 42692 h 404975"/>
              <a:gd name="connsiteX13" fmla="*/ 517527 w 608274"/>
              <a:gd name="connsiteY13" fmla="*/ 58675 h 404975"/>
              <a:gd name="connsiteX14" fmla="*/ 517527 w 608274"/>
              <a:gd name="connsiteY14" fmla="*/ 282438 h 404975"/>
              <a:gd name="connsiteX15" fmla="*/ 501520 w 608274"/>
              <a:gd name="connsiteY15" fmla="*/ 298421 h 404975"/>
              <a:gd name="connsiteX16" fmla="*/ 106754 w 608274"/>
              <a:gd name="connsiteY16" fmla="*/ 298421 h 404975"/>
              <a:gd name="connsiteX17" fmla="*/ 90747 w 608274"/>
              <a:gd name="connsiteY17" fmla="*/ 282438 h 404975"/>
              <a:gd name="connsiteX18" fmla="*/ 90747 w 608274"/>
              <a:gd name="connsiteY18" fmla="*/ 58675 h 404975"/>
              <a:gd name="connsiteX19" fmla="*/ 106754 w 608274"/>
              <a:gd name="connsiteY19" fmla="*/ 42692 h 404975"/>
              <a:gd name="connsiteX20" fmla="*/ 101346 w 608274"/>
              <a:gd name="connsiteY20" fmla="*/ 21378 h 404975"/>
              <a:gd name="connsiteX21" fmla="*/ 69331 w 608274"/>
              <a:gd name="connsiteY21" fmla="*/ 53344 h 404975"/>
              <a:gd name="connsiteX22" fmla="*/ 69331 w 608274"/>
              <a:gd name="connsiteY22" fmla="*/ 319665 h 404975"/>
              <a:gd name="connsiteX23" fmla="*/ 235306 w 608274"/>
              <a:gd name="connsiteY23" fmla="*/ 319665 h 404975"/>
              <a:gd name="connsiteX24" fmla="*/ 246011 w 608274"/>
              <a:gd name="connsiteY24" fmla="*/ 330353 h 404975"/>
              <a:gd name="connsiteX25" fmla="*/ 235306 w 608274"/>
              <a:gd name="connsiteY25" fmla="*/ 341042 h 404975"/>
              <a:gd name="connsiteX26" fmla="*/ 21310 w 608274"/>
              <a:gd name="connsiteY26" fmla="*/ 341042 h 404975"/>
              <a:gd name="connsiteX27" fmla="*/ 21310 w 608274"/>
              <a:gd name="connsiteY27" fmla="*/ 351631 h 404975"/>
              <a:gd name="connsiteX28" fmla="*/ 53324 w 608274"/>
              <a:gd name="connsiteY28" fmla="*/ 383598 h 404975"/>
              <a:gd name="connsiteX29" fmla="*/ 554950 w 608274"/>
              <a:gd name="connsiteY29" fmla="*/ 383598 h 404975"/>
              <a:gd name="connsiteX30" fmla="*/ 586964 w 608274"/>
              <a:gd name="connsiteY30" fmla="*/ 351631 h 404975"/>
              <a:gd name="connsiteX31" fmla="*/ 586964 w 608274"/>
              <a:gd name="connsiteY31" fmla="*/ 341042 h 404975"/>
              <a:gd name="connsiteX32" fmla="*/ 378871 w 608274"/>
              <a:gd name="connsiteY32" fmla="*/ 341042 h 404975"/>
              <a:gd name="connsiteX33" fmla="*/ 368166 w 608274"/>
              <a:gd name="connsiteY33" fmla="*/ 330353 h 404975"/>
              <a:gd name="connsiteX34" fmla="*/ 378871 w 608274"/>
              <a:gd name="connsiteY34" fmla="*/ 319665 h 404975"/>
              <a:gd name="connsiteX35" fmla="*/ 538943 w 608274"/>
              <a:gd name="connsiteY35" fmla="*/ 319665 h 404975"/>
              <a:gd name="connsiteX36" fmla="*/ 538943 w 608274"/>
              <a:gd name="connsiteY36" fmla="*/ 53344 h 404975"/>
              <a:gd name="connsiteX37" fmla="*/ 506928 w 608274"/>
              <a:gd name="connsiteY37" fmla="*/ 21378 h 404975"/>
              <a:gd name="connsiteX38" fmla="*/ 101346 w 608274"/>
              <a:gd name="connsiteY38" fmla="*/ 0 h 404975"/>
              <a:gd name="connsiteX39" fmla="*/ 506928 w 608274"/>
              <a:gd name="connsiteY39" fmla="*/ 0 h 404975"/>
              <a:gd name="connsiteX40" fmla="*/ 560252 w 608274"/>
              <a:gd name="connsiteY40" fmla="*/ 53344 h 404975"/>
              <a:gd name="connsiteX41" fmla="*/ 560252 w 608274"/>
              <a:gd name="connsiteY41" fmla="*/ 319665 h 404975"/>
              <a:gd name="connsiteX42" fmla="*/ 597069 w 608274"/>
              <a:gd name="connsiteY42" fmla="*/ 319665 h 404975"/>
              <a:gd name="connsiteX43" fmla="*/ 607774 w 608274"/>
              <a:gd name="connsiteY43" fmla="*/ 330353 h 404975"/>
              <a:gd name="connsiteX44" fmla="*/ 608274 w 608274"/>
              <a:gd name="connsiteY44" fmla="*/ 351631 h 404975"/>
              <a:gd name="connsiteX45" fmla="*/ 554950 w 608274"/>
              <a:gd name="connsiteY45" fmla="*/ 404975 h 404975"/>
              <a:gd name="connsiteX46" fmla="*/ 53324 w 608274"/>
              <a:gd name="connsiteY46" fmla="*/ 404975 h 404975"/>
              <a:gd name="connsiteX47" fmla="*/ 0 w 608274"/>
              <a:gd name="connsiteY47" fmla="*/ 351631 h 404975"/>
              <a:gd name="connsiteX48" fmla="*/ 0 w 608274"/>
              <a:gd name="connsiteY48" fmla="*/ 330353 h 404975"/>
              <a:gd name="connsiteX49" fmla="*/ 10705 w 608274"/>
              <a:gd name="connsiteY49" fmla="*/ 319665 h 404975"/>
              <a:gd name="connsiteX50" fmla="*/ 48022 w 608274"/>
              <a:gd name="connsiteY50" fmla="*/ 319665 h 404975"/>
              <a:gd name="connsiteX51" fmla="*/ 48022 w 608274"/>
              <a:gd name="connsiteY51" fmla="*/ 53344 h 404975"/>
              <a:gd name="connsiteX52" fmla="*/ 101346 w 608274"/>
              <a:gd name="connsiteY52" fmla="*/ 0 h 40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08274" h="404975">
                <a:moveTo>
                  <a:pt x="288109" y="319661"/>
                </a:moveTo>
                <a:lnTo>
                  <a:pt x="324964" y="319661"/>
                </a:lnTo>
                <a:cubicBezTo>
                  <a:pt x="330873" y="319661"/>
                  <a:pt x="335680" y="324457"/>
                  <a:pt x="335680" y="330352"/>
                </a:cubicBezTo>
                <a:cubicBezTo>
                  <a:pt x="335680" y="336246"/>
                  <a:pt x="330873" y="341042"/>
                  <a:pt x="324964" y="341042"/>
                </a:cubicBezTo>
                <a:lnTo>
                  <a:pt x="288109" y="341042"/>
                </a:lnTo>
                <a:cubicBezTo>
                  <a:pt x="282200" y="341042"/>
                  <a:pt x="277393" y="336246"/>
                  <a:pt x="277393" y="330352"/>
                </a:cubicBezTo>
                <a:cubicBezTo>
                  <a:pt x="277393" y="324457"/>
                  <a:pt x="282200" y="319661"/>
                  <a:pt x="288109" y="319661"/>
                </a:cubicBezTo>
                <a:close/>
                <a:moveTo>
                  <a:pt x="112056" y="63970"/>
                </a:moveTo>
                <a:lnTo>
                  <a:pt x="112056" y="277144"/>
                </a:lnTo>
                <a:lnTo>
                  <a:pt x="496218" y="277144"/>
                </a:lnTo>
                <a:lnTo>
                  <a:pt x="496218" y="63970"/>
                </a:lnTo>
                <a:close/>
                <a:moveTo>
                  <a:pt x="106754" y="42692"/>
                </a:moveTo>
                <a:lnTo>
                  <a:pt x="501520" y="42692"/>
                </a:lnTo>
                <a:cubicBezTo>
                  <a:pt x="510624" y="42692"/>
                  <a:pt x="517527" y="49585"/>
                  <a:pt x="517527" y="58675"/>
                </a:cubicBezTo>
                <a:lnTo>
                  <a:pt x="517527" y="282438"/>
                </a:lnTo>
                <a:cubicBezTo>
                  <a:pt x="517527" y="291528"/>
                  <a:pt x="510624" y="298421"/>
                  <a:pt x="501520" y="298421"/>
                </a:cubicBezTo>
                <a:lnTo>
                  <a:pt x="106754" y="298421"/>
                </a:lnTo>
                <a:cubicBezTo>
                  <a:pt x="97650" y="298421"/>
                  <a:pt x="90747" y="291528"/>
                  <a:pt x="90747" y="282438"/>
                </a:cubicBezTo>
                <a:lnTo>
                  <a:pt x="90747" y="58675"/>
                </a:lnTo>
                <a:cubicBezTo>
                  <a:pt x="90747" y="49585"/>
                  <a:pt x="97650" y="42692"/>
                  <a:pt x="106754" y="42692"/>
                </a:cubicBezTo>
                <a:close/>
                <a:moveTo>
                  <a:pt x="101346" y="21378"/>
                </a:moveTo>
                <a:cubicBezTo>
                  <a:pt x="83738" y="21378"/>
                  <a:pt x="69331" y="35762"/>
                  <a:pt x="69331" y="53344"/>
                </a:cubicBezTo>
                <a:lnTo>
                  <a:pt x="69331" y="319665"/>
                </a:lnTo>
                <a:lnTo>
                  <a:pt x="235306" y="319665"/>
                </a:lnTo>
                <a:cubicBezTo>
                  <a:pt x="241209" y="319665"/>
                  <a:pt x="246011" y="324460"/>
                  <a:pt x="246011" y="330353"/>
                </a:cubicBezTo>
                <a:cubicBezTo>
                  <a:pt x="246011" y="336247"/>
                  <a:pt x="241209" y="341042"/>
                  <a:pt x="235306" y="341042"/>
                </a:cubicBezTo>
                <a:lnTo>
                  <a:pt x="21310" y="341042"/>
                </a:lnTo>
                <a:lnTo>
                  <a:pt x="21310" y="351631"/>
                </a:lnTo>
                <a:cubicBezTo>
                  <a:pt x="21310" y="369213"/>
                  <a:pt x="35716" y="383598"/>
                  <a:pt x="53324" y="383598"/>
                </a:cubicBezTo>
                <a:lnTo>
                  <a:pt x="554950" y="383598"/>
                </a:lnTo>
                <a:cubicBezTo>
                  <a:pt x="572558" y="383598"/>
                  <a:pt x="586964" y="369213"/>
                  <a:pt x="586964" y="351631"/>
                </a:cubicBezTo>
                <a:lnTo>
                  <a:pt x="586964" y="341042"/>
                </a:lnTo>
                <a:lnTo>
                  <a:pt x="378871" y="341042"/>
                </a:lnTo>
                <a:cubicBezTo>
                  <a:pt x="372968" y="341042"/>
                  <a:pt x="368166" y="336247"/>
                  <a:pt x="368166" y="330353"/>
                </a:cubicBezTo>
                <a:cubicBezTo>
                  <a:pt x="368166" y="324460"/>
                  <a:pt x="372968" y="319665"/>
                  <a:pt x="378871" y="319665"/>
                </a:cubicBezTo>
                <a:lnTo>
                  <a:pt x="538943" y="319665"/>
                </a:lnTo>
                <a:lnTo>
                  <a:pt x="538943" y="53344"/>
                </a:lnTo>
                <a:cubicBezTo>
                  <a:pt x="538943" y="35762"/>
                  <a:pt x="524536" y="21378"/>
                  <a:pt x="506928" y="21378"/>
                </a:cubicBezTo>
                <a:close/>
                <a:moveTo>
                  <a:pt x="101346" y="0"/>
                </a:moveTo>
                <a:lnTo>
                  <a:pt x="506928" y="0"/>
                </a:lnTo>
                <a:cubicBezTo>
                  <a:pt x="536242" y="0"/>
                  <a:pt x="560252" y="23975"/>
                  <a:pt x="560252" y="53344"/>
                </a:cubicBezTo>
                <a:lnTo>
                  <a:pt x="560252" y="319665"/>
                </a:lnTo>
                <a:lnTo>
                  <a:pt x="597069" y="319665"/>
                </a:lnTo>
                <a:cubicBezTo>
                  <a:pt x="602972" y="319665"/>
                  <a:pt x="607774" y="324460"/>
                  <a:pt x="607774" y="330353"/>
                </a:cubicBezTo>
                <a:lnTo>
                  <a:pt x="608274" y="351631"/>
                </a:lnTo>
                <a:cubicBezTo>
                  <a:pt x="608274" y="381000"/>
                  <a:pt x="584263" y="404975"/>
                  <a:pt x="554950" y="404975"/>
                </a:cubicBezTo>
                <a:lnTo>
                  <a:pt x="53324" y="404975"/>
                </a:lnTo>
                <a:cubicBezTo>
                  <a:pt x="24011" y="404975"/>
                  <a:pt x="0" y="381000"/>
                  <a:pt x="0" y="351631"/>
                </a:cubicBezTo>
                <a:lnTo>
                  <a:pt x="0" y="330353"/>
                </a:lnTo>
                <a:cubicBezTo>
                  <a:pt x="0" y="324460"/>
                  <a:pt x="4802" y="319665"/>
                  <a:pt x="10705" y="319665"/>
                </a:cubicBezTo>
                <a:lnTo>
                  <a:pt x="48022" y="319665"/>
                </a:lnTo>
                <a:lnTo>
                  <a:pt x="48022" y="53344"/>
                </a:lnTo>
                <a:cubicBezTo>
                  <a:pt x="48022" y="23975"/>
                  <a:pt x="72032" y="0"/>
                  <a:pt x="101346" y="0"/>
                </a:cubicBezTo>
                <a:close/>
              </a:path>
            </a:pathLst>
          </a:custGeom>
          <a:solidFill>
            <a:srgbClr val="00B0F0"/>
          </a:solidFill>
          <a:ln>
            <a:noFill/>
          </a:ln>
        </p:spPr>
      </p:sp>
      <p:sp>
        <p:nvSpPr>
          <p:cNvPr id="153" name="router_117962"/>
          <p:cNvSpPr>
            <a:spLocks noChangeAspect="1"/>
          </p:cNvSpPr>
          <p:nvPr/>
        </p:nvSpPr>
        <p:spPr bwMode="auto">
          <a:xfrm>
            <a:off x="9621271" y="4222055"/>
            <a:ext cx="609685" cy="605262"/>
          </a:xfrm>
          <a:custGeom>
            <a:avLst/>
            <a:gdLst>
              <a:gd name="connsiteX0" fmla="*/ 401661 w 581230"/>
              <a:gd name="connsiteY0" fmla="*/ 437012 h 577014"/>
              <a:gd name="connsiteX1" fmla="*/ 425066 w 581230"/>
              <a:gd name="connsiteY1" fmla="*/ 437012 h 577014"/>
              <a:gd name="connsiteX2" fmla="*/ 437435 w 581230"/>
              <a:gd name="connsiteY2" fmla="*/ 449370 h 577014"/>
              <a:gd name="connsiteX3" fmla="*/ 425066 w 581230"/>
              <a:gd name="connsiteY3" fmla="*/ 461639 h 577014"/>
              <a:gd name="connsiteX4" fmla="*/ 401661 w 581230"/>
              <a:gd name="connsiteY4" fmla="*/ 461639 h 577014"/>
              <a:gd name="connsiteX5" fmla="*/ 389380 w 581230"/>
              <a:gd name="connsiteY5" fmla="*/ 449370 h 577014"/>
              <a:gd name="connsiteX6" fmla="*/ 401661 w 581230"/>
              <a:gd name="connsiteY6" fmla="*/ 437012 h 577014"/>
              <a:gd name="connsiteX7" fmla="*/ 278807 w 581230"/>
              <a:gd name="connsiteY7" fmla="*/ 437012 h 577014"/>
              <a:gd name="connsiteX8" fmla="*/ 302212 w 581230"/>
              <a:gd name="connsiteY8" fmla="*/ 437012 h 577014"/>
              <a:gd name="connsiteX9" fmla="*/ 314581 w 581230"/>
              <a:gd name="connsiteY9" fmla="*/ 449370 h 577014"/>
              <a:gd name="connsiteX10" fmla="*/ 302212 w 581230"/>
              <a:gd name="connsiteY10" fmla="*/ 461639 h 577014"/>
              <a:gd name="connsiteX11" fmla="*/ 278807 w 581230"/>
              <a:gd name="connsiteY11" fmla="*/ 461639 h 577014"/>
              <a:gd name="connsiteX12" fmla="*/ 266526 w 581230"/>
              <a:gd name="connsiteY12" fmla="*/ 449370 h 577014"/>
              <a:gd name="connsiteX13" fmla="*/ 278807 w 581230"/>
              <a:gd name="connsiteY13" fmla="*/ 437012 h 577014"/>
              <a:gd name="connsiteX14" fmla="*/ 156022 w 581230"/>
              <a:gd name="connsiteY14" fmla="*/ 437012 h 577014"/>
              <a:gd name="connsiteX15" fmla="*/ 179427 w 581230"/>
              <a:gd name="connsiteY15" fmla="*/ 437012 h 577014"/>
              <a:gd name="connsiteX16" fmla="*/ 191797 w 581230"/>
              <a:gd name="connsiteY16" fmla="*/ 449370 h 577014"/>
              <a:gd name="connsiteX17" fmla="*/ 179427 w 581230"/>
              <a:gd name="connsiteY17" fmla="*/ 461639 h 577014"/>
              <a:gd name="connsiteX18" fmla="*/ 156022 w 581230"/>
              <a:gd name="connsiteY18" fmla="*/ 461639 h 577014"/>
              <a:gd name="connsiteX19" fmla="*/ 143742 w 581230"/>
              <a:gd name="connsiteY19" fmla="*/ 449370 h 577014"/>
              <a:gd name="connsiteX20" fmla="*/ 156022 w 581230"/>
              <a:gd name="connsiteY20" fmla="*/ 437012 h 577014"/>
              <a:gd name="connsiteX21" fmla="*/ 24651 w 581230"/>
              <a:gd name="connsiteY21" fmla="*/ 380228 h 577014"/>
              <a:gd name="connsiteX22" fmla="*/ 24651 w 581230"/>
              <a:gd name="connsiteY22" fmla="*/ 518441 h 577014"/>
              <a:gd name="connsiteX23" fmla="*/ 556489 w 581230"/>
              <a:gd name="connsiteY23" fmla="*/ 518441 h 577014"/>
              <a:gd name="connsiteX24" fmla="*/ 556666 w 581230"/>
              <a:gd name="connsiteY24" fmla="*/ 518441 h 577014"/>
              <a:gd name="connsiteX25" fmla="*/ 556666 w 581230"/>
              <a:gd name="connsiteY25" fmla="*/ 380228 h 577014"/>
              <a:gd name="connsiteX26" fmla="*/ 423000 w 581230"/>
              <a:gd name="connsiteY26" fmla="*/ 135839 h 577014"/>
              <a:gd name="connsiteX27" fmla="*/ 435370 w 581230"/>
              <a:gd name="connsiteY27" fmla="*/ 148104 h 577014"/>
              <a:gd name="connsiteX28" fmla="*/ 423000 w 581230"/>
              <a:gd name="connsiteY28" fmla="*/ 160457 h 577014"/>
              <a:gd name="connsiteX29" fmla="*/ 368093 w 581230"/>
              <a:gd name="connsiteY29" fmla="*/ 215292 h 577014"/>
              <a:gd name="connsiteX30" fmla="*/ 355723 w 581230"/>
              <a:gd name="connsiteY30" fmla="*/ 227645 h 577014"/>
              <a:gd name="connsiteX31" fmla="*/ 343442 w 581230"/>
              <a:gd name="connsiteY31" fmla="*/ 215292 h 577014"/>
              <a:gd name="connsiteX32" fmla="*/ 423000 w 581230"/>
              <a:gd name="connsiteY32" fmla="*/ 135839 h 577014"/>
              <a:gd name="connsiteX33" fmla="*/ 496951 w 581230"/>
              <a:gd name="connsiteY33" fmla="*/ 101403 h 577014"/>
              <a:gd name="connsiteX34" fmla="*/ 509321 w 581230"/>
              <a:gd name="connsiteY34" fmla="*/ 113758 h 577014"/>
              <a:gd name="connsiteX35" fmla="*/ 509321 w 581230"/>
              <a:gd name="connsiteY35" fmla="*/ 355519 h 577014"/>
              <a:gd name="connsiteX36" fmla="*/ 568948 w 581230"/>
              <a:gd name="connsiteY36" fmla="*/ 355519 h 577014"/>
              <a:gd name="connsiteX37" fmla="*/ 581229 w 581230"/>
              <a:gd name="connsiteY37" fmla="*/ 367962 h 577014"/>
              <a:gd name="connsiteX38" fmla="*/ 581229 w 581230"/>
              <a:gd name="connsiteY38" fmla="*/ 530795 h 577014"/>
              <a:gd name="connsiteX39" fmla="*/ 568859 w 581230"/>
              <a:gd name="connsiteY39" fmla="*/ 543061 h 577014"/>
              <a:gd name="connsiteX40" fmla="*/ 497663 w 581230"/>
              <a:gd name="connsiteY40" fmla="*/ 543061 h 577014"/>
              <a:gd name="connsiteX41" fmla="*/ 497663 w 581230"/>
              <a:gd name="connsiteY41" fmla="*/ 564660 h 577014"/>
              <a:gd name="connsiteX42" fmla="*/ 485292 w 581230"/>
              <a:gd name="connsiteY42" fmla="*/ 577014 h 577014"/>
              <a:gd name="connsiteX43" fmla="*/ 473011 w 581230"/>
              <a:gd name="connsiteY43" fmla="*/ 564660 h 577014"/>
              <a:gd name="connsiteX44" fmla="*/ 473011 w 581230"/>
              <a:gd name="connsiteY44" fmla="*/ 543061 h 577014"/>
              <a:gd name="connsiteX45" fmla="*/ 108218 w 581230"/>
              <a:gd name="connsiteY45" fmla="*/ 543061 h 577014"/>
              <a:gd name="connsiteX46" fmla="*/ 108218 w 581230"/>
              <a:gd name="connsiteY46" fmla="*/ 564660 h 577014"/>
              <a:gd name="connsiteX47" fmla="*/ 95848 w 581230"/>
              <a:gd name="connsiteY47" fmla="*/ 577014 h 577014"/>
              <a:gd name="connsiteX48" fmla="*/ 83566 w 581230"/>
              <a:gd name="connsiteY48" fmla="*/ 564660 h 577014"/>
              <a:gd name="connsiteX49" fmla="*/ 83566 w 581230"/>
              <a:gd name="connsiteY49" fmla="*/ 543061 h 577014"/>
              <a:gd name="connsiteX50" fmla="*/ 12370 w 581230"/>
              <a:gd name="connsiteY50" fmla="*/ 543061 h 577014"/>
              <a:gd name="connsiteX51" fmla="*/ 0 w 581230"/>
              <a:gd name="connsiteY51" fmla="*/ 530795 h 577014"/>
              <a:gd name="connsiteX52" fmla="*/ 0 w 581230"/>
              <a:gd name="connsiteY52" fmla="*/ 367785 h 577014"/>
              <a:gd name="connsiteX53" fmla="*/ 12370 w 581230"/>
              <a:gd name="connsiteY53" fmla="*/ 355519 h 577014"/>
              <a:gd name="connsiteX54" fmla="*/ 484580 w 581230"/>
              <a:gd name="connsiteY54" fmla="*/ 355519 h 577014"/>
              <a:gd name="connsiteX55" fmla="*/ 484580 w 581230"/>
              <a:gd name="connsiteY55" fmla="*/ 113758 h 577014"/>
              <a:gd name="connsiteX56" fmla="*/ 496951 w 581230"/>
              <a:gd name="connsiteY56" fmla="*/ 101403 h 577014"/>
              <a:gd name="connsiteX57" fmla="*/ 423002 w 581230"/>
              <a:gd name="connsiteY57" fmla="*/ 65273 h 577014"/>
              <a:gd name="connsiteX58" fmla="*/ 435370 w 581230"/>
              <a:gd name="connsiteY58" fmla="*/ 77627 h 577014"/>
              <a:gd name="connsiteX59" fmla="*/ 423002 w 581230"/>
              <a:gd name="connsiteY59" fmla="*/ 89980 h 577014"/>
              <a:gd name="connsiteX60" fmla="*/ 297542 w 581230"/>
              <a:gd name="connsiteY60" fmla="*/ 215291 h 577014"/>
              <a:gd name="connsiteX61" fmla="*/ 285174 w 581230"/>
              <a:gd name="connsiteY61" fmla="*/ 227644 h 577014"/>
              <a:gd name="connsiteX62" fmla="*/ 272806 w 581230"/>
              <a:gd name="connsiteY62" fmla="*/ 215291 h 577014"/>
              <a:gd name="connsiteX63" fmla="*/ 423002 w 581230"/>
              <a:gd name="connsiteY63" fmla="*/ 65273 h 577014"/>
              <a:gd name="connsiteX64" fmla="*/ 423017 w 581230"/>
              <a:gd name="connsiteY64" fmla="*/ 0 h 577014"/>
              <a:gd name="connsiteX65" fmla="*/ 435388 w 581230"/>
              <a:gd name="connsiteY65" fmla="*/ 12267 h 577014"/>
              <a:gd name="connsiteX66" fmla="*/ 423017 w 581230"/>
              <a:gd name="connsiteY66" fmla="*/ 24622 h 577014"/>
              <a:gd name="connsiteX67" fmla="*/ 232115 w 581230"/>
              <a:gd name="connsiteY67" fmla="*/ 215289 h 577014"/>
              <a:gd name="connsiteX68" fmla="*/ 219744 w 581230"/>
              <a:gd name="connsiteY68" fmla="*/ 227644 h 577014"/>
              <a:gd name="connsiteX69" fmla="*/ 207462 w 581230"/>
              <a:gd name="connsiteY69" fmla="*/ 215289 h 577014"/>
              <a:gd name="connsiteX70" fmla="*/ 423017 w 581230"/>
              <a:gd name="connsiteY70" fmla="*/ 0 h 577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581230" h="577014">
                <a:moveTo>
                  <a:pt x="401661" y="437012"/>
                </a:moveTo>
                <a:lnTo>
                  <a:pt x="425066" y="437012"/>
                </a:lnTo>
                <a:cubicBezTo>
                  <a:pt x="431829" y="437012"/>
                  <a:pt x="437435" y="442436"/>
                  <a:pt x="437435" y="449370"/>
                </a:cubicBezTo>
                <a:cubicBezTo>
                  <a:pt x="437435" y="456127"/>
                  <a:pt x="431918" y="461639"/>
                  <a:pt x="425066" y="461639"/>
                </a:cubicBezTo>
                <a:lnTo>
                  <a:pt x="401661" y="461639"/>
                </a:lnTo>
                <a:cubicBezTo>
                  <a:pt x="394898" y="461639"/>
                  <a:pt x="389380" y="456216"/>
                  <a:pt x="389380" y="449370"/>
                </a:cubicBezTo>
                <a:cubicBezTo>
                  <a:pt x="389380" y="442613"/>
                  <a:pt x="394809" y="437012"/>
                  <a:pt x="401661" y="437012"/>
                </a:cubicBezTo>
                <a:close/>
                <a:moveTo>
                  <a:pt x="278807" y="437012"/>
                </a:moveTo>
                <a:lnTo>
                  <a:pt x="302212" y="437012"/>
                </a:lnTo>
                <a:cubicBezTo>
                  <a:pt x="308975" y="437012"/>
                  <a:pt x="314581" y="442436"/>
                  <a:pt x="314581" y="449370"/>
                </a:cubicBezTo>
                <a:cubicBezTo>
                  <a:pt x="314581" y="456127"/>
                  <a:pt x="309064" y="461639"/>
                  <a:pt x="302212" y="461639"/>
                </a:cubicBezTo>
                <a:lnTo>
                  <a:pt x="278807" y="461639"/>
                </a:lnTo>
                <a:cubicBezTo>
                  <a:pt x="272044" y="461639"/>
                  <a:pt x="266526" y="456216"/>
                  <a:pt x="266526" y="449370"/>
                </a:cubicBezTo>
                <a:cubicBezTo>
                  <a:pt x="266526" y="442613"/>
                  <a:pt x="271955" y="437012"/>
                  <a:pt x="278807" y="437012"/>
                </a:cubicBezTo>
                <a:close/>
                <a:moveTo>
                  <a:pt x="156022" y="437012"/>
                </a:moveTo>
                <a:lnTo>
                  <a:pt x="179427" y="437012"/>
                </a:lnTo>
                <a:cubicBezTo>
                  <a:pt x="186190" y="437012"/>
                  <a:pt x="191797" y="442436"/>
                  <a:pt x="191797" y="449370"/>
                </a:cubicBezTo>
                <a:cubicBezTo>
                  <a:pt x="191797" y="456127"/>
                  <a:pt x="186279" y="461639"/>
                  <a:pt x="179427" y="461639"/>
                </a:cubicBezTo>
                <a:lnTo>
                  <a:pt x="156022" y="461639"/>
                </a:lnTo>
                <a:cubicBezTo>
                  <a:pt x="149259" y="461639"/>
                  <a:pt x="143742" y="456216"/>
                  <a:pt x="143742" y="449370"/>
                </a:cubicBezTo>
                <a:cubicBezTo>
                  <a:pt x="143742" y="442613"/>
                  <a:pt x="149170" y="437012"/>
                  <a:pt x="156022" y="437012"/>
                </a:cubicBezTo>
                <a:close/>
                <a:moveTo>
                  <a:pt x="24651" y="380228"/>
                </a:moveTo>
                <a:lnTo>
                  <a:pt x="24651" y="518441"/>
                </a:lnTo>
                <a:lnTo>
                  <a:pt x="556489" y="518441"/>
                </a:lnTo>
                <a:lnTo>
                  <a:pt x="556666" y="518441"/>
                </a:lnTo>
                <a:lnTo>
                  <a:pt x="556666" y="380228"/>
                </a:lnTo>
                <a:close/>
                <a:moveTo>
                  <a:pt x="423000" y="135839"/>
                </a:moveTo>
                <a:cubicBezTo>
                  <a:pt x="429942" y="135839"/>
                  <a:pt x="435459" y="141261"/>
                  <a:pt x="435370" y="148104"/>
                </a:cubicBezTo>
                <a:cubicBezTo>
                  <a:pt x="435370" y="154858"/>
                  <a:pt x="429942" y="160457"/>
                  <a:pt x="423000" y="160457"/>
                </a:cubicBezTo>
                <a:cubicBezTo>
                  <a:pt x="392743" y="160457"/>
                  <a:pt x="368093" y="185075"/>
                  <a:pt x="368093" y="215292"/>
                </a:cubicBezTo>
                <a:cubicBezTo>
                  <a:pt x="368093" y="222046"/>
                  <a:pt x="362664" y="227645"/>
                  <a:pt x="355723" y="227645"/>
                </a:cubicBezTo>
                <a:cubicBezTo>
                  <a:pt x="348960" y="227645"/>
                  <a:pt x="343442" y="222224"/>
                  <a:pt x="343442" y="215292"/>
                </a:cubicBezTo>
                <a:cubicBezTo>
                  <a:pt x="343442" y="171477"/>
                  <a:pt x="379128" y="135839"/>
                  <a:pt x="423000" y="135839"/>
                </a:cubicBezTo>
                <a:close/>
                <a:moveTo>
                  <a:pt x="496951" y="101403"/>
                </a:moveTo>
                <a:cubicBezTo>
                  <a:pt x="503714" y="101403"/>
                  <a:pt x="509321" y="106825"/>
                  <a:pt x="509321" y="113758"/>
                </a:cubicBezTo>
                <a:lnTo>
                  <a:pt x="509321" y="355519"/>
                </a:lnTo>
                <a:lnTo>
                  <a:pt x="568948" y="355519"/>
                </a:lnTo>
                <a:cubicBezTo>
                  <a:pt x="575712" y="355519"/>
                  <a:pt x="581318" y="361029"/>
                  <a:pt x="581229" y="367962"/>
                </a:cubicBezTo>
                <a:lnTo>
                  <a:pt x="581229" y="530795"/>
                </a:lnTo>
                <a:cubicBezTo>
                  <a:pt x="581229" y="537550"/>
                  <a:pt x="575712" y="543061"/>
                  <a:pt x="568859" y="543061"/>
                </a:cubicBezTo>
                <a:lnTo>
                  <a:pt x="497663" y="543061"/>
                </a:lnTo>
                <a:lnTo>
                  <a:pt x="497663" y="564660"/>
                </a:lnTo>
                <a:cubicBezTo>
                  <a:pt x="497663" y="571415"/>
                  <a:pt x="492234" y="577014"/>
                  <a:pt x="485292" y="577014"/>
                </a:cubicBezTo>
                <a:cubicBezTo>
                  <a:pt x="478529" y="577014"/>
                  <a:pt x="473011" y="571504"/>
                  <a:pt x="473011" y="564660"/>
                </a:cubicBezTo>
                <a:lnTo>
                  <a:pt x="473011" y="543061"/>
                </a:lnTo>
                <a:lnTo>
                  <a:pt x="108218" y="543061"/>
                </a:lnTo>
                <a:lnTo>
                  <a:pt x="108218" y="564660"/>
                </a:lnTo>
                <a:cubicBezTo>
                  <a:pt x="108218" y="571415"/>
                  <a:pt x="102611" y="577014"/>
                  <a:pt x="95848" y="577014"/>
                </a:cubicBezTo>
                <a:cubicBezTo>
                  <a:pt x="89084" y="577014"/>
                  <a:pt x="83566" y="571504"/>
                  <a:pt x="83566" y="564660"/>
                </a:cubicBezTo>
                <a:lnTo>
                  <a:pt x="83566" y="543061"/>
                </a:lnTo>
                <a:lnTo>
                  <a:pt x="12370" y="543061"/>
                </a:lnTo>
                <a:cubicBezTo>
                  <a:pt x="5606" y="543061"/>
                  <a:pt x="0" y="537639"/>
                  <a:pt x="0" y="530795"/>
                </a:cubicBezTo>
                <a:lnTo>
                  <a:pt x="0" y="367785"/>
                </a:lnTo>
                <a:cubicBezTo>
                  <a:pt x="0" y="361029"/>
                  <a:pt x="5428" y="355519"/>
                  <a:pt x="12370" y="355519"/>
                </a:cubicBezTo>
                <a:lnTo>
                  <a:pt x="484580" y="355519"/>
                </a:lnTo>
                <a:lnTo>
                  <a:pt x="484580" y="113758"/>
                </a:lnTo>
                <a:cubicBezTo>
                  <a:pt x="484580" y="107003"/>
                  <a:pt x="490098" y="101403"/>
                  <a:pt x="496951" y="101403"/>
                </a:cubicBezTo>
                <a:close/>
                <a:moveTo>
                  <a:pt x="423002" y="65273"/>
                </a:moveTo>
                <a:cubicBezTo>
                  <a:pt x="429943" y="65273"/>
                  <a:pt x="435459" y="70783"/>
                  <a:pt x="435370" y="77627"/>
                </a:cubicBezTo>
                <a:cubicBezTo>
                  <a:pt x="435370" y="84381"/>
                  <a:pt x="429943" y="89980"/>
                  <a:pt x="423002" y="89980"/>
                </a:cubicBezTo>
                <a:cubicBezTo>
                  <a:pt x="353866" y="89980"/>
                  <a:pt x="297542" y="146237"/>
                  <a:pt x="297542" y="215291"/>
                </a:cubicBezTo>
                <a:cubicBezTo>
                  <a:pt x="297542" y="222045"/>
                  <a:pt x="291937" y="227644"/>
                  <a:pt x="285174" y="227644"/>
                </a:cubicBezTo>
                <a:cubicBezTo>
                  <a:pt x="278412" y="227644"/>
                  <a:pt x="272806" y="222223"/>
                  <a:pt x="272806" y="215291"/>
                </a:cubicBezTo>
                <a:cubicBezTo>
                  <a:pt x="272806" y="132639"/>
                  <a:pt x="340252" y="65273"/>
                  <a:pt x="423002" y="65273"/>
                </a:cubicBezTo>
                <a:close/>
                <a:moveTo>
                  <a:pt x="423017" y="0"/>
                </a:moveTo>
                <a:cubicBezTo>
                  <a:pt x="429781" y="0"/>
                  <a:pt x="435388" y="5422"/>
                  <a:pt x="435388" y="12267"/>
                </a:cubicBezTo>
                <a:cubicBezTo>
                  <a:pt x="435388" y="19022"/>
                  <a:pt x="429959" y="24622"/>
                  <a:pt x="423017" y="24622"/>
                </a:cubicBezTo>
                <a:cubicBezTo>
                  <a:pt x="317821" y="24622"/>
                  <a:pt x="232115" y="110222"/>
                  <a:pt x="232115" y="215289"/>
                </a:cubicBezTo>
                <a:cubicBezTo>
                  <a:pt x="232115" y="222044"/>
                  <a:pt x="226686" y="227644"/>
                  <a:pt x="219744" y="227644"/>
                </a:cubicBezTo>
                <a:cubicBezTo>
                  <a:pt x="212980" y="227644"/>
                  <a:pt x="207462" y="222222"/>
                  <a:pt x="207462" y="215289"/>
                </a:cubicBezTo>
                <a:cubicBezTo>
                  <a:pt x="207462" y="96533"/>
                  <a:pt x="304115" y="0"/>
                  <a:pt x="423017" y="0"/>
                </a:cubicBezTo>
                <a:close/>
              </a:path>
            </a:pathLst>
          </a:custGeom>
          <a:solidFill>
            <a:srgbClr val="00B0F0"/>
          </a:solidFill>
          <a:ln>
            <a:noFill/>
          </a:ln>
        </p:spPr>
      </p:sp>
      <p:sp>
        <p:nvSpPr>
          <p:cNvPr id="154" name="矩形 153"/>
          <p:cNvSpPr/>
          <p:nvPr/>
        </p:nvSpPr>
        <p:spPr>
          <a:xfrm>
            <a:off x="6340919" y="5367522"/>
            <a:ext cx="4246058" cy="400110"/>
          </a:xfrm>
          <a:prstGeom prst="rect">
            <a:avLst/>
          </a:prstGeom>
        </p:spPr>
        <p:txBody>
          <a:bodyPr wrap="square">
            <a:spAutoFit/>
          </a:bodyPr>
          <a:lstStyle/>
          <a:p>
            <a:pPr algn="ctr">
              <a:lnSpc>
                <a:spcPts val="1200"/>
              </a:lnSpc>
              <a:spcBef>
                <a:spcPts val="400"/>
              </a:spcBef>
              <a:spcAft>
                <a:spcPts val="400"/>
              </a:spcAft>
              <a:defRPr/>
            </a:pPr>
            <a:r>
              <a:rPr lang="en-US" altLang="zh-CN" sz="1600" dirty="0"/>
              <a:t>Data transmission between terminal and wireless routers through wireless signals</a:t>
            </a:r>
            <a:endParaRPr lang="zh-CN" altLang="zh-CN" sz="1600" kern="100"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endParaRPr>
          </a:p>
        </p:txBody>
      </p:sp>
      <p:sp>
        <p:nvSpPr>
          <p:cNvPr id="155" name="Text Box 235"/>
          <p:cNvSpPr txBox="1">
            <a:spLocks noChangeArrowheads="1"/>
          </p:cNvSpPr>
          <p:nvPr/>
        </p:nvSpPr>
        <p:spPr bwMode="auto">
          <a:xfrm>
            <a:off x="1890902" y="3104061"/>
            <a:ext cx="377699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600" dirty="0"/>
              <a:t>Data transmission through twisted pairs</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6" name="Text Box 235"/>
          <p:cNvSpPr txBox="1">
            <a:spLocks noChangeArrowheads="1"/>
          </p:cNvSpPr>
          <p:nvPr/>
        </p:nvSpPr>
        <p:spPr bwMode="auto">
          <a:xfrm>
            <a:off x="1855600" y="5394697"/>
            <a:ext cx="377539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600" dirty="0"/>
              <a:t>Data transmission through serial cables</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7" name="Text Box 235"/>
          <p:cNvSpPr txBox="1">
            <a:spLocks noChangeArrowheads="1"/>
          </p:cNvSpPr>
          <p:nvPr/>
        </p:nvSpPr>
        <p:spPr bwMode="auto">
          <a:xfrm>
            <a:off x="3820382" y="2561011"/>
            <a:ext cx="142058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o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fontAlgn="ctr"/>
            <a:r>
              <a:rPr lang="en-US" sz="1400" dirty="0">
                <a:latin typeface="Huawei Sans" panose="020C0503030203020204" pitchFamily="34" charset="0"/>
                <a:ea typeface="方正兰亭黑简体" panose="02000000000000000000" pitchFamily="2" charset="-122"/>
                <a:sym typeface="Huawei Sans" panose="020C0503030203020204" pitchFamily="34" charset="0"/>
              </a:rPr>
              <a:t>RJ45 connector</a:t>
            </a:r>
          </a:p>
        </p:txBody>
      </p:sp>
      <p:sp>
        <p:nvSpPr>
          <p:cNvPr id="158" name="Text Box 235"/>
          <p:cNvSpPr txBox="1">
            <a:spLocks noChangeArrowheads="1"/>
          </p:cNvSpPr>
          <p:nvPr/>
        </p:nvSpPr>
        <p:spPr bwMode="auto">
          <a:xfrm>
            <a:off x="2255330" y="2571479"/>
            <a:ext cx="118333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o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fontAlgn="ctr"/>
            <a:r>
              <a:rPr lang="en-US" sz="1400" dirty="0">
                <a:latin typeface="Huawei Sans" panose="020C0503030203020204" pitchFamily="34" charset="0"/>
                <a:ea typeface="方正兰亭黑简体" panose="02000000000000000000" pitchFamily="2" charset="-122"/>
                <a:sym typeface="Huawei Sans" panose="020C0503030203020204" pitchFamily="34" charset="0"/>
              </a:rPr>
              <a:t>Twisted pair</a:t>
            </a:r>
          </a:p>
        </p:txBody>
      </p:sp>
      <p:sp>
        <p:nvSpPr>
          <p:cNvPr id="160" name="Text Box 235"/>
          <p:cNvSpPr txBox="1">
            <a:spLocks noChangeArrowheads="1"/>
          </p:cNvSpPr>
          <p:nvPr/>
        </p:nvSpPr>
        <p:spPr bwMode="auto">
          <a:xfrm>
            <a:off x="7182275" y="2257778"/>
            <a:ext cx="5902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o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fontAlgn="ctr"/>
            <a:r>
              <a:rPr lang="en-US" sz="1400" dirty="0">
                <a:latin typeface="Huawei Sans" panose="020C0503030203020204" pitchFamily="34" charset="0"/>
                <a:ea typeface="方正兰亭黑简体" panose="02000000000000000000" pitchFamily="2" charset="-122"/>
                <a:sym typeface="Huawei Sans" panose="020C0503030203020204" pitchFamily="34" charset="0"/>
              </a:rPr>
              <a:t>Fiber</a:t>
            </a:r>
          </a:p>
        </p:txBody>
      </p:sp>
      <p:sp>
        <p:nvSpPr>
          <p:cNvPr id="161" name="Text Box 235"/>
          <p:cNvSpPr txBox="1">
            <a:spLocks noChangeArrowheads="1"/>
          </p:cNvSpPr>
          <p:nvPr/>
        </p:nvSpPr>
        <p:spPr bwMode="auto">
          <a:xfrm>
            <a:off x="8459102" y="2196846"/>
            <a:ext cx="144623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o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fontAlgn="ctr"/>
            <a:r>
              <a:rPr lang="en-US" sz="1400" dirty="0">
                <a:latin typeface="Huawei Sans" panose="020C0503030203020204" pitchFamily="34" charset="0"/>
                <a:ea typeface="方正兰亭黑简体" panose="02000000000000000000" pitchFamily="2" charset="-122"/>
                <a:sym typeface="Huawei Sans" panose="020C0503030203020204" pitchFamily="34" charset="0"/>
              </a:rPr>
              <a:t>Optical module</a:t>
            </a:r>
          </a:p>
        </p:txBody>
      </p:sp>
      <p:sp>
        <p:nvSpPr>
          <p:cNvPr id="163" name="矩形 162"/>
          <p:cNvSpPr/>
          <p:nvPr/>
        </p:nvSpPr>
        <p:spPr>
          <a:xfrm>
            <a:off x="2479370" y="4543865"/>
            <a:ext cx="2527855" cy="246221"/>
          </a:xfrm>
          <a:prstGeom prst="rect">
            <a:avLst/>
          </a:prstGeom>
        </p:spPr>
        <p:txBody>
          <a:bodyPr wrap="square">
            <a:noAutofit/>
          </a:bodyPr>
          <a:lstStyle/>
          <a:p>
            <a:pPr algn="ctr" fontAlgn="ctr">
              <a:spcBef>
                <a:spcPts val="400"/>
              </a:spcBef>
              <a:spcAft>
                <a:spcPts val="400"/>
              </a:spcAft>
              <a:defRPr/>
            </a:pPr>
            <a:r>
              <a:rPr lang="en-US" sz="1400" dirty="0">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Synchronous/asynchronous serial cable: V.24 on the left and V.35 on the right</a:t>
            </a:r>
          </a:p>
        </p:txBody>
      </p:sp>
      <p:sp>
        <p:nvSpPr>
          <p:cNvPr id="164" name="TextBox 9"/>
          <p:cNvSpPr txBox="1"/>
          <p:nvPr/>
        </p:nvSpPr>
        <p:spPr>
          <a:xfrm>
            <a:off x="6983363" y="4900484"/>
            <a:ext cx="1316387" cy="307777"/>
          </a:xfrm>
          <a:prstGeom prst="rect">
            <a:avLst/>
          </a:prstGeom>
          <a:noFill/>
        </p:spPr>
        <p:txBody>
          <a:bodyPr wrap="square" rtlCol="0">
            <a:noAutofit/>
          </a:bodyPr>
          <a:lstStyle/>
          <a:p>
            <a:pPr algn="ctr" fontAlgn="ctr"/>
            <a:r>
              <a:rPr lang="en-US" sz="1400" dirty="0">
                <a:latin typeface="Huawei Sans" panose="020C0503030203020204" pitchFamily="34" charset="0"/>
                <a:ea typeface="方正兰亭黑简体" panose="02000000000000000000" pitchFamily="2" charset="-122"/>
                <a:sym typeface="Huawei Sans" panose="020C0503030203020204" pitchFamily="34" charset="0"/>
              </a:rPr>
              <a:t>Mobile phone</a:t>
            </a:r>
          </a:p>
        </p:txBody>
      </p:sp>
      <p:sp>
        <p:nvSpPr>
          <p:cNvPr id="165" name="TextBox 9"/>
          <p:cNvSpPr txBox="1"/>
          <p:nvPr/>
        </p:nvSpPr>
        <p:spPr>
          <a:xfrm>
            <a:off x="8147518" y="4900484"/>
            <a:ext cx="1097083" cy="307777"/>
          </a:xfrm>
          <a:custGeom>
            <a:avLst/>
            <a:gdLst>
              <a:gd name="T0" fmla="*/ 6542 w 6827"/>
              <a:gd name="T1" fmla="*/ 3982 h 5689"/>
              <a:gd name="T2" fmla="*/ 6542 w 6827"/>
              <a:gd name="T3" fmla="*/ 569 h 5689"/>
              <a:gd name="T4" fmla="*/ 5973 w 6827"/>
              <a:gd name="T5" fmla="*/ 0 h 5689"/>
              <a:gd name="T6" fmla="*/ 853 w 6827"/>
              <a:gd name="T7" fmla="*/ 0 h 5689"/>
              <a:gd name="T8" fmla="*/ 284 w 6827"/>
              <a:gd name="T9" fmla="*/ 569 h 5689"/>
              <a:gd name="T10" fmla="*/ 284 w 6827"/>
              <a:gd name="T11" fmla="*/ 3982 h 5689"/>
              <a:gd name="T12" fmla="*/ 0 w 6827"/>
              <a:gd name="T13" fmla="*/ 4267 h 5689"/>
              <a:gd name="T14" fmla="*/ 0 w 6827"/>
              <a:gd name="T15" fmla="*/ 5120 h 5689"/>
              <a:gd name="T16" fmla="*/ 569 w 6827"/>
              <a:gd name="T17" fmla="*/ 5689 h 5689"/>
              <a:gd name="T18" fmla="*/ 6258 w 6827"/>
              <a:gd name="T19" fmla="*/ 5689 h 5689"/>
              <a:gd name="T20" fmla="*/ 6827 w 6827"/>
              <a:gd name="T21" fmla="*/ 5120 h 5689"/>
              <a:gd name="T22" fmla="*/ 6827 w 6827"/>
              <a:gd name="T23" fmla="*/ 4267 h 5689"/>
              <a:gd name="T24" fmla="*/ 6542 w 6827"/>
              <a:gd name="T25" fmla="*/ 3982 h 5689"/>
              <a:gd name="T26" fmla="*/ 2206 w 6827"/>
              <a:gd name="T27" fmla="*/ 1637 h 5689"/>
              <a:gd name="T28" fmla="*/ 4620 w 6827"/>
              <a:gd name="T29" fmla="*/ 1637 h 5689"/>
              <a:gd name="T30" fmla="*/ 4620 w 6827"/>
              <a:gd name="T31" fmla="*/ 2040 h 5689"/>
              <a:gd name="T32" fmla="*/ 4419 w 6827"/>
              <a:gd name="T33" fmla="*/ 2123 h 5689"/>
              <a:gd name="T34" fmla="*/ 4218 w 6827"/>
              <a:gd name="T35" fmla="*/ 2040 h 5689"/>
              <a:gd name="T36" fmla="*/ 2609 w 6827"/>
              <a:gd name="T37" fmla="*/ 2040 h 5689"/>
              <a:gd name="T38" fmla="*/ 2206 w 6827"/>
              <a:gd name="T39" fmla="*/ 2040 h 5689"/>
              <a:gd name="T40" fmla="*/ 2206 w 6827"/>
              <a:gd name="T41" fmla="*/ 1637 h 5689"/>
              <a:gd name="T42" fmla="*/ 3614 w 6827"/>
              <a:gd name="T43" fmla="*/ 2643 h 5689"/>
              <a:gd name="T44" fmla="*/ 3212 w 6827"/>
              <a:gd name="T45" fmla="*/ 2643 h 5689"/>
              <a:gd name="T46" fmla="*/ 2810 w 6827"/>
              <a:gd name="T47" fmla="*/ 2643 h 5689"/>
              <a:gd name="T48" fmla="*/ 2810 w 6827"/>
              <a:gd name="T49" fmla="*/ 2241 h 5689"/>
              <a:gd name="T50" fmla="*/ 4017 w 6827"/>
              <a:gd name="T51" fmla="*/ 2241 h 5689"/>
              <a:gd name="T52" fmla="*/ 4017 w 6827"/>
              <a:gd name="T53" fmla="*/ 2643 h 5689"/>
              <a:gd name="T54" fmla="*/ 3816 w 6827"/>
              <a:gd name="T55" fmla="*/ 2727 h 5689"/>
              <a:gd name="T56" fmla="*/ 3614 w 6827"/>
              <a:gd name="T57" fmla="*/ 2643 h 5689"/>
              <a:gd name="T58" fmla="*/ 3698 w 6827"/>
              <a:gd name="T59" fmla="*/ 3129 h 5689"/>
              <a:gd name="T60" fmla="*/ 3413 w 6827"/>
              <a:gd name="T61" fmla="*/ 3413 h 5689"/>
              <a:gd name="T62" fmla="*/ 3129 w 6827"/>
              <a:gd name="T63" fmla="*/ 3129 h 5689"/>
              <a:gd name="T64" fmla="*/ 3413 w 6827"/>
              <a:gd name="T65" fmla="*/ 2844 h 5689"/>
              <a:gd name="T66" fmla="*/ 3698 w 6827"/>
              <a:gd name="T67" fmla="*/ 3129 h 5689"/>
              <a:gd name="T68" fmla="*/ 569 w 6827"/>
              <a:gd name="T69" fmla="*/ 5120 h 5689"/>
              <a:gd name="T70" fmla="*/ 569 w 6827"/>
              <a:gd name="T71" fmla="*/ 4551 h 5689"/>
              <a:gd name="T72" fmla="*/ 2442 w 6827"/>
              <a:gd name="T73" fmla="*/ 4551 h 5689"/>
              <a:gd name="T74" fmla="*/ 2643 w 6827"/>
              <a:gd name="T75" fmla="*/ 4752 h 5689"/>
              <a:gd name="T76" fmla="*/ 2844 w 6827"/>
              <a:gd name="T77" fmla="*/ 4835 h 5689"/>
              <a:gd name="T78" fmla="*/ 3982 w 6827"/>
              <a:gd name="T79" fmla="*/ 4835 h 5689"/>
              <a:gd name="T80" fmla="*/ 4183 w 6827"/>
              <a:gd name="T81" fmla="*/ 4752 h 5689"/>
              <a:gd name="T82" fmla="*/ 4384 w 6827"/>
              <a:gd name="T83" fmla="*/ 4551 h 5689"/>
              <a:gd name="T84" fmla="*/ 6258 w 6827"/>
              <a:gd name="T85" fmla="*/ 4551 h 5689"/>
              <a:gd name="T86" fmla="*/ 6258 w 6827"/>
              <a:gd name="T87" fmla="*/ 5120 h 5689"/>
              <a:gd name="T88" fmla="*/ 569 w 6827"/>
              <a:gd name="T89" fmla="*/ 5120 h 5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827" h="5689">
                <a:moveTo>
                  <a:pt x="6542" y="3982"/>
                </a:moveTo>
                <a:lnTo>
                  <a:pt x="6542" y="569"/>
                </a:lnTo>
                <a:cubicBezTo>
                  <a:pt x="6542" y="255"/>
                  <a:pt x="6287" y="0"/>
                  <a:pt x="5973" y="0"/>
                </a:cubicBezTo>
                <a:lnTo>
                  <a:pt x="853" y="0"/>
                </a:lnTo>
                <a:cubicBezTo>
                  <a:pt x="540" y="0"/>
                  <a:pt x="284" y="255"/>
                  <a:pt x="284" y="569"/>
                </a:cubicBezTo>
                <a:lnTo>
                  <a:pt x="284" y="3982"/>
                </a:lnTo>
                <a:cubicBezTo>
                  <a:pt x="127" y="3982"/>
                  <a:pt x="0" y="4110"/>
                  <a:pt x="0" y="4267"/>
                </a:cubicBezTo>
                <a:lnTo>
                  <a:pt x="0" y="5120"/>
                </a:lnTo>
                <a:cubicBezTo>
                  <a:pt x="0" y="5434"/>
                  <a:pt x="255" y="5689"/>
                  <a:pt x="569" y="5689"/>
                </a:cubicBezTo>
                <a:lnTo>
                  <a:pt x="6258" y="5689"/>
                </a:lnTo>
                <a:cubicBezTo>
                  <a:pt x="6572" y="5689"/>
                  <a:pt x="6827" y="5434"/>
                  <a:pt x="6827" y="5120"/>
                </a:cubicBezTo>
                <a:lnTo>
                  <a:pt x="6827" y="4267"/>
                </a:lnTo>
                <a:cubicBezTo>
                  <a:pt x="6827" y="4110"/>
                  <a:pt x="6699" y="3982"/>
                  <a:pt x="6542" y="3982"/>
                </a:cubicBezTo>
                <a:close/>
                <a:moveTo>
                  <a:pt x="2206" y="1637"/>
                </a:moveTo>
                <a:cubicBezTo>
                  <a:pt x="2872" y="972"/>
                  <a:pt x="3955" y="972"/>
                  <a:pt x="4620" y="1637"/>
                </a:cubicBezTo>
                <a:cubicBezTo>
                  <a:pt x="4731" y="1749"/>
                  <a:pt x="4731" y="1929"/>
                  <a:pt x="4620" y="2040"/>
                </a:cubicBezTo>
                <a:cubicBezTo>
                  <a:pt x="4564" y="2095"/>
                  <a:pt x="4492" y="2123"/>
                  <a:pt x="4419" y="2123"/>
                </a:cubicBezTo>
                <a:cubicBezTo>
                  <a:pt x="4346" y="2123"/>
                  <a:pt x="4273" y="2095"/>
                  <a:pt x="4218" y="2040"/>
                </a:cubicBezTo>
                <a:cubicBezTo>
                  <a:pt x="3774" y="1596"/>
                  <a:pt x="3052" y="1596"/>
                  <a:pt x="2609" y="2040"/>
                </a:cubicBezTo>
                <a:cubicBezTo>
                  <a:pt x="2498" y="2151"/>
                  <a:pt x="2318" y="2151"/>
                  <a:pt x="2206" y="2040"/>
                </a:cubicBezTo>
                <a:cubicBezTo>
                  <a:pt x="2096" y="1929"/>
                  <a:pt x="2096" y="1749"/>
                  <a:pt x="2206" y="1637"/>
                </a:cubicBezTo>
                <a:close/>
                <a:moveTo>
                  <a:pt x="3614" y="2643"/>
                </a:moveTo>
                <a:cubicBezTo>
                  <a:pt x="3507" y="2536"/>
                  <a:pt x="3319" y="2536"/>
                  <a:pt x="3212" y="2643"/>
                </a:cubicBezTo>
                <a:cubicBezTo>
                  <a:pt x="3101" y="2754"/>
                  <a:pt x="2921" y="2754"/>
                  <a:pt x="2810" y="2643"/>
                </a:cubicBezTo>
                <a:cubicBezTo>
                  <a:pt x="2699" y="2532"/>
                  <a:pt x="2699" y="2352"/>
                  <a:pt x="2810" y="2241"/>
                </a:cubicBezTo>
                <a:cubicBezTo>
                  <a:pt x="3132" y="1918"/>
                  <a:pt x="3694" y="1918"/>
                  <a:pt x="4017" y="2241"/>
                </a:cubicBezTo>
                <a:cubicBezTo>
                  <a:pt x="4128" y="2352"/>
                  <a:pt x="4128" y="2532"/>
                  <a:pt x="4017" y="2643"/>
                </a:cubicBezTo>
                <a:cubicBezTo>
                  <a:pt x="3961" y="2699"/>
                  <a:pt x="3888" y="2727"/>
                  <a:pt x="3816" y="2727"/>
                </a:cubicBezTo>
                <a:cubicBezTo>
                  <a:pt x="3743" y="2727"/>
                  <a:pt x="3670" y="2699"/>
                  <a:pt x="3614" y="2643"/>
                </a:cubicBezTo>
                <a:close/>
                <a:moveTo>
                  <a:pt x="3698" y="3129"/>
                </a:moveTo>
                <a:cubicBezTo>
                  <a:pt x="3698" y="3286"/>
                  <a:pt x="3570" y="3413"/>
                  <a:pt x="3413" y="3413"/>
                </a:cubicBezTo>
                <a:cubicBezTo>
                  <a:pt x="3256" y="3413"/>
                  <a:pt x="3129" y="3286"/>
                  <a:pt x="3129" y="3129"/>
                </a:cubicBezTo>
                <a:cubicBezTo>
                  <a:pt x="3129" y="2972"/>
                  <a:pt x="3256" y="2844"/>
                  <a:pt x="3413" y="2844"/>
                </a:cubicBezTo>
                <a:cubicBezTo>
                  <a:pt x="3570" y="2844"/>
                  <a:pt x="3698" y="2972"/>
                  <a:pt x="3698" y="3129"/>
                </a:cubicBezTo>
                <a:close/>
                <a:moveTo>
                  <a:pt x="569" y="5120"/>
                </a:moveTo>
                <a:lnTo>
                  <a:pt x="569" y="4551"/>
                </a:lnTo>
                <a:lnTo>
                  <a:pt x="2442" y="4551"/>
                </a:lnTo>
                <a:lnTo>
                  <a:pt x="2643" y="4752"/>
                </a:lnTo>
                <a:cubicBezTo>
                  <a:pt x="2697" y="4806"/>
                  <a:pt x="2769" y="4835"/>
                  <a:pt x="2844" y="4835"/>
                </a:cubicBezTo>
                <a:lnTo>
                  <a:pt x="3982" y="4835"/>
                </a:lnTo>
                <a:cubicBezTo>
                  <a:pt x="4058" y="4835"/>
                  <a:pt x="4130" y="4806"/>
                  <a:pt x="4183" y="4752"/>
                </a:cubicBezTo>
                <a:lnTo>
                  <a:pt x="4384" y="4551"/>
                </a:lnTo>
                <a:lnTo>
                  <a:pt x="6258" y="4551"/>
                </a:lnTo>
                <a:lnTo>
                  <a:pt x="6258" y="5120"/>
                </a:lnTo>
                <a:lnTo>
                  <a:pt x="569" y="5120"/>
                </a:lnTo>
                <a:close/>
              </a:path>
            </a:pathLst>
          </a:custGeom>
          <a:noFill/>
        </p:spPr>
        <p:txBody>
          <a:bodyPr wrap="square" rtlCol="0">
            <a:noAutofit/>
          </a:bodyPr>
          <a:lstStyle>
            <a:defPPr>
              <a:defRPr lang="zh-CN"/>
            </a:defPPr>
            <a:lvl1pPr algn="l" rtl="0" fontAlgn="t">
              <a:spcBef>
                <a:spcPct val="0"/>
              </a:spcBef>
              <a:spcAft>
                <a:spcPct val="0"/>
              </a:spcAft>
              <a:defRPr sz="1000" kern="1200">
                <a:solidFill>
                  <a:schemeClr val="tx1"/>
                </a:solidFill>
                <a:latin typeface="FrutigerNext LT Regular" pitchFamily="34" charset="0"/>
                <a:ea typeface="宋体" charset="-122"/>
                <a:cs typeface="+mn-cs"/>
              </a:defRPr>
            </a:lvl1pPr>
            <a:lvl2pPr marL="457200" algn="l" rtl="0" fontAlgn="t">
              <a:spcBef>
                <a:spcPct val="0"/>
              </a:spcBef>
              <a:spcAft>
                <a:spcPct val="0"/>
              </a:spcAft>
              <a:defRPr sz="1000" kern="1200">
                <a:solidFill>
                  <a:schemeClr val="tx1"/>
                </a:solidFill>
                <a:latin typeface="FrutigerNext LT Regular" pitchFamily="34" charset="0"/>
                <a:ea typeface="宋体" charset="-122"/>
                <a:cs typeface="+mn-cs"/>
              </a:defRPr>
            </a:lvl2pPr>
            <a:lvl3pPr marL="914400" algn="l" rtl="0" fontAlgn="t">
              <a:spcBef>
                <a:spcPct val="0"/>
              </a:spcBef>
              <a:spcAft>
                <a:spcPct val="0"/>
              </a:spcAft>
              <a:defRPr sz="1000" kern="1200">
                <a:solidFill>
                  <a:schemeClr val="tx1"/>
                </a:solidFill>
                <a:latin typeface="FrutigerNext LT Regular" pitchFamily="34" charset="0"/>
                <a:ea typeface="宋体" charset="-122"/>
                <a:cs typeface="+mn-cs"/>
              </a:defRPr>
            </a:lvl3pPr>
            <a:lvl4pPr marL="1371600" algn="l" rtl="0" fontAlgn="t">
              <a:spcBef>
                <a:spcPct val="0"/>
              </a:spcBef>
              <a:spcAft>
                <a:spcPct val="0"/>
              </a:spcAft>
              <a:defRPr sz="1000" kern="1200">
                <a:solidFill>
                  <a:schemeClr val="tx1"/>
                </a:solidFill>
                <a:latin typeface="FrutigerNext LT Regular" pitchFamily="34" charset="0"/>
                <a:ea typeface="宋体" charset="-122"/>
                <a:cs typeface="+mn-cs"/>
              </a:defRPr>
            </a:lvl4pPr>
            <a:lvl5pPr marL="1828800" algn="l" rtl="0" fontAlgn="t">
              <a:spcBef>
                <a:spcPct val="0"/>
              </a:spcBef>
              <a:spcAft>
                <a:spcPct val="0"/>
              </a:spcAft>
              <a:defRPr sz="1000" kern="1200">
                <a:solidFill>
                  <a:schemeClr val="tx1"/>
                </a:solidFill>
                <a:latin typeface="FrutigerNext LT Regular" pitchFamily="34" charset="0"/>
                <a:ea typeface="宋体" charset="-122"/>
                <a:cs typeface="+mn-cs"/>
              </a:defRPr>
            </a:lvl5pPr>
            <a:lvl6pPr marL="2286000" algn="l" defTabSz="914400" rtl="0" eaLnBrk="1" latinLnBrk="0" hangingPunct="1">
              <a:defRPr sz="1000" kern="1200">
                <a:solidFill>
                  <a:schemeClr val="tx1"/>
                </a:solidFill>
                <a:latin typeface="FrutigerNext LT Regular" pitchFamily="34" charset="0"/>
                <a:ea typeface="宋体" charset="-122"/>
                <a:cs typeface="+mn-cs"/>
              </a:defRPr>
            </a:lvl6pPr>
            <a:lvl7pPr marL="2743200" algn="l" defTabSz="914400" rtl="0" eaLnBrk="1" latinLnBrk="0" hangingPunct="1">
              <a:defRPr sz="1000" kern="1200">
                <a:solidFill>
                  <a:schemeClr val="tx1"/>
                </a:solidFill>
                <a:latin typeface="FrutigerNext LT Regular" pitchFamily="34" charset="0"/>
                <a:ea typeface="宋体" charset="-122"/>
                <a:cs typeface="+mn-cs"/>
              </a:defRPr>
            </a:lvl7pPr>
            <a:lvl8pPr marL="3200400" algn="l" defTabSz="914400" rtl="0" eaLnBrk="1" latinLnBrk="0" hangingPunct="1">
              <a:defRPr sz="1000" kern="1200">
                <a:solidFill>
                  <a:schemeClr val="tx1"/>
                </a:solidFill>
                <a:latin typeface="FrutigerNext LT Regular" pitchFamily="34" charset="0"/>
                <a:ea typeface="宋体" charset="-122"/>
                <a:cs typeface="+mn-cs"/>
              </a:defRPr>
            </a:lvl8pPr>
            <a:lvl9pPr marL="3657600" algn="l" defTabSz="914400" rtl="0" eaLnBrk="1" latinLnBrk="0" hangingPunct="1">
              <a:defRPr sz="1000" kern="1200">
                <a:solidFill>
                  <a:schemeClr val="tx1"/>
                </a:solidFill>
                <a:latin typeface="FrutigerNext LT Regular" pitchFamily="34" charset="0"/>
                <a:ea typeface="宋体" charset="-122"/>
                <a:cs typeface="+mn-cs"/>
              </a:defRPr>
            </a:lvl9pPr>
          </a:lstStyle>
          <a:p>
            <a:pPr algn="ctr" fontAlgn="ctr"/>
            <a:r>
              <a:rPr lang="en-US" sz="1400" dirty="0">
                <a:latin typeface="Huawei Sans" panose="020C0503030203020204" pitchFamily="34" charset="0"/>
                <a:ea typeface="方正兰亭黑简体" panose="02000000000000000000" pitchFamily="2" charset="-122"/>
                <a:sym typeface="Huawei Sans" panose="020C0503030203020204" pitchFamily="34" charset="0"/>
              </a:rPr>
              <a:t>Laptop</a:t>
            </a:r>
          </a:p>
        </p:txBody>
      </p:sp>
      <p:sp>
        <p:nvSpPr>
          <p:cNvPr id="166" name="TextBox 9"/>
          <p:cNvSpPr txBox="1"/>
          <p:nvPr/>
        </p:nvSpPr>
        <p:spPr>
          <a:xfrm>
            <a:off x="6432051" y="4900484"/>
            <a:ext cx="543740" cy="307777"/>
          </a:xfrm>
          <a:prstGeom prst="rect">
            <a:avLst/>
          </a:prstGeom>
          <a:noFill/>
        </p:spPr>
        <p:txBody>
          <a:bodyPr wrap="square" rtlCol="0">
            <a:noAutofit/>
          </a:bodyPr>
          <a:lstStyle/>
          <a:p>
            <a:pPr algn="ctr" fontAlgn="ctr"/>
            <a:r>
              <a:rPr lang="en-US" sz="1400" dirty="0">
                <a:latin typeface="Huawei Sans" panose="020C0503030203020204" pitchFamily="34" charset="0"/>
                <a:ea typeface="方正兰亭黑简体" panose="02000000000000000000" pitchFamily="2" charset="-122"/>
                <a:sym typeface="Huawei Sans" panose="020C0503030203020204" pitchFamily="34" charset="0"/>
              </a:rPr>
              <a:t>PAD</a:t>
            </a:r>
          </a:p>
        </p:txBody>
      </p:sp>
      <p:sp>
        <p:nvSpPr>
          <p:cNvPr id="167" name="TextBox 9"/>
          <p:cNvSpPr txBox="1"/>
          <p:nvPr/>
        </p:nvSpPr>
        <p:spPr>
          <a:xfrm>
            <a:off x="9208198" y="4900484"/>
            <a:ext cx="1423788" cy="307777"/>
          </a:xfrm>
          <a:prstGeom prst="rect">
            <a:avLst/>
          </a:prstGeom>
          <a:noFill/>
        </p:spPr>
        <p:txBody>
          <a:bodyPr wrap="square" rtlCol="0">
            <a:noAutofit/>
          </a:bodyPr>
          <a:lstStyle/>
          <a:p>
            <a:pPr algn="ctr" fontAlgn="ctr"/>
            <a:r>
              <a:rPr lang="en-US" sz="1400" dirty="0">
                <a:latin typeface="Huawei Sans" panose="020C0503030203020204" pitchFamily="34" charset="0"/>
                <a:ea typeface="方正兰亭黑简体" panose="02000000000000000000" pitchFamily="2" charset="-122"/>
                <a:sym typeface="Huawei Sans" panose="020C0503030203020204" pitchFamily="34" charset="0"/>
              </a:rPr>
              <a:t>Wireless router</a:t>
            </a:r>
          </a:p>
        </p:txBody>
      </p:sp>
      <p:grpSp>
        <p:nvGrpSpPr>
          <p:cNvPr id="5" name="组合 4"/>
          <p:cNvGrpSpPr/>
          <p:nvPr/>
        </p:nvGrpSpPr>
        <p:grpSpPr>
          <a:xfrm>
            <a:off x="6491312" y="2522539"/>
            <a:ext cx="3960000" cy="713034"/>
            <a:chOff x="6491312" y="2522539"/>
            <a:chExt cx="3960000" cy="713034"/>
          </a:xfrm>
        </p:grpSpPr>
        <p:pic>
          <p:nvPicPr>
            <p:cNvPr id="169" name="图片 168"/>
            <p:cNvPicPr/>
            <p:nvPr/>
          </p:nvPicPr>
          <p:blipFill>
            <a:blip r:embed="rId10" cstate="print">
              <a:duotone>
                <a:schemeClr val="accent1">
                  <a:shade val="45000"/>
                  <a:satMod val="135000"/>
                </a:schemeClr>
                <a:prstClr val="white"/>
              </a:duotone>
            </a:blip>
            <a:srcRect/>
            <a:stretch>
              <a:fillRect/>
            </a:stretch>
          </p:blipFill>
          <p:spPr bwMode="auto">
            <a:xfrm>
              <a:off x="6491312" y="2522539"/>
              <a:ext cx="3960000" cy="713034"/>
            </a:xfrm>
            <a:prstGeom prst="rect">
              <a:avLst/>
            </a:prstGeom>
            <a:noFill/>
            <a:ln w="9525">
              <a:noFill/>
              <a:miter lim="800000"/>
              <a:headEnd/>
              <a:tailEnd/>
            </a:ln>
          </p:spPr>
        </p:pic>
        <p:sp>
          <p:nvSpPr>
            <p:cNvPr id="170" name="矩形 169"/>
            <p:cNvSpPr/>
            <p:nvPr/>
          </p:nvSpPr>
          <p:spPr>
            <a:xfrm>
              <a:off x="7137400" y="2947988"/>
              <a:ext cx="387350" cy="93662"/>
            </a:xfrm>
            <a:prstGeom prst="rect">
              <a:avLst/>
            </a:prstGeom>
            <a:solidFill>
              <a:srgbClr val="EFF4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171" name="矩形 170"/>
            <p:cNvSpPr/>
            <p:nvPr/>
          </p:nvSpPr>
          <p:spPr>
            <a:xfrm>
              <a:off x="7025482" y="2641601"/>
              <a:ext cx="387350" cy="11246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2" name="矩形 171"/>
            <p:cNvSpPr/>
            <p:nvPr/>
          </p:nvSpPr>
          <p:spPr>
            <a:xfrm>
              <a:off x="9429963" y="2641601"/>
              <a:ext cx="633200" cy="14012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9" name="Text Box 235"/>
          <p:cNvSpPr txBox="1">
            <a:spLocks noChangeArrowheads="1"/>
          </p:cNvSpPr>
          <p:nvPr/>
        </p:nvSpPr>
        <p:spPr bwMode="auto">
          <a:xfrm>
            <a:off x="6749150" y="3136982"/>
            <a:ext cx="344432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o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fontAlgn="ctr"/>
            <a:r>
              <a:rPr lang="en-US" altLang="zh-CN" sz="1400" dirty="0"/>
              <a:t>Data transmission through optical fibers</a:t>
            </a:r>
            <a:endParaRPr 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Tree>
    <p:custDataLst>
      <p:tags r:id="rId1"/>
    </p:custDataLst>
    <p:extLst>
      <p:ext uri="{BB962C8B-B14F-4D97-AF65-F5344CB8AC3E}">
        <p14:creationId xmlns:p14="http://schemas.microsoft.com/office/powerpoint/2010/main" val="69825341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wrap="square">
            <a:noAutofit/>
          </a:bodyPr>
          <a:lstStyle/>
          <a:p>
            <a:r>
              <a:rPr lang="en-US" dirty="0">
                <a:solidFill>
                  <a:schemeClr val="bg1">
                    <a:lumMod val="50000"/>
                  </a:schemeClr>
                </a:solidFill>
                <a:latin typeface="Huawei Sans" panose="020C0503030203020204" pitchFamily="34" charset="0"/>
                <a:sym typeface="Huawei Sans" panose="020C0503030203020204" pitchFamily="34" charset="0"/>
              </a:rPr>
              <a:t>Applications and Data</a:t>
            </a:r>
          </a:p>
          <a:p>
            <a:r>
              <a:rPr lang="en-US" dirty="0">
                <a:solidFill>
                  <a:schemeClr val="bg1">
                    <a:lumMod val="50000"/>
                  </a:schemeClr>
                </a:solidFill>
                <a:latin typeface="Huawei Sans" panose="020C0503030203020204" pitchFamily="34" charset="0"/>
                <a:sym typeface="Huawei Sans" panose="020C0503030203020204" pitchFamily="34" charset="0"/>
              </a:rPr>
              <a:t>Network Reference Model and Standard Protocols</a:t>
            </a:r>
          </a:p>
          <a:p>
            <a:r>
              <a:rPr lang="en-US" b="1" dirty="0">
                <a:latin typeface="Huawei Sans" panose="020C0503030203020204" pitchFamily="34" charset="0"/>
                <a:sym typeface="Huawei Sans" panose="020C0503030203020204" pitchFamily="34" charset="0"/>
              </a:rPr>
              <a:t>Data Communication Process</a:t>
            </a:r>
          </a:p>
        </p:txBody>
      </p:sp>
    </p:spTree>
    <p:extLst>
      <p:ext uri="{BB962C8B-B14F-4D97-AF65-F5344CB8AC3E}">
        <p14:creationId xmlns:p14="http://schemas.microsoft.com/office/powerpoint/2010/main" val="379445664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标题 9"/>
          <p:cNvSpPr>
            <a:spLocks noGrp="1"/>
          </p:cNvSpPr>
          <p:nvPr>
            <p:ph type="title"/>
          </p:nvPr>
        </p:nvSpPr>
        <p:spPr/>
        <p:txBody>
          <a:bodyPr wrap="square">
            <a:noAutofit/>
          </a:bodyPr>
          <a:lstStyle/>
          <a:p>
            <a:r>
              <a:rPr lang="en-US" dirty="0">
                <a:latin typeface="Huawei Sans" panose="020C0503030203020204" pitchFamily="34" charset="0"/>
              </a:rPr>
              <a:t>Data Encapsulation on the Sender</a:t>
            </a:r>
          </a:p>
        </p:txBody>
      </p:sp>
      <p:grpSp>
        <p:nvGrpSpPr>
          <p:cNvPr id="2" name="组合 1"/>
          <p:cNvGrpSpPr/>
          <p:nvPr/>
        </p:nvGrpSpPr>
        <p:grpSpPr>
          <a:xfrm>
            <a:off x="1611133" y="2290961"/>
            <a:ext cx="359196" cy="369136"/>
            <a:chOff x="4305387" y="2711972"/>
            <a:chExt cx="406400" cy="404813"/>
          </a:xfrm>
        </p:grpSpPr>
        <p:sp>
          <p:nvSpPr>
            <p:cNvPr id="46" name="Oval 25"/>
            <p:cNvSpPr>
              <a:spLocks noChangeArrowheads="1"/>
            </p:cNvSpPr>
            <p:nvPr/>
          </p:nvSpPr>
          <p:spPr bwMode="auto">
            <a:xfrm>
              <a:off x="4305387" y="2711972"/>
              <a:ext cx="406400" cy="404813"/>
            </a:xfrm>
            <a:prstGeom prst="ellipse">
              <a:avLst/>
            </a:prstGeom>
            <a:solidFill>
              <a:srgbClr val="00B0F0"/>
            </a:solidFill>
            <a:ln w="9525">
              <a:noFill/>
              <a:round/>
              <a:headEnd/>
              <a:tailEnd/>
            </a:ln>
          </p:spPr>
          <p:txBody>
            <a:bodyPr vert="horz" wrap="square" lIns="91440" tIns="45720" rIns="91440" bIns="45720" numCol="1" anchor="t" anchorCtr="0" compatLnSpc="1">
              <a:prstTxWarp prst="textNoShape">
                <a:avLst/>
              </a:prstTxWarp>
              <a:noAutofit/>
            </a:bodyPr>
            <a:lstStyle/>
            <a:p>
              <a:pPr fontAlgn="ctr"/>
              <a:endParaRPr 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7" name="Freeform 72"/>
            <p:cNvSpPr>
              <a:spLocks noEditPoints="1"/>
            </p:cNvSpPr>
            <p:nvPr/>
          </p:nvSpPr>
          <p:spPr bwMode="auto">
            <a:xfrm>
              <a:off x="4403812" y="2796109"/>
              <a:ext cx="209550" cy="227013"/>
            </a:xfrm>
            <a:custGeom>
              <a:avLst/>
              <a:gdLst/>
              <a:ahLst/>
              <a:cxnLst>
                <a:cxn ang="0">
                  <a:pos x="109" y="98"/>
                </a:cxn>
                <a:cxn ang="0">
                  <a:pos x="115" y="93"/>
                </a:cxn>
                <a:cxn ang="0">
                  <a:pos x="107" y="84"/>
                </a:cxn>
                <a:cxn ang="0">
                  <a:pos x="114" y="57"/>
                </a:cxn>
                <a:cxn ang="0">
                  <a:pos x="57" y="0"/>
                </a:cxn>
                <a:cxn ang="0">
                  <a:pos x="0" y="57"/>
                </a:cxn>
                <a:cxn ang="0">
                  <a:pos x="57" y="113"/>
                </a:cxn>
                <a:cxn ang="0">
                  <a:pos x="76" y="110"/>
                </a:cxn>
                <a:cxn ang="0">
                  <a:pos x="84" y="119"/>
                </a:cxn>
                <a:cxn ang="0">
                  <a:pos x="91" y="113"/>
                </a:cxn>
                <a:cxn ang="0">
                  <a:pos x="129" y="158"/>
                </a:cxn>
                <a:cxn ang="0">
                  <a:pos x="147" y="143"/>
                </a:cxn>
                <a:cxn ang="0">
                  <a:pos x="109" y="98"/>
                </a:cxn>
                <a:cxn ang="0">
                  <a:pos x="24" y="57"/>
                </a:cxn>
                <a:cxn ang="0">
                  <a:pos x="57" y="24"/>
                </a:cxn>
                <a:cxn ang="0">
                  <a:pos x="90" y="57"/>
                </a:cxn>
                <a:cxn ang="0">
                  <a:pos x="57" y="90"/>
                </a:cxn>
                <a:cxn ang="0">
                  <a:pos x="24" y="57"/>
                </a:cxn>
              </a:cxnLst>
              <a:rect l="0" t="0" r="r" b="b"/>
              <a:pathLst>
                <a:path w="147" h="158">
                  <a:moveTo>
                    <a:pt x="109" y="98"/>
                  </a:moveTo>
                  <a:cubicBezTo>
                    <a:pt x="115" y="93"/>
                    <a:pt x="115" y="93"/>
                    <a:pt x="115" y="93"/>
                  </a:cubicBezTo>
                  <a:cubicBezTo>
                    <a:pt x="107" y="84"/>
                    <a:pt x="107" y="84"/>
                    <a:pt x="107" y="84"/>
                  </a:cubicBezTo>
                  <a:cubicBezTo>
                    <a:pt x="111" y="76"/>
                    <a:pt x="114" y="67"/>
                    <a:pt x="114" y="57"/>
                  </a:cubicBezTo>
                  <a:cubicBezTo>
                    <a:pt x="114" y="26"/>
                    <a:pt x="88" y="0"/>
                    <a:pt x="57" y="0"/>
                  </a:cubicBezTo>
                  <a:cubicBezTo>
                    <a:pt x="26" y="0"/>
                    <a:pt x="0" y="26"/>
                    <a:pt x="0" y="57"/>
                  </a:cubicBezTo>
                  <a:cubicBezTo>
                    <a:pt x="0" y="88"/>
                    <a:pt x="26" y="113"/>
                    <a:pt x="57" y="113"/>
                  </a:cubicBezTo>
                  <a:cubicBezTo>
                    <a:pt x="64" y="113"/>
                    <a:pt x="70" y="112"/>
                    <a:pt x="76" y="110"/>
                  </a:cubicBezTo>
                  <a:cubicBezTo>
                    <a:pt x="84" y="119"/>
                    <a:pt x="84" y="119"/>
                    <a:pt x="84" y="119"/>
                  </a:cubicBezTo>
                  <a:cubicBezTo>
                    <a:pt x="91" y="113"/>
                    <a:pt x="91" y="113"/>
                    <a:pt x="91" y="113"/>
                  </a:cubicBezTo>
                  <a:cubicBezTo>
                    <a:pt x="129" y="158"/>
                    <a:pt x="129" y="158"/>
                    <a:pt x="129" y="158"/>
                  </a:cubicBezTo>
                  <a:cubicBezTo>
                    <a:pt x="147" y="143"/>
                    <a:pt x="147" y="143"/>
                    <a:pt x="147" y="143"/>
                  </a:cubicBezTo>
                  <a:lnTo>
                    <a:pt x="109" y="98"/>
                  </a:lnTo>
                  <a:close/>
                  <a:moveTo>
                    <a:pt x="24" y="57"/>
                  </a:moveTo>
                  <a:cubicBezTo>
                    <a:pt x="24" y="39"/>
                    <a:pt x="39" y="24"/>
                    <a:pt x="57" y="24"/>
                  </a:cubicBezTo>
                  <a:cubicBezTo>
                    <a:pt x="75" y="24"/>
                    <a:pt x="90" y="39"/>
                    <a:pt x="90" y="57"/>
                  </a:cubicBezTo>
                  <a:cubicBezTo>
                    <a:pt x="90" y="75"/>
                    <a:pt x="75" y="90"/>
                    <a:pt x="57" y="90"/>
                  </a:cubicBezTo>
                  <a:cubicBezTo>
                    <a:pt x="39" y="90"/>
                    <a:pt x="24" y="75"/>
                    <a:pt x="24" y="57"/>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noAutofit/>
            </a:bodyPr>
            <a:lstStyle/>
            <a:p>
              <a:pPr fontAlgn="ctr"/>
              <a:endParaRPr 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5" name="文本框 4"/>
          <p:cNvSpPr txBox="1"/>
          <p:nvPr/>
        </p:nvSpPr>
        <p:spPr bwMode="auto">
          <a:xfrm>
            <a:off x="1969454" y="2308089"/>
            <a:ext cx="1993009"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fontAlgn="ctr"/>
            <a:r>
              <a:rPr lang="en-US" sz="1600" b="1" dirty="0">
                <a:latin typeface="Huawei Sans" panose="020C0503030203020204" pitchFamily="34" charset="0"/>
                <a:ea typeface="方正兰亭黑简体" panose="02000000000000000000" pitchFamily="2" charset="-122"/>
                <a:sym typeface="Huawei Sans" panose="020C0503030203020204" pitchFamily="34" charset="0"/>
              </a:rPr>
              <a:t>www.huawei.com</a:t>
            </a:r>
          </a:p>
        </p:txBody>
      </p:sp>
      <p:cxnSp>
        <p:nvCxnSpPr>
          <p:cNvPr id="56" name="直接连接符 55"/>
          <p:cNvCxnSpPr/>
          <p:nvPr/>
        </p:nvCxnSpPr>
        <p:spPr bwMode="auto">
          <a:xfrm>
            <a:off x="1254124" y="2827689"/>
            <a:ext cx="10080000" cy="0"/>
          </a:xfrm>
          <a:prstGeom prst="line">
            <a:avLst/>
          </a:prstGeom>
          <a:solidFill>
            <a:schemeClr val="accent1"/>
          </a:solidFill>
          <a:ln w="12700" cap="flat" cmpd="sng" algn="ctr">
            <a:solidFill>
              <a:schemeClr val="tx1"/>
            </a:solidFill>
            <a:prstDash val="dash"/>
            <a:round/>
            <a:headEnd type="none" w="med" len="med"/>
            <a:tailEnd type="none" w="med" len="med"/>
          </a:ln>
          <a:effectLst/>
        </p:spPr>
      </p:cxnSp>
      <p:graphicFrame>
        <p:nvGraphicFramePr>
          <p:cNvPr id="57" name="表格 35"/>
          <p:cNvGraphicFramePr>
            <a:graphicFrameLocks noGrp="1"/>
          </p:cNvGraphicFramePr>
          <p:nvPr>
            <p:extLst/>
          </p:nvPr>
        </p:nvGraphicFramePr>
        <p:xfrm>
          <a:off x="6508057" y="2190671"/>
          <a:ext cx="1683443" cy="370800"/>
        </p:xfrm>
        <a:graphic>
          <a:graphicData uri="http://schemas.openxmlformats.org/drawingml/2006/table">
            <a:tbl>
              <a:tblPr>
                <a:effectLst/>
                <a:tableStyleId>{5C22544A-7EE6-4342-B048-85BDC9FD1C3A}</a:tableStyleId>
              </a:tblPr>
              <a:tblGrid>
                <a:gridCol w="1683443">
                  <a:extLst>
                    <a:ext uri="{9D8B030D-6E8A-4147-A177-3AD203B41FA5}">
                      <a16:colId xmlns="" xmlns:a16="http://schemas.microsoft.com/office/drawing/2014/main" val="20000"/>
                    </a:ext>
                  </a:extLst>
                </a:gridCol>
              </a:tblGrid>
              <a:tr h="370800">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4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Application Layer</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 xmlns:a16="http://schemas.microsoft.com/office/drawing/2014/main" val="10000"/>
                  </a:ext>
                </a:extLst>
              </a:tr>
            </a:tbl>
          </a:graphicData>
        </a:graphic>
      </p:graphicFrame>
      <p:cxnSp>
        <p:nvCxnSpPr>
          <p:cNvPr id="61" name="直接连接符 60"/>
          <p:cNvCxnSpPr/>
          <p:nvPr/>
        </p:nvCxnSpPr>
        <p:spPr bwMode="auto">
          <a:xfrm>
            <a:off x="1235460" y="3691903"/>
            <a:ext cx="10080000" cy="0"/>
          </a:xfrm>
          <a:prstGeom prst="line">
            <a:avLst/>
          </a:prstGeom>
          <a:solidFill>
            <a:schemeClr val="accent1"/>
          </a:solidFill>
          <a:ln w="12700" cap="flat" cmpd="sng" algn="ctr">
            <a:solidFill>
              <a:schemeClr val="tx1"/>
            </a:solidFill>
            <a:prstDash val="dash"/>
            <a:round/>
            <a:headEnd type="none" w="med" len="med"/>
            <a:tailEnd type="none" w="med" len="med"/>
          </a:ln>
          <a:effectLst/>
        </p:spPr>
      </p:cxnSp>
      <p:graphicFrame>
        <p:nvGraphicFramePr>
          <p:cNvPr id="9" name="表格 8"/>
          <p:cNvGraphicFramePr>
            <a:graphicFrameLocks noGrp="1"/>
          </p:cNvGraphicFramePr>
          <p:nvPr>
            <p:extLst/>
          </p:nvPr>
        </p:nvGraphicFramePr>
        <p:xfrm>
          <a:off x="4306373" y="2190671"/>
          <a:ext cx="828598" cy="370840"/>
        </p:xfrm>
        <a:graphic>
          <a:graphicData uri="http://schemas.openxmlformats.org/drawingml/2006/table">
            <a:tbl>
              <a:tblPr firstRow="1" bandRow="1">
                <a:tableStyleId>{5C22544A-7EE6-4342-B048-85BDC9FD1C3A}</a:tableStyleId>
              </a:tblPr>
              <a:tblGrid>
                <a:gridCol w="828598">
                  <a:extLst>
                    <a:ext uri="{9D8B030D-6E8A-4147-A177-3AD203B41FA5}">
                      <a16:colId xmlns="" xmlns:a16="http://schemas.microsoft.com/office/drawing/2014/main" val="20000"/>
                    </a:ext>
                  </a:extLst>
                </a:gridCol>
              </a:tblGrid>
              <a:tr h="370840">
                <a:tc>
                  <a:txBody>
                    <a:bodyPr/>
                    <a:lstStyle/>
                    <a:p>
                      <a:pPr algn="ctr" fontAlgn="ctr"/>
                      <a:r>
                        <a:rPr lang="en-US" sz="16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DATA</a:t>
                      </a: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extLst>
                  <a:ext uri="{0D108BD9-81ED-4DB2-BD59-A6C34878D82A}">
                    <a16:rowId xmlns="" xmlns:a16="http://schemas.microsoft.com/office/drawing/2014/main" val="10000"/>
                  </a:ext>
                </a:extLst>
              </a:tr>
            </a:tbl>
          </a:graphicData>
        </a:graphic>
      </p:graphicFrame>
      <p:graphicFrame>
        <p:nvGraphicFramePr>
          <p:cNvPr id="64" name="表格 35"/>
          <p:cNvGraphicFramePr>
            <a:graphicFrameLocks noGrp="1"/>
          </p:cNvGraphicFramePr>
          <p:nvPr>
            <p:extLst/>
          </p:nvPr>
        </p:nvGraphicFramePr>
        <p:xfrm>
          <a:off x="6496478" y="5534794"/>
          <a:ext cx="1683443" cy="370800"/>
        </p:xfrm>
        <a:graphic>
          <a:graphicData uri="http://schemas.openxmlformats.org/drawingml/2006/table">
            <a:tbl>
              <a:tblPr>
                <a:effectLst/>
                <a:tableStyleId>{5C22544A-7EE6-4342-B048-85BDC9FD1C3A}</a:tableStyleId>
              </a:tblPr>
              <a:tblGrid>
                <a:gridCol w="1683443">
                  <a:extLst>
                    <a:ext uri="{9D8B030D-6E8A-4147-A177-3AD203B41FA5}">
                      <a16:colId xmlns="" xmlns:a16="http://schemas.microsoft.com/office/drawing/2014/main" val="20000"/>
                    </a:ext>
                  </a:extLst>
                </a:gridCol>
              </a:tblGrid>
              <a:tr h="370800">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4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Physical Layer</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 xmlns:a16="http://schemas.microsoft.com/office/drawing/2014/main" val="10000"/>
                  </a:ext>
                </a:extLst>
              </a:tr>
            </a:tbl>
          </a:graphicData>
        </a:graphic>
      </p:graphicFrame>
      <p:graphicFrame>
        <p:nvGraphicFramePr>
          <p:cNvPr id="65" name="表格 35"/>
          <p:cNvGraphicFramePr>
            <a:graphicFrameLocks noGrp="1"/>
          </p:cNvGraphicFramePr>
          <p:nvPr>
            <p:extLst/>
          </p:nvPr>
        </p:nvGraphicFramePr>
        <p:xfrm>
          <a:off x="6496478" y="3026035"/>
          <a:ext cx="1683443" cy="371689"/>
        </p:xfrm>
        <a:graphic>
          <a:graphicData uri="http://schemas.openxmlformats.org/drawingml/2006/table">
            <a:tbl>
              <a:tblPr>
                <a:effectLst/>
                <a:tableStyleId>{5C22544A-7EE6-4342-B048-85BDC9FD1C3A}</a:tableStyleId>
              </a:tblPr>
              <a:tblGrid>
                <a:gridCol w="1683443">
                  <a:extLst>
                    <a:ext uri="{9D8B030D-6E8A-4147-A177-3AD203B41FA5}">
                      <a16:colId xmlns="" xmlns:a16="http://schemas.microsoft.com/office/drawing/2014/main" val="20000"/>
                    </a:ext>
                  </a:extLst>
                </a:gridCol>
              </a:tblGrid>
              <a:tr h="371689">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4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Transport Layer</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 xmlns:a16="http://schemas.microsoft.com/office/drawing/2014/main" val="10000"/>
                  </a:ext>
                </a:extLst>
              </a:tr>
            </a:tbl>
          </a:graphicData>
        </a:graphic>
      </p:graphicFrame>
      <p:graphicFrame>
        <p:nvGraphicFramePr>
          <p:cNvPr id="10" name="表格 9"/>
          <p:cNvGraphicFramePr>
            <a:graphicFrameLocks noGrp="1"/>
          </p:cNvGraphicFramePr>
          <p:nvPr>
            <p:extLst/>
          </p:nvPr>
        </p:nvGraphicFramePr>
        <p:xfrm>
          <a:off x="2609005" y="3026035"/>
          <a:ext cx="2525966" cy="370840"/>
        </p:xfrm>
        <a:graphic>
          <a:graphicData uri="http://schemas.openxmlformats.org/drawingml/2006/table">
            <a:tbl>
              <a:tblPr firstRow="1" bandRow="1">
                <a:tableStyleId>{5C22544A-7EE6-4342-B048-85BDC9FD1C3A}</a:tableStyleId>
              </a:tblPr>
              <a:tblGrid>
                <a:gridCol w="1666974">
                  <a:extLst>
                    <a:ext uri="{9D8B030D-6E8A-4147-A177-3AD203B41FA5}">
                      <a16:colId xmlns="" xmlns:a16="http://schemas.microsoft.com/office/drawing/2014/main" val="20000"/>
                    </a:ext>
                  </a:extLst>
                </a:gridCol>
                <a:gridCol w="858992">
                  <a:extLst>
                    <a:ext uri="{9D8B030D-6E8A-4147-A177-3AD203B41FA5}">
                      <a16:colId xmlns="" xmlns:a16="http://schemas.microsoft.com/office/drawing/2014/main" val="20001"/>
                    </a:ext>
                  </a:extLst>
                </a:gridCol>
              </a:tblGrid>
              <a:tr h="370840">
                <a:tc>
                  <a:txBody>
                    <a:bodyPr/>
                    <a:lstStyle/>
                    <a:p>
                      <a:pPr marL="0" algn="ctr" defTabSz="914400" rtl="0" eaLnBrk="1" fontAlgn="ctr" latinLnBrk="0" hangingPunct="1"/>
                      <a:r>
                        <a:rPr lang="en-US" sz="1600" b="0" dirty="0">
                          <a:solidFill>
                            <a:schemeClr val="bg1"/>
                          </a:solidFill>
                          <a:latin typeface="Huawei Sans" panose="020C0503030203020204" pitchFamily="34" charset="0"/>
                          <a:ea typeface="方正兰亭黑简体" panose="02000000000000000000" pitchFamily="2" charset="-122"/>
                          <a:cs typeface="+mn-cs"/>
                          <a:sym typeface="Huawei Sans" panose="020C0503030203020204" pitchFamily="34" charset="0"/>
                        </a:rPr>
                        <a:t>TCP Header</a:t>
                      </a: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b="0" dirty="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DATA</a:t>
                      </a: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extLst>
                  <a:ext uri="{0D108BD9-81ED-4DB2-BD59-A6C34878D82A}">
                    <a16:rowId xmlns="" xmlns:a16="http://schemas.microsoft.com/office/drawing/2014/main" val="10000"/>
                  </a:ext>
                </a:extLst>
              </a:tr>
            </a:tbl>
          </a:graphicData>
        </a:graphic>
      </p:graphicFrame>
      <p:graphicFrame>
        <p:nvGraphicFramePr>
          <p:cNvPr id="68" name="表格 35"/>
          <p:cNvGraphicFramePr>
            <a:graphicFrameLocks noGrp="1"/>
          </p:cNvGraphicFramePr>
          <p:nvPr>
            <p:extLst/>
          </p:nvPr>
        </p:nvGraphicFramePr>
        <p:xfrm>
          <a:off x="6496478" y="3862288"/>
          <a:ext cx="1683443" cy="371689"/>
        </p:xfrm>
        <a:graphic>
          <a:graphicData uri="http://schemas.openxmlformats.org/drawingml/2006/table">
            <a:tbl>
              <a:tblPr>
                <a:effectLst/>
                <a:tableStyleId>{5C22544A-7EE6-4342-B048-85BDC9FD1C3A}</a:tableStyleId>
              </a:tblPr>
              <a:tblGrid>
                <a:gridCol w="1683443">
                  <a:extLst>
                    <a:ext uri="{9D8B030D-6E8A-4147-A177-3AD203B41FA5}">
                      <a16:colId xmlns="" xmlns:a16="http://schemas.microsoft.com/office/drawing/2014/main" val="20000"/>
                    </a:ext>
                  </a:extLst>
                </a:gridCol>
              </a:tblGrid>
              <a:tr h="371689">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4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Network Layer</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 xmlns:a16="http://schemas.microsoft.com/office/drawing/2014/main" val="10000"/>
                  </a:ext>
                </a:extLst>
              </a:tr>
            </a:tbl>
          </a:graphicData>
        </a:graphic>
      </p:graphicFrame>
      <p:graphicFrame>
        <p:nvGraphicFramePr>
          <p:cNvPr id="70" name="表格 69"/>
          <p:cNvGraphicFramePr>
            <a:graphicFrameLocks noGrp="1"/>
          </p:cNvGraphicFramePr>
          <p:nvPr>
            <p:extLst/>
          </p:nvPr>
        </p:nvGraphicFramePr>
        <p:xfrm>
          <a:off x="2609005" y="4008285"/>
          <a:ext cx="2525966" cy="370840"/>
        </p:xfrm>
        <a:graphic>
          <a:graphicData uri="http://schemas.openxmlformats.org/drawingml/2006/table">
            <a:tbl>
              <a:tblPr firstRow="1" bandRow="1">
                <a:tableStyleId>{5C22544A-7EE6-4342-B048-85BDC9FD1C3A}</a:tableStyleId>
              </a:tblPr>
              <a:tblGrid>
                <a:gridCol w="1400904">
                  <a:extLst>
                    <a:ext uri="{9D8B030D-6E8A-4147-A177-3AD203B41FA5}">
                      <a16:colId xmlns="" xmlns:a16="http://schemas.microsoft.com/office/drawing/2014/main" val="20000"/>
                    </a:ext>
                  </a:extLst>
                </a:gridCol>
                <a:gridCol w="1125062">
                  <a:extLst>
                    <a:ext uri="{9D8B030D-6E8A-4147-A177-3AD203B41FA5}">
                      <a16:colId xmlns="" xmlns:a16="http://schemas.microsoft.com/office/drawing/2014/main" val="20001"/>
                    </a:ext>
                  </a:extLst>
                </a:gridCol>
              </a:tblGrid>
              <a:tr h="370840">
                <a:tc>
                  <a:txBody>
                    <a:bodyPr/>
                    <a:lstStyle/>
                    <a:p>
                      <a:pPr marL="0" algn="ctr" defTabSz="914400" rtl="0" eaLnBrk="1" fontAlgn="ctr" latinLnBrk="0" hangingPunct="1"/>
                      <a:r>
                        <a:rPr lang="en-US" sz="1600" b="0" dirty="0">
                          <a:solidFill>
                            <a:schemeClr val="bg1"/>
                          </a:solidFill>
                          <a:latin typeface="Huawei Sans" panose="020C0503030203020204" pitchFamily="34" charset="0"/>
                          <a:ea typeface="方正兰亭黑简体" panose="02000000000000000000" pitchFamily="2" charset="-122"/>
                          <a:cs typeface="+mn-cs"/>
                          <a:sym typeface="Huawei Sans" panose="020C0503030203020204" pitchFamily="34" charset="0"/>
                        </a:rPr>
                        <a:t>IP Header</a:t>
                      </a: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b="0" dirty="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Payload</a:t>
                      </a: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extLst>
                  <a:ext uri="{0D108BD9-81ED-4DB2-BD59-A6C34878D82A}">
                    <a16:rowId xmlns="" xmlns:a16="http://schemas.microsoft.com/office/drawing/2014/main" val="10000"/>
                  </a:ext>
                </a:extLst>
              </a:tr>
            </a:tbl>
          </a:graphicData>
        </a:graphic>
      </p:graphicFrame>
      <p:cxnSp>
        <p:nvCxnSpPr>
          <p:cNvPr id="72" name="直接连接符 71"/>
          <p:cNvCxnSpPr/>
          <p:nvPr/>
        </p:nvCxnSpPr>
        <p:spPr bwMode="auto">
          <a:xfrm>
            <a:off x="1254124" y="4556117"/>
            <a:ext cx="10080000" cy="0"/>
          </a:xfrm>
          <a:prstGeom prst="line">
            <a:avLst/>
          </a:prstGeom>
          <a:solidFill>
            <a:schemeClr val="accent1"/>
          </a:solidFill>
          <a:ln w="12700" cap="flat" cmpd="sng" algn="ctr">
            <a:solidFill>
              <a:schemeClr val="tx1"/>
            </a:solidFill>
            <a:prstDash val="dash"/>
            <a:round/>
            <a:headEnd type="none" w="med" len="med"/>
            <a:tailEnd type="none" w="med" len="med"/>
          </a:ln>
          <a:effectLst/>
        </p:spPr>
      </p:cxnSp>
      <p:graphicFrame>
        <p:nvGraphicFramePr>
          <p:cNvPr id="73" name="表格 35"/>
          <p:cNvGraphicFramePr>
            <a:graphicFrameLocks noGrp="1"/>
          </p:cNvGraphicFramePr>
          <p:nvPr>
            <p:extLst/>
          </p:nvPr>
        </p:nvGraphicFramePr>
        <p:xfrm>
          <a:off x="6496478" y="4698541"/>
          <a:ext cx="1683443" cy="371689"/>
        </p:xfrm>
        <a:graphic>
          <a:graphicData uri="http://schemas.openxmlformats.org/drawingml/2006/table">
            <a:tbl>
              <a:tblPr>
                <a:effectLst/>
                <a:tableStyleId>{5C22544A-7EE6-4342-B048-85BDC9FD1C3A}</a:tableStyleId>
              </a:tblPr>
              <a:tblGrid>
                <a:gridCol w="1683443">
                  <a:extLst>
                    <a:ext uri="{9D8B030D-6E8A-4147-A177-3AD203B41FA5}">
                      <a16:colId xmlns="" xmlns:a16="http://schemas.microsoft.com/office/drawing/2014/main" val="20000"/>
                    </a:ext>
                  </a:extLst>
                </a:gridCol>
              </a:tblGrid>
              <a:tr h="371689">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4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Data Link Layer</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 xmlns:a16="http://schemas.microsoft.com/office/drawing/2014/main" val="10000"/>
                  </a:ext>
                </a:extLst>
              </a:tr>
            </a:tbl>
          </a:graphicData>
        </a:graphic>
      </p:graphicFrame>
      <p:graphicFrame>
        <p:nvGraphicFramePr>
          <p:cNvPr id="76" name="表格 75"/>
          <p:cNvGraphicFramePr>
            <a:graphicFrameLocks noGrp="1"/>
          </p:cNvGraphicFramePr>
          <p:nvPr>
            <p:extLst/>
          </p:nvPr>
        </p:nvGraphicFramePr>
        <p:xfrm>
          <a:off x="2140829" y="4822009"/>
          <a:ext cx="3888431" cy="370840"/>
        </p:xfrm>
        <a:graphic>
          <a:graphicData uri="http://schemas.openxmlformats.org/drawingml/2006/table">
            <a:tbl>
              <a:tblPr firstRow="1" bandRow="1">
                <a:tableStyleId>{5C22544A-7EE6-4342-B048-85BDC9FD1C3A}</a:tableStyleId>
              </a:tblPr>
              <a:tblGrid>
                <a:gridCol w="1872207">
                  <a:extLst>
                    <a:ext uri="{9D8B030D-6E8A-4147-A177-3AD203B41FA5}">
                      <a16:colId xmlns="" xmlns:a16="http://schemas.microsoft.com/office/drawing/2014/main" val="20000"/>
                    </a:ext>
                  </a:extLst>
                </a:gridCol>
                <a:gridCol w="1188132">
                  <a:extLst>
                    <a:ext uri="{9D8B030D-6E8A-4147-A177-3AD203B41FA5}">
                      <a16:colId xmlns="" xmlns:a16="http://schemas.microsoft.com/office/drawing/2014/main" val="20001"/>
                    </a:ext>
                  </a:extLst>
                </a:gridCol>
                <a:gridCol w="828092">
                  <a:extLst>
                    <a:ext uri="{9D8B030D-6E8A-4147-A177-3AD203B41FA5}">
                      <a16:colId xmlns="" xmlns:a16="http://schemas.microsoft.com/office/drawing/2014/main" val="20002"/>
                    </a:ext>
                  </a:extLst>
                </a:gridCol>
              </a:tblGrid>
              <a:tr h="370840">
                <a:tc>
                  <a:txBody>
                    <a:bodyPr/>
                    <a:lstStyle/>
                    <a:p>
                      <a:pPr marL="0" algn="ctr" defTabSz="914400" rtl="0" eaLnBrk="1" fontAlgn="ctr" latinLnBrk="0" hangingPunct="1"/>
                      <a:r>
                        <a:rPr lang="en-US" sz="1600" b="0" dirty="0">
                          <a:solidFill>
                            <a:schemeClr val="bg1"/>
                          </a:solidFill>
                          <a:latin typeface="Huawei Sans" panose="020C0503030203020204" pitchFamily="34" charset="0"/>
                          <a:ea typeface="方正兰亭黑简体" panose="02000000000000000000" pitchFamily="2" charset="-122"/>
                          <a:cs typeface="+mn-cs"/>
                          <a:sym typeface="Huawei Sans" panose="020C0503030203020204" pitchFamily="34" charset="0"/>
                        </a:rPr>
                        <a:t>Eth Header</a:t>
                      </a: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b="0" dirty="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Payload</a:t>
                      </a: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b="0" dirty="0">
                          <a:solidFill>
                            <a:schemeClr val="bg1"/>
                          </a:solidFill>
                          <a:latin typeface="Huawei Sans" panose="020C0503030203020204" pitchFamily="34" charset="0"/>
                          <a:ea typeface="方正兰亭黑简体" panose="02000000000000000000" pitchFamily="2" charset="-122"/>
                          <a:cs typeface="+mn-cs"/>
                          <a:sym typeface="Huawei Sans" panose="020C0503030203020204" pitchFamily="34" charset="0"/>
                        </a:rPr>
                        <a:t>FCS</a:t>
                      </a: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extLst>
                  <a:ext uri="{0D108BD9-81ED-4DB2-BD59-A6C34878D82A}">
                    <a16:rowId xmlns="" xmlns:a16="http://schemas.microsoft.com/office/drawing/2014/main" val="10000"/>
                  </a:ext>
                </a:extLst>
              </a:tr>
            </a:tbl>
          </a:graphicData>
        </a:graphic>
      </p:graphicFrame>
      <p:cxnSp>
        <p:nvCxnSpPr>
          <p:cNvPr id="78" name="直接连接符 77"/>
          <p:cNvCxnSpPr/>
          <p:nvPr/>
        </p:nvCxnSpPr>
        <p:spPr bwMode="auto">
          <a:xfrm>
            <a:off x="1235460" y="5420332"/>
            <a:ext cx="10080000" cy="0"/>
          </a:xfrm>
          <a:prstGeom prst="line">
            <a:avLst/>
          </a:prstGeom>
          <a:solidFill>
            <a:schemeClr val="accent1"/>
          </a:solidFill>
          <a:ln w="12700" cap="flat" cmpd="sng" algn="ctr">
            <a:solidFill>
              <a:schemeClr val="tx1"/>
            </a:solidFill>
            <a:prstDash val="dash"/>
            <a:round/>
            <a:headEnd type="none" w="med" len="med"/>
            <a:tailEnd type="none" w="med" len="med"/>
          </a:ln>
          <a:effectLst/>
        </p:spPr>
      </p:cxnSp>
      <p:graphicFrame>
        <p:nvGraphicFramePr>
          <p:cNvPr id="13" name="表格 12"/>
          <p:cNvGraphicFramePr>
            <a:graphicFrameLocks noGrp="1"/>
          </p:cNvGraphicFramePr>
          <p:nvPr>
            <p:extLst/>
          </p:nvPr>
        </p:nvGraphicFramePr>
        <p:xfrm>
          <a:off x="1675360" y="5565612"/>
          <a:ext cx="4392000" cy="360000"/>
        </p:xfrm>
        <a:graphic>
          <a:graphicData uri="http://schemas.openxmlformats.org/drawingml/2006/table">
            <a:tbl>
              <a:tblPr firstRow="1" bandRow="1">
                <a:tableStyleId>{5C22544A-7EE6-4342-B048-85BDC9FD1C3A}</a:tableStyleId>
              </a:tblPr>
              <a:tblGrid>
                <a:gridCol w="367200">
                  <a:extLst>
                    <a:ext uri="{9D8B030D-6E8A-4147-A177-3AD203B41FA5}">
                      <a16:colId xmlns="" xmlns:a16="http://schemas.microsoft.com/office/drawing/2014/main" val="20000"/>
                    </a:ext>
                  </a:extLst>
                </a:gridCol>
                <a:gridCol w="367200">
                  <a:extLst>
                    <a:ext uri="{9D8B030D-6E8A-4147-A177-3AD203B41FA5}">
                      <a16:colId xmlns="" xmlns:a16="http://schemas.microsoft.com/office/drawing/2014/main" val="20001"/>
                    </a:ext>
                  </a:extLst>
                </a:gridCol>
                <a:gridCol w="367200">
                  <a:extLst>
                    <a:ext uri="{9D8B030D-6E8A-4147-A177-3AD203B41FA5}">
                      <a16:colId xmlns="" xmlns:a16="http://schemas.microsoft.com/office/drawing/2014/main" val="20002"/>
                    </a:ext>
                  </a:extLst>
                </a:gridCol>
                <a:gridCol w="367200">
                  <a:extLst>
                    <a:ext uri="{9D8B030D-6E8A-4147-A177-3AD203B41FA5}">
                      <a16:colId xmlns="" xmlns:a16="http://schemas.microsoft.com/office/drawing/2014/main" val="20003"/>
                    </a:ext>
                  </a:extLst>
                </a:gridCol>
                <a:gridCol w="367200">
                  <a:extLst>
                    <a:ext uri="{9D8B030D-6E8A-4147-A177-3AD203B41FA5}">
                      <a16:colId xmlns="" xmlns:a16="http://schemas.microsoft.com/office/drawing/2014/main" val="20004"/>
                    </a:ext>
                  </a:extLst>
                </a:gridCol>
                <a:gridCol w="367200">
                  <a:extLst>
                    <a:ext uri="{9D8B030D-6E8A-4147-A177-3AD203B41FA5}">
                      <a16:colId xmlns="" xmlns:a16="http://schemas.microsoft.com/office/drawing/2014/main" val="20005"/>
                    </a:ext>
                  </a:extLst>
                </a:gridCol>
                <a:gridCol w="367200">
                  <a:extLst>
                    <a:ext uri="{9D8B030D-6E8A-4147-A177-3AD203B41FA5}">
                      <a16:colId xmlns="" xmlns:a16="http://schemas.microsoft.com/office/drawing/2014/main" val="20006"/>
                    </a:ext>
                  </a:extLst>
                </a:gridCol>
                <a:gridCol w="367200">
                  <a:extLst>
                    <a:ext uri="{9D8B030D-6E8A-4147-A177-3AD203B41FA5}">
                      <a16:colId xmlns="" xmlns:a16="http://schemas.microsoft.com/office/drawing/2014/main" val="20007"/>
                    </a:ext>
                  </a:extLst>
                </a:gridCol>
                <a:gridCol w="367200">
                  <a:extLst>
                    <a:ext uri="{9D8B030D-6E8A-4147-A177-3AD203B41FA5}">
                      <a16:colId xmlns="" xmlns:a16="http://schemas.microsoft.com/office/drawing/2014/main" val="20008"/>
                    </a:ext>
                  </a:extLst>
                </a:gridCol>
                <a:gridCol w="367200">
                  <a:extLst>
                    <a:ext uri="{9D8B030D-6E8A-4147-A177-3AD203B41FA5}">
                      <a16:colId xmlns="" xmlns:a16="http://schemas.microsoft.com/office/drawing/2014/main" val="20009"/>
                    </a:ext>
                  </a:extLst>
                </a:gridCol>
                <a:gridCol w="720000">
                  <a:extLst>
                    <a:ext uri="{9D8B030D-6E8A-4147-A177-3AD203B41FA5}">
                      <a16:colId xmlns="" xmlns:a16="http://schemas.microsoft.com/office/drawing/2014/main" val="20010"/>
                    </a:ext>
                  </a:extLst>
                </a:gridCol>
              </a:tblGrid>
              <a:tr h="360000">
                <a:tc>
                  <a:txBody>
                    <a:bodyPr/>
                    <a:lstStyle/>
                    <a:p>
                      <a:pPr fontAlgn="ctr"/>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fontAlgn="ctr"/>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fontAlgn="ctr"/>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fontAlgn="ctr"/>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fontAlgn="ctr"/>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fontAlgn="ctr"/>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fontAlgn="ctr"/>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fontAlgn="ctr"/>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fontAlgn="ctr"/>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fontAlgn="ctr"/>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fontAlgn="ctr"/>
                      <a:r>
                        <a:rPr 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p>
                  </a:txBody>
                  <a:tcP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bl>
          </a:graphicData>
        </a:graphic>
      </p:graphicFrame>
      <p:graphicFrame>
        <p:nvGraphicFramePr>
          <p:cNvPr id="14" name="表格 13"/>
          <p:cNvGraphicFramePr>
            <a:graphicFrameLocks noGrp="1"/>
          </p:cNvGraphicFramePr>
          <p:nvPr>
            <p:extLst/>
          </p:nvPr>
        </p:nvGraphicFramePr>
        <p:xfrm>
          <a:off x="1675360" y="6009738"/>
          <a:ext cx="4392000" cy="367200"/>
        </p:xfrm>
        <a:graphic>
          <a:graphicData uri="http://schemas.openxmlformats.org/drawingml/2006/table">
            <a:tbl>
              <a:tblPr firstRow="1" bandRow="1">
                <a:tableStyleId>{5C22544A-7EE6-4342-B048-85BDC9FD1C3A}</a:tableStyleId>
              </a:tblPr>
              <a:tblGrid>
                <a:gridCol w="367200">
                  <a:extLst>
                    <a:ext uri="{9D8B030D-6E8A-4147-A177-3AD203B41FA5}">
                      <a16:colId xmlns="" xmlns:a16="http://schemas.microsoft.com/office/drawing/2014/main" val="20000"/>
                    </a:ext>
                  </a:extLst>
                </a:gridCol>
                <a:gridCol w="367200">
                  <a:extLst>
                    <a:ext uri="{9D8B030D-6E8A-4147-A177-3AD203B41FA5}">
                      <a16:colId xmlns="" xmlns:a16="http://schemas.microsoft.com/office/drawing/2014/main" val="20001"/>
                    </a:ext>
                  </a:extLst>
                </a:gridCol>
                <a:gridCol w="367200">
                  <a:extLst>
                    <a:ext uri="{9D8B030D-6E8A-4147-A177-3AD203B41FA5}">
                      <a16:colId xmlns="" xmlns:a16="http://schemas.microsoft.com/office/drawing/2014/main" val="20002"/>
                    </a:ext>
                  </a:extLst>
                </a:gridCol>
                <a:gridCol w="367200">
                  <a:extLst>
                    <a:ext uri="{9D8B030D-6E8A-4147-A177-3AD203B41FA5}">
                      <a16:colId xmlns="" xmlns:a16="http://schemas.microsoft.com/office/drawing/2014/main" val="20003"/>
                    </a:ext>
                  </a:extLst>
                </a:gridCol>
                <a:gridCol w="367200">
                  <a:extLst>
                    <a:ext uri="{9D8B030D-6E8A-4147-A177-3AD203B41FA5}">
                      <a16:colId xmlns="" xmlns:a16="http://schemas.microsoft.com/office/drawing/2014/main" val="20004"/>
                    </a:ext>
                  </a:extLst>
                </a:gridCol>
                <a:gridCol w="367200">
                  <a:extLst>
                    <a:ext uri="{9D8B030D-6E8A-4147-A177-3AD203B41FA5}">
                      <a16:colId xmlns="" xmlns:a16="http://schemas.microsoft.com/office/drawing/2014/main" val="20005"/>
                    </a:ext>
                  </a:extLst>
                </a:gridCol>
                <a:gridCol w="367200">
                  <a:extLst>
                    <a:ext uri="{9D8B030D-6E8A-4147-A177-3AD203B41FA5}">
                      <a16:colId xmlns="" xmlns:a16="http://schemas.microsoft.com/office/drawing/2014/main" val="20006"/>
                    </a:ext>
                  </a:extLst>
                </a:gridCol>
                <a:gridCol w="367200">
                  <a:extLst>
                    <a:ext uri="{9D8B030D-6E8A-4147-A177-3AD203B41FA5}">
                      <a16:colId xmlns="" xmlns:a16="http://schemas.microsoft.com/office/drawing/2014/main" val="20007"/>
                    </a:ext>
                  </a:extLst>
                </a:gridCol>
                <a:gridCol w="367200">
                  <a:extLst>
                    <a:ext uri="{9D8B030D-6E8A-4147-A177-3AD203B41FA5}">
                      <a16:colId xmlns="" xmlns:a16="http://schemas.microsoft.com/office/drawing/2014/main" val="20008"/>
                    </a:ext>
                  </a:extLst>
                </a:gridCol>
                <a:gridCol w="367200">
                  <a:extLst>
                    <a:ext uri="{9D8B030D-6E8A-4147-A177-3AD203B41FA5}">
                      <a16:colId xmlns="" xmlns:a16="http://schemas.microsoft.com/office/drawing/2014/main" val="20009"/>
                    </a:ext>
                  </a:extLst>
                </a:gridCol>
                <a:gridCol w="720000">
                  <a:extLst>
                    <a:ext uri="{9D8B030D-6E8A-4147-A177-3AD203B41FA5}">
                      <a16:colId xmlns="" xmlns:a16="http://schemas.microsoft.com/office/drawing/2014/main" val="20010"/>
                    </a:ext>
                  </a:extLst>
                </a:gridCol>
              </a:tblGrid>
              <a:tr h="367200">
                <a:tc>
                  <a:txBody>
                    <a:bodyPr/>
                    <a:lstStyle/>
                    <a:p>
                      <a:pPr fontAlgn="ctr"/>
                      <a:r>
                        <a:rPr lang="en-US" sz="11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0</a:t>
                      </a:r>
                    </a:p>
                  </a:txBody>
                  <a:tcPr>
                    <a:noFill/>
                  </a:tcPr>
                </a:tc>
                <a:tc>
                  <a:txBody>
                    <a:bodyPr/>
                    <a:lstStyle/>
                    <a:p>
                      <a:pPr fontAlgn="ctr"/>
                      <a:r>
                        <a:rPr lang="en-US" sz="11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a:t>
                      </a:r>
                    </a:p>
                  </a:txBody>
                  <a:tcPr>
                    <a:noFill/>
                  </a:tcPr>
                </a:tc>
                <a:tc>
                  <a:txBody>
                    <a:bodyPr/>
                    <a:lstStyle/>
                    <a:p>
                      <a:pPr fontAlgn="ctr"/>
                      <a:r>
                        <a:rPr lang="en-US" sz="11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a:t>
                      </a:r>
                    </a:p>
                  </a:txBody>
                  <a:tcPr>
                    <a:noFill/>
                  </a:tcPr>
                </a:tc>
                <a:tc>
                  <a:txBody>
                    <a:bodyPr/>
                    <a:lstStyle/>
                    <a:p>
                      <a:pPr fontAlgn="ctr"/>
                      <a:r>
                        <a:rPr lang="en-US" sz="11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0</a:t>
                      </a:r>
                    </a:p>
                  </a:txBody>
                  <a:tcPr>
                    <a:noFill/>
                  </a:tcPr>
                </a:tc>
                <a:tc>
                  <a:txBody>
                    <a:bodyPr/>
                    <a:lstStyle/>
                    <a:p>
                      <a:pPr fontAlgn="ctr"/>
                      <a:r>
                        <a:rPr lang="en-US" sz="11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0</a:t>
                      </a:r>
                    </a:p>
                  </a:txBody>
                  <a:tcPr>
                    <a:noFill/>
                  </a:tcPr>
                </a:tc>
                <a:tc>
                  <a:txBody>
                    <a:bodyPr/>
                    <a:lstStyle/>
                    <a:p>
                      <a:pPr fontAlgn="ctr"/>
                      <a:r>
                        <a:rPr lang="en-US" sz="11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a:t>
                      </a:r>
                    </a:p>
                  </a:txBody>
                  <a:tcPr>
                    <a:noFill/>
                  </a:tcPr>
                </a:tc>
                <a:tc>
                  <a:txBody>
                    <a:bodyPr/>
                    <a:lstStyle/>
                    <a:p>
                      <a:pPr fontAlgn="ctr"/>
                      <a:r>
                        <a:rPr lang="en-US" sz="11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0</a:t>
                      </a:r>
                    </a:p>
                  </a:txBody>
                  <a:tcPr>
                    <a:noFill/>
                  </a:tcPr>
                </a:tc>
                <a:tc>
                  <a:txBody>
                    <a:bodyPr/>
                    <a:lstStyle/>
                    <a:p>
                      <a:pPr fontAlgn="ctr"/>
                      <a:r>
                        <a:rPr lang="en-US" sz="11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a:t>
                      </a:r>
                    </a:p>
                  </a:txBody>
                  <a:tcPr>
                    <a:noFill/>
                  </a:tcPr>
                </a:tc>
                <a:tc>
                  <a:txBody>
                    <a:bodyPr/>
                    <a:lstStyle/>
                    <a:p>
                      <a:pPr fontAlgn="ctr"/>
                      <a:r>
                        <a:rPr lang="en-US" sz="11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0</a:t>
                      </a:r>
                    </a:p>
                  </a:txBody>
                  <a:tcPr>
                    <a:noFill/>
                  </a:tcPr>
                </a:tc>
                <a:tc>
                  <a:txBody>
                    <a:bodyPr/>
                    <a:lstStyle/>
                    <a:p>
                      <a:pPr fontAlgn="ctr"/>
                      <a:r>
                        <a:rPr lang="en-US" sz="11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a:t>
                      </a:r>
                    </a:p>
                  </a:txBody>
                  <a:tcPr>
                    <a:noFill/>
                  </a:tcPr>
                </a:tc>
                <a:tc>
                  <a:txBody>
                    <a:bodyPr/>
                    <a:lstStyle/>
                    <a:p>
                      <a:pPr fontAlgn="ctr"/>
                      <a:r>
                        <a:rPr lang="en-US" sz="11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p>
                  </a:txBody>
                  <a:tcPr>
                    <a:noFill/>
                  </a:tcPr>
                </a:tc>
                <a:extLst>
                  <a:ext uri="{0D108BD9-81ED-4DB2-BD59-A6C34878D82A}">
                    <a16:rowId xmlns="" xmlns:a16="http://schemas.microsoft.com/office/drawing/2014/main" val="10000"/>
                  </a:ext>
                </a:extLst>
              </a:tr>
            </a:tbl>
          </a:graphicData>
        </a:graphic>
      </p:graphicFrame>
      <p:sp>
        <p:nvSpPr>
          <p:cNvPr id="50" name="文本框 49"/>
          <p:cNvSpPr txBox="1"/>
          <p:nvPr/>
        </p:nvSpPr>
        <p:spPr bwMode="auto">
          <a:xfrm>
            <a:off x="9835445" y="6020657"/>
            <a:ext cx="2389463"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fontAlgn="ctr"/>
            <a:r>
              <a:rPr lang="en-US" sz="18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Transmission Media</a:t>
            </a:r>
          </a:p>
        </p:txBody>
      </p:sp>
      <p:pic>
        <p:nvPicPr>
          <p:cNvPr id="35" name="图片 34" descr="交换机.png"/>
          <p:cNvPicPr>
            <a:picLocks noChangeAspect="1"/>
          </p:cNvPicPr>
          <p:nvPr/>
        </p:nvPicPr>
        <p:blipFill>
          <a:blip r:embed="rId3" cstate="print"/>
          <a:stretch>
            <a:fillRect/>
          </a:stretch>
        </p:blipFill>
        <p:spPr>
          <a:xfrm>
            <a:off x="2450026" y="1570058"/>
            <a:ext cx="880001" cy="720000"/>
          </a:xfrm>
          <a:prstGeom prst="rect">
            <a:avLst/>
          </a:prstGeom>
        </p:spPr>
      </p:pic>
      <p:sp>
        <p:nvSpPr>
          <p:cNvPr id="36" name="矩形 35"/>
          <p:cNvSpPr/>
          <p:nvPr/>
        </p:nvSpPr>
        <p:spPr>
          <a:xfrm>
            <a:off x="9134093" y="3012939"/>
            <a:ext cx="1402704" cy="374848"/>
          </a:xfrm>
          <a:prstGeom prst="rect">
            <a:avLst/>
          </a:prstGeom>
          <a:noFill/>
          <a:ln w="25400">
            <a:noFill/>
          </a:ln>
        </p:spPr>
        <p:txBody>
          <a:bodyPr wrap="square" anchor="ctr" anchorCtr="0">
            <a:noAutofit/>
          </a:bodyPr>
          <a:lstStyle/>
          <a:p>
            <a:pPr fontAlgn="ctr"/>
            <a:r>
              <a:rPr lang="en-US" sz="1600" dirty="0">
                <a:latin typeface="Huawei Sans" panose="020C0503030203020204" pitchFamily="34" charset="0"/>
                <a:ea typeface="方正兰亭黑简体" panose="02000000000000000000" pitchFamily="2" charset="-122"/>
                <a:sym typeface="Huawei Sans" panose="020C0503030203020204" pitchFamily="34" charset="0"/>
              </a:rPr>
              <a:t>Segment</a:t>
            </a:r>
          </a:p>
        </p:txBody>
      </p:sp>
      <p:sp>
        <p:nvSpPr>
          <p:cNvPr id="37" name="矩形 36"/>
          <p:cNvSpPr/>
          <p:nvPr/>
        </p:nvSpPr>
        <p:spPr>
          <a:xfrm>
            <a:off x="9134093" y="3839986"/>
            <a:ext cx="1402704" cy="374848"/>
          </a:xfrm>
          <a:prstGeom prst="rect">
            <a:avLst/>
          </a:prstGeom>
          <a:noFill/>
          <a:ln w="25400">
            <a:noFill/>
          </a:ln>
        </p:spPr>
        <p:txBody>
          <a:bodyPr wrap="square" anchor="ctr" anchorCtr="0">
            <a:noAutofit/>
          </a:bodyPr>
          <a:lstStyle/>
          <a:p>
            <a:pPr fontAlgn="ctr"/>
            <a:r>
              <a:rPr lang="en-US" sz="1600" dirty="0" smtClean="0">
                <a:latin typeface="Huawei Sans" panose="020C0503030203020204" pitchFamily="34" charset="0"/>
                <a:ea typeface="方正兰亭黑简体" panose="02000000000000000000" pitchFamily="2" charset="-122"/>
                <a:sym typeface="Huawei Sans" panose="020C0503030203020204" pitchFamily="34" charset="0"/>
              </a:rPr>
              <a:t>Packet</a:t>
            </a:r>
            <a:endParaRPr 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8" name="矩形 37"/>
          <p:cNvSpPr/>
          <p:nvPr/>
        </p:nvSpPr>
        <p:spPr>
          <a:xfrm>
            <a:off x="9134093" y="4667034"/>
            <a:ext cx="1402704" cy="374848"/>
          </a:xfrm>
          <a:prstGeom prst="rect">
            <a:avLst/>
          </a:prstGeom>
          <a:noFill/>
          <a:ln w="25400">
            <a:noFill/>
          </a:ln>
        </p:spPr>
        <p:txBody>
          <a:bodyPr wrap="square" anchor="ctr" anchorCtr="0">
            <a:noAutofit/>
          </a:bodyPr>
          <a:lstStyle/>
          <a:p>
            <a:pPr fontAlgn="ctr"/>
            <a:r>
              <a:rPr lang="en-US" sz="1600" dirty="0">
                <a:latin typeface="Huawei Sans" panose="020C0503030203020204" pitchFamily="34" charset="0"/>
                <a:ea typeface="方正兰亭黑简体" panose="02000000000000000000" pitchFamily="2" charset="-122"/>
                <a:sym typeface="Huawei Sans" panose="020C0503030203020204" pitchFamily="34" charset="0"/>
              </a:rPr>
              <a:t>Frame</a:t>
            </a:r>
          </a:p>
        </p:txBody>
      </p:sp>
      <p:sp>
        <p:nvSpPr>
          <p:cNvPr id="39" name="矩形 38"/>
          <p:cNvSpPr/>
          <p:nvPr/>
        </p:nvSpPr>
        <p:spPr>
          <a:xfrm>
            <a:off x="9134093" y="5494082"/>
            <a:ext cx="1402704" cy="374848"/>
          </a:xfrm>
          <a:prstGeom prst="rect">
            <a:avLst/>
          </a:prstGeom>
          <a:noFill/>
          <a:ln w="25400">
            <a:noFill/>
          </a:ln>
        </p:spPr>
        <p:txBody>
          <a:bodyPr wrap="square" anchor="ctr" anchorCtr="0">
            <a:noAutofit/>
          </a:bodyPr>
          <a:lstStyle/>
          <a:p>
            <a:pPr fontAlgn="ctr"/>
            <a:r>
              <a:rPr lang="en-US" sz="1600" dirty="0">
                <a:latin typeface="Huawei Sans" panose="020C0503030203020204" pitchFamily="34" charset="0"/>
                <a:ea typeface="方正兰亭黑简体" panose="02000000000000000000" pitchFamily="2" charset="-122"/>
                <a:sym typeface="Huawei Sans" panose="020C0503030203020204" pitchFamily="34" charset="0"/>
              </a:rPr>
              <a:t>Bit</a:t>
            </a:r>
          </a:p>
        </p:txBody>
      </p:sp>
      <p:sp>
        <p:nvSpPr>
          <p:cNvPr id="40" name="矩形 39"/>
          <p:cNvSpPr/>
          <p:nvPr/>
        </p:nvSpPr>
        <p:spPr>
          <a:xfrm>
            <a:off x="9134093" y="2185892"/>
            <a:ext cx="1402704" cy="374848"/>
          </a:xfrm>
          <a:prstGeom prst="rect">
            <a:avLst/>
          </a:prstGeom>
          <a:noFill/>
          <a:ln w="25400">
            <a:noFill/>
          </a:ln>
        </p:spPr>
        <p:txBody>
          <a:bodyPr wrap="square" anchor="ctr" anchorCtr="0">
            <a:noAutofit/>
          </a:bodyPr>
          <a:lstStyle/>
          <a:p>
            <a:pPr fontAlgn="ctr"/>
            <a:r>
              <a:rPr lang="en-US" sz="1600" dirty="0">
                <a:latin typeface="Huawei Sans" panose="020C0503030203020204" pitchFamily="34" charset="0"/>
                <a:ea typeface="方正兰亭黑简体" panose="02000000000000000000" pitchFamily="2" charset="-122"/>
                <a:sym typeface="Huawei Sans" panose="020C0503030203020204" pitchFamily="34" charset="0"/>
              </a:rPr>
              <a:t>Data</a:t>
            </a:r>
          </a:p>
        </p:txBody>
      </p:sp>
      <p:sp>
        <p:nvSpPr>
          <p:cNvPr id="41" name="Right Arrow 157"/>
          <p:cNvSpPr/>
          <p:nvPr/>
        </p:nvSpPr>
        <p:spPr>
          <a:xfrm rot="5400000">
            <a:off x="7104751" y="2674657"/>
            <a:ext cx="430985" cy="237177"/>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2700">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2" name="Right Arrow 157"/>
          <p:cNvSpPr/>
          <p:nvPr/>
        </p:nvSpPr>
        <p:spPr>
          <a:xfrm rot="5400000">
            <a:off x="7104751" y="3510295"/>
            <a:ext cx="430985" cy="237177"/>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2700">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3" name="Right Arrow 157"/>
          <p:cNvSpPr/>
          <p:nvPr/>
        </p:nvSpPr>
        <p:spPr>
          <a:xfrm rot="5400000">
            <a:off x="7109362" y="4355458"/>
            <a:ext cx="430985" cy="237177"/>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2700">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4" name="Right Arrow 157"/>
          <p:cNvSpPr/>
          <p:nvPr/>
        </p:nvSpPr>
        <p:spPr>
          <a:xfrm rot="5400000">
            <a:off x="7109363" y="5181727"/>
            <a:ext cx="430985" cy="237177"/>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2700">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45" name="直接箭头连接符 15"/>
          <p:cNvCxnSpPr/>
          <p:nvPr/>
        </p:nvCxnSpPr>
        <p:spPr bwMode="auto">
          <a:xfrm>
            <a:off x="8191500" y="5726726"/>
            <a:ext cx="507686" cy="283780"/>
          </a:xfrm>
          <a:prstGeom prst="curvedConnector3">
            <a:avLst>
              <a:gd name="adj1" fmla="val 50000"/>
            </a:avLst>
          </a:prstGeom>
          <a:solidFill>
            <a:schemeClr val="accent1"/>
          </a:solidFill>
          <a:ln w="38100" cap="flat" cmpd="sng" algn="ctr">
            <a:solidFill>
              <a:srgbClr val="00B0F0"/>
            </a:solidFill>
            <a:prstDash val="solid"/>
            <a:round/>
            <a:headEnd type="none" w="med" len="med"/>
            <a:tailEnd type="triangle"/>
          </a:ln>
          <a:effectLst/>
        </p:spPr>
      </p:cxnSp>
      <p:sp>
        <p:nvSpPr>
          <p:cNvPr id="48" name="Can 9"/>
          <p:cNvSpPr/>
          <p:nvPr/>
        </p:nvSpPr>
        <p:spPr>
          <a:xfrm rot="5400000">
            <a:off x="9217487" y="5435976"/>
            <a:ext cx="412482" cy="1370942"/>
          </a:xfrm>
          <a:prstGeom prst="can">
            <a:avLst>
              <a:gd name="adj" fmla="val 40000"/>
            </a:avLst>
          </a:prstGeom>
          <a:solidFill>
            <a:srgbClr val="F4FBFE"/>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1" name="矩形 50"/>
          <p:cNvSpPr/>
          <p:nvPr/>
        </p:nvSpPr>
        <p:spPr>
          <a:xfrm>
            <a:off x="8584436" y="5877886"/>
            <a:ext cx="1543236" cy="476156"/>
          </a:xfrm>
          <a:prstGeom prst="rect">
            <a:avLst/>
          </a:prstGeom>
          <a:noFill/>
          <a:ln w="25400">
            <a:noFill/>
          </a:ln>
        </p:spPr>
        <p:txBody>
          <a:bodyPr wrap="square" anchor="ctr" anchorCtr="0">
            <a:noAutofit/>
          </a:bodyPr>
          <a:lstStyle/>
          <a:p>
            <a:pPr algn="ctr" fontAlgn="ctr"/>
            <a:r>
              <a:rPr lang="en-US" sz="1400" dirty="0">
                <a:latin typeface="Huawei Sans" panose="020C0503030203020204" pitchFamily="34" charset="0"/>
                <a:ea typeface="方正兰亭黑简体" panose="02000000000000000000" pitchFamily="2" charset="-122"/>
                <a:sym typeface="Huawei Sans" panose="020C0503030203020204" pitchFamily="34" charset="0"/>
              </a:rPr>
              <a:t>Transmission Media</a:t>
            </a:r>
          </a:p>
        </p:txBody>
      </p:sp>
      <p:sp>
        <p:nvSpPr>
          <p:cNvPr id="52" name="梯形 4"/>
          <p:cNvSpPr/>
          <p:nvPr/>
        </p:nvSpPr>
        <p:spPr bwMode="auto">
          <a:xfrm flipH="1" flipV="1">
            <a:off x="2840240" y="3409834"/>
            <a:ext cx="2285567" cy="608056"/>
          </a:xfrm>
          <a:custGeom>
            <a:avLst/>
            <a:gdLst>
              <a:gd name="connsiteX0" fmla="*/ 0 w 4644516"/>
              <a:gd name="connsiteY0" fmla="*/ 828092 h 828092"/>
              <a:gd name="connsiteX1" fmla="*/ 1833644 w 4644516"/>
              <a:gd name="connsiteY1" fmla="*/ 0 h 828092"/>
              <a:gd name="connsiteX2" fmla="*/ 2810872 w 4644516"/>
              <a:gd name="connsiteY2" fmla="*/ 0 h 828092"/>
              <a:gd name="connsiteX3" fmla="*/ 4644516 w 4644516"/>
              <a:gd name="connsiteY3" fmla="*/ 828092 h 828092"/>
              <a:gd name="connsiteX4" fmla="*/ 0 w 4644516"/>
              <a:gd name="connsiteY4" fmla="*/ 828092 h 828092"/>
              <a:gd name="connsiteX0" fmla="*/ 0 w 6795288"/>
              <a:gd name="connsiteY0" fmla="*/ 828092 h 840971"/>
              <a:gd name="connsiteX1" fmla="*/ 1833644 w 6795288"/>
              <a:gd name="connsiteY1" fmla="*/ 0 h 840971"/>
              <a:gd name="connsiteX2" fmla="*/ 2810872 w 6795288"/>
              <a:gd name="connsiteY2" fmla="*/ 0 h 840971"/>
              <a:gd name="connsiteX3" fmla="*/ 6795288 w 6795288"/>
              <a:gd name="connsiteY3" fmla="*/ 840971 h 840971"/>
              <a:gd name="connsiteX4" fmla="*/ 0 w 6795288"/>
              <a:gd name="connsiteY4" fmla="*/ 828092 h 840971"/>
              <a:gd name="connsiteX0" fmla="*/ 0 w 6795288"/>
              <a:gd name="connsiteY0" fmla="*/ 828092 h 840971"/>
              <a:gd name="connsiteX1" fmla="*/ 1833644 w 6795288"/>
              <a:gd name="connsiteY1" fmla="*/ 0 h 840971"/>
              <a:gd name="connsiteX2" fmla="*/ 3172822 w 6795288"/>
              <a:gd name="connsiteY2" fmla="*/ 0 h 840971"/>
              <a:gd name="connsiteX3" fmla="*/ 6795288 w 6795288"/>
              <a:gd name="connsiteY3" fmla="*/ 840971 h 840971"/>
              <a:gd name="connsiteX4" fmla="*/ 0 w 6795288"/>
              <a:gd name="connsiteY4" fmla="*/ 828092 h 840971"/>
              <a:gd name="connsiteX0" fmla="*/ 0 w 5166513"/>
              <a:gd name="connsiteY0" fmla="*/ 837617 h 840971"/>
              <a:gd name="connsiteX1" fmla="*/ 204869 w 5166513"/>
              <a:gd name="connsiteY1" fmla="*/ 0 h 840971"/>
              <a:gd name="connsiteX2" fmla="*/ 1544047 w 5166513"/>
              <a:gd name="connsiteY2" fmla="*/ 0 h 840971"/>
              <a:gd name="connsiteX3" fmla="*/ 5166513 w 5166513"/>
              <a:gd name="connsiteY3" fmla="*/ 840971 h 840971"/>
              <a:gd name="connsiteX4" fmla="*/ 0 w 5166513"/>
              <a:gd name="connsiteY4" fmla="*/ 837617 h 840971"/>
              <a:gd name="connsiteX0" fmla="*/ 0 w 4299738"/>
              <a:gd name="connsiteY0" fmla="*/ 837617 h 850496"/>
              <a:gd name="connsiteX1" fmla="*/ 204869 w 4299738"/>
              <a:gd name="connsiteY1" fmla="*/ 0 h 850496"/>
              <a:gd name="connsiteX2" fmla="*/ 1544047 w 4299738"/>
              <a:gd name="connsiteY2" fmla="*/ 0 h 850496"/>
              <a:gd name="connsiteX3" fmla="*/ 4299738 w 4299738"/>
              <a:gd name="connsiteY3" fmla="*/ 850496 h 850496"/>
              <a:gd name="connsiteX4" fmla="*/ 0 w 4299738"/>
              <a:gd name="connsiteY4" fmla="*/ 837617 h 850496"/>
              <a:gd name="connsiteX0" fmla="*/ 0 w 5168418"/>
              <a:gd name="connsiteY0" fmla="*/ 837617 h 861325"/>
              <a:gd name="connsiteX1" fmla="*/ 204869 w 5168418"/>
              <a:gd name="connsiteY1" fmla="*/ 0 h 861325"/>
              <a:gd name="connsiteX2" fmla="*/ 1544047 w 5168418"/>
              <a:gd name="connsiteY2" fmla="*/ 0 h 861325"/>
              <a:gd name="connsiteX3" fmla="*/ 5168418 w 5168418"/>
              <a:gd name="connsiteY3" fmla="*/ 861325 h 861325"/>
              <a:gd name="connsiteX4" fmla="*/ 0 w 5168418"/>
              <a:gd name="connsiteY4" fmla="*/ 837617 h 8613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8418" h="861325">
                <a:moveTo>
                  <a:pt x="0" y="837617"/>
                </a:moveTo>
                <a:lnTo>
                  <a:pt x="204869" y="0"/>
                </a:lnTo>
                <a:lnTo>
                  <a:pt x="1544047" y="0"/>
                </a:lnTo>
                <a:lnTo>
                  <a:pt x="5168418" y="861325"/>
                </a:lnTo>
                <a:lnTo>
                  <a:pt x="0" y="837617"/>
                </a:lnTo>
                <a:close/>
              </a:path>
            </a:pathLst>
          </a:custGeom>
          <a:gradFill>
            <a:gsLst>
              <a:gs pos="100000">
                <a:srgbClr val="F4FBFE"/>
              </a:gs>
              <a:gs pos="0">
                <a:srgbClr val="99DFF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solidFill>
                <a:schemeClr val="lt1"/>
              </a:solidFill>
              <a:latin typeface="Huawei Sans" panose="020C0503030203020204" pitchFamily="34" charset="0"/>
            </a:endParaRPr>
          </a:p>
        </p:txBody>
      </p:sp>
      <p:sp>
        <p:nvSpPr>
          <p:cNvPr id="53" name="梯形 4"/>
          <p:cNvSpPr/>
          <p:nvPr/>
        </p:nvSpPr>
        <p:spPr bwMode="auto">
          <a:xfrm flipH="1" flipV="1">
            <a:off x="2851776" y="4380169"/>
            <a:ext cx="2285567" cy="439839"/>
          </a:xfrm>
          <a:custGeom>
            <a:avLst/>
            <a:gdLst>
              <a:gd name="connsiteX0" fmla="*/ 0 w 4644516"/>
              <a:gd name="connsiteY0" fmla="*/ 828092 h 828092"/>
              <a:gd name="connsiteX1" fmla="*/ 1833644 w 4644516"/>
              <a:gd name="connsiteY1" fmla="*/ 0 h 828092"/>
              <a:gd name="connsiteX2" fmla="*/ 2810872 w 4644516"/>
              <a:gd name="connsiteY2" fmla="*/ 0 h 828092"/>
              <a:gd name="connsiteX3" fmla="*/ 4644516 w 4644516"/>
              <a:gd name="connsiteY3" fmla="*/ 828092 h 828092"/>
              <a:gd name="connsiteX4" fmla="*/ 0 w 4644516"/>
              <a:gd name="connsiteY4" fmla="*/ 828092 h 828092"/>
              <a:gd name="connsiteX0" fmla="*/ 0 w 6795288"/>
              <a:gd name="connsiteY0" fmla="*/ 828092 h 840971"/>
              <a:gd name="connsiteX1" fmla="*/ 1833644 w 6795288"/>
              <a:gd name="connsiteY1" fmla="*/ 0 h 840971"/>
              <a:gd name="connsiteX2" fmla="*/ 2810872 w 6795288"/>
              <a:gd name="connsiteY2" fmla="*/ 0 h 840971"/>
              <a:gd name="connsiteX3" fmla="*/ 6795288 w 6795288"/>
              <a:gd name="connsiteY3" fmla="*/ 840971 h 840971"/>
              <a:gd name="connsiteX4" fmla="*/ 0 w 6795288"/>
              <a:gd name="connsiteY4" fmla="*/ 828092 h 840971"/>
              <a:gd name="connsiteX0" fmla="*/ 0 w 6795288"/>
              <a:gd name="connsiteY0" fmla="*/ 828092 h 840971"/>
              <a:gd name="connsiteX1" fmla="*/ 1833644 w 6795288"/>
              <a:gd name="connsiteY1" fmla="*/ 0 h 840971"/>
              <a:gd name="connsiteX2" fmla="*/ 3172822 w 6795288"/>
              <a:gd name="connsiteY2" fmla="*/ 0 h 840971"/>
              <a:gd name="connsiteX3" fmla="*/ 6795288 w 6795288"/>
              <a:gd name="connsiteY3" fmla="*/ 840971 h 840971"/>
              <a:gd name="connsiteX4" fmla="*/ 0 w 6795288"/>
              <a:gd name="connsiteY4" fmla="*/ 828092 h 840971"/>
              <a:gd name="connsiteX0" fmla="*/ 0 w 5166513"/>
              <a:gd name="connsiteY0" fmla="*/ 837617 h 840971"/>
              <a:gd name="connsiteX1" fmla="*/ 204869 w 5166513"/>
              <a:gd name="connsiteY1" fmla="*/ 0 h 840971"/>
              <a:gd name="connsiteX2" fmla="*/ 1544047 w 5166513"/>
              <a:gd name="connsiteY2" fmla="*/ 0 h 840971"/>
              <a:gd name="connsiteX3" fmla="*/ 5166513 w 5166513"/>
              <a:gd name="connsiteY3" fmla="*/ 840971 h 840971"/>
              <a:gd name="connsiteX4" fmla="*/ 0 w 5166513"/>
              <a:gd name="connsiteY4" fmla="*/ 837617 h 840971"/>
              <a:gd name="connsiteX0" fmla="*/ 0 w 4299738"/>
              <a:gd name="connsiteY0" fmla="*/ 837617 h 850496"/>
              <a:gd name="connsiteX1" fmla="*/ 204869 w 4299738"/>
              <a:gd name="connsiteY1" fmla="*/ 0 h 850496"/>
              <a:gd name="connsiteX2" fmla="*/ 1544047 w 4299738"/>
              <a:gd name="connsiteY2" fmla="*/ 0 h 850496"/>
              <a:gd name="connsiteX3" fmla="*/ 4299738 w 4299738"/>
              <a:gd name="connsiteY3" fmla="*/ 850496 h 850496"/>
              <a:gd name="connsiteX4" fmla="*/ 0 w 4299738"/>
              <a:gd name="connsiteY4" fmla="*/ 837617 h 850496"/>
              <a:gd name="connsiteX0" fmla="*/ 0 w 5168418"/>
              <a:gd name="connsiteY0" fmla="*/ 837617 h 861325"/>
              <a:gd name="connsiteX1" fmla="*/ 204869 w 5168418"/>
              <a:gd name="connsiteY1" fmla="*/ 0 h 861325"/>
              <a:gd name="connsiteX2" fmla="*/ 1544047 w 5168418"/>
              <a:gd name="connsiteY2" fmla="*/ 0 h 861325"/>
              <a:gd name="connsiteX3" fmla="*/ 5168418 w 5168418"/>
              <a:gd name="connsiteY3" fmla="*/ 861325 h 861325"/>
              <a:gd name="connsiteX4" fmla="*/ 0 w 5168418"/>
              <a:gd name="connsiteY4" fmla="*/ 837617 h 8613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8418" h="861325">
                <a:moveTo>
                  <a:pt x="0" y="837617"/>
                </a:moveTo>
                <a:lnTo>
                  <a:pt x="204869" y="0"/>
                </a:lnTo>
                <a:lnTo>
                  <a:pt x="1544047" y="0"/>
                </a:lnTo>
                <a:lnTo>
                  <a:pt x="5168418" y="861325"/>
                </a:lnTo>
                <a:lnTo>
                  <a:pt x="0" y="837617"/>
                </a:lnTo>
                <a:close/>
              </a:path>
            </a:pathLst>
          </a:custGeom>
          <a:gradFill>
            <a:gsLst>
              <a:gs pos="100000">
                <a:srgbClr val="F4FBFE"/>
              </a:gs>
              <a:gs pos="0">
                <a:srgbClr val="99DFF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solidFill>
                <a:schemeClr val="lt1"/>
              </a:solidFill>
              <a:latin typeface="Huawei Sans" panose="020C0503030203020204" pitchFamily="34" charset="0"/>
            </a:endParaRPr>
          </a:p>
        </p:txBody>
      </p:sp>
    </p:spTree>
    <p:extLst>
      <p:ext uri="{BB962C8B-B14F-4D97-AF65-F5344CB8AC3E}">
        <p14:creationId xmlns:p14="http://schemas.microsoft.com/office/powerpoint/2010/main" val="1941791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1"/>
          </p:nvPr>
        </p:nvSpPr>
        <p:spPr/>
        <p:txBody>
          <a:bodyPr/>
          <a:lstStyle/>
          <a:p>
            <a:r>
              <a:rPr lang="en-US" smtClean="0"/>
              <a:t>On completion of this course, you will be able to:</a:t>
            </a:r>
          </a:p>
          <a:p>
            <a:pPr lvl="1"/>
            <a:r>
              <a:rPr lang="en-US" smtClean="0"/>
              <a:t>Understand the data definition and transmission process.</a:t>
            </a:r>
          </a:p>
          <a:p>
            <a:pPr lvl="1"/>
            <a:r>
              <a:rPr lang="en-US" smtClean="0"/>
              <a:t>Understand the concepts and advantages of the network reference model.</a:t>
            </a:r>
          </a:p>
          <a:p>
            <a:pPr lvl="1"/>
            <a:r>
              <a:rPr lang="en-US" smtClean="0"/>
              <a:t>Understand common standard protocols.</a:t>
            </a:r>
          </a:p>
          <a:p>
            <a:pPr lvl="1"/>
            <a:r>
              <a:rPr lang="en-US" smtClean="0"/>
              <a:t>Understand the data encapsulation and decapsulation processes.</a:t>
            </a:r>
            <a:endParaRPr lang="en-US" dirty="0"/>
          </a:p>
        </p:txBody>
      </p:sp>
    </p:spTree>
    <p:extLst>
      <p:ext uri="{BB962C8B-B14F-4D97-AF65-F5344CB8AC3E}">
        <p14:creationId xmlns:p14="http://schemas.microsoft.com/office/powerpoint/2010/main" val="98776731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5493477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直接连接符 54"/>
          <p:cNvCxnSpPr>
            <a:endCxn id="40" idx="0"/>
          </p:cNvCxnSpPr>
          <p:nvPr/>
        </p:nvCxnSpPr>
        <p:spPr>
          <a:xfrm>
            <a:off x="2618329" y="2901851"/>
            <a:ext cx="2748" cy="1338394"/>
          </a:xfrm>
          <a:prstGeom prst="line">
            <a:avLst/>
          </a:prstGeom>
          <a:ln w="190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直接连接符 57"/>
          <p:cNvCxnSpPr>
            <a:endCxn id="43" idx="0"/>
          </p:cNvCxnSpPr>
          <p:nvPr/>
        </p:nvCxnSpPr>
        <p:spPr>
          <a:xfrm>
            <a:off x="9657986" y="2775420"/>
            <a:ext cx="1373" cy="1416135"/>
          </a:xfrm>
          <a:prstGeom prst="line">
            <a:avLst/>
          </a:prstGeom>
          <a:ln w="190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5" name="文本占位符 4"/>
          <p:cNvSpPr>
            <a:spLocks noGrp="1"/>
          </p:cNvSpPr>
          <p:nvPr>
            <p:ph type="body" sz="quarter" idx="10"/>
          </p:nvPr>
        </p:nvSpPr>
        <p:spPr/>
        <p:txBody>
          <a:bodyPr/>
          <a:lstStyle/>
          <a:p>
            <a:r>
              <a:rPr lang="en-US" smtClean="0"/>
              <a:t>Encapsulated data is transmitted on the network.</a:t>
            </a:r>
          </a:p>
          <a:p>
            <a:endParaRPr lang="zh-CN" altLang="en-US" dirty="0"/>
          </a:p>
        </p:txBody>
      </p:sp>
      <p:sp>
        <p:nvSpPr>
          <p:cNvPr id="2" name="标题 1"/>
          <p:cNvSpPr>
            <a:spLocks noGrp="1"/>
          </p:cNvSpPr>
          <p:nvPr>
            <p:ph type="title"/>
          </p:nvPr>
        </p:nvSpPr>
        <p:spPr/>
        <p:txBody>
          <a:bodyPr/>
          <a:lstStyle/>
          <a:p>
            <a:r>
              <a:rPr lang="en-US" smtClean="0"/>
              <a:t>Data Transmission on the Intermediate Network</a:t>
            </a:r>
            <a:endParaRPr lang="en-US" dirty="0"/>
          </a:p>
        </p:txBody>
      </p:sp>
      <p:pic>
        <p:nvPicPr>
          <p:cNvPr id="3" name="图片 2" descr="交换机.png"/>
          <p:cNvPicPr>
            <a:picLocks noChangeAspect="1"/>
          </p:cNvPicPr>
          <p:nvPr/>
        </p:nvPicPr>
        <p:blipFill>
          <a:blip r:embed="rId3" cstate="print"/>
          <a:stretch>
            <a:fillRect/>
          </a:stretch>
        </p:blipFill>
        <p:spPr>
          <a:xfrm>
            <a:off x="2244672" y="2748480"/>
            <a:ext cx="660001" cy="540000"/>
          </a:xfrm>
          <a:prstGeom prst="rect">
            <a:avLst/>
          </a:prstGeom>
        </p:spPr>
      </p:pic>
      <p:pic>
        <p:nvPicPr>
          <p:cNvPr id="4" name="图片 3" descr="Web服务器-蓝.png"/>
          <p:cNvPicPr>
            <a:picLocks noChangeAspect="1"/>
          </p:cNvPicPr>
          <p:nvPr/>
        </p:nvPicPr>
        <p:blipFill>
          <a:blip r:embed="rId4" cstate="print"/>
          <a:stretch>
            <a:fillRect/>
          </a:stretch>
        </p:blipFill>
        <p:spPr>
          <a:xfrm>
            <a:off x="9369740" y="2748480"/>
            <a:ext cx="660000" cy="540000"/>
          </a:xfrm>
          <a:prstGeom prst="rect">
            <a:avLst/>
          </a:prstGeom>
        </p:spPr>
      </p:pic>
      <p:cxnSp>
        <p:nvCxnSpPr>
          <p:cNvPr id="10" name="直接连接符 9"/>
          <p:cNvCxnSpPr>
            <a:stCxn id="3" idx="3"/>
            <a:endCxn id="4" idx="1"/>
          </p:cNvCxnSpPr>
          <p:nvPr/>
        </p:nvCxnSpPr>
        <p:spPr>
          <a:xfrm>
            <a:off x="2904673" y="3018480"/>
            <a:ext cx="646506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40" name="表格 39"/>
          <p:cNvGraphicFramePr>
            <a:graphicFrameLocks noGrp="1"/>
          </p:cNvGraphicFramePr>
          <p:nvPr>
            <p:extLst/>
          </p:nvPr>
        </p:nvGraphicFramePr>
        <p:xfrm>
          <a:off x="1981982" y="4240245"/>
          <a:ext cx="1278191" cy="1629608"/>
        </p:xfrm>
        <a:graphic>
          <a:graphicData uri="http://schemas.openxmlformats.org/drawingml/2006/table">
            <a:tbl>
              <a:tblPr>
                <a:effectLst/>
                <a:tableStyleId>{5C22544A-7EE6-4342-B048-85BDC9FD1C3A}</a:tableStyleId>
              </a:tblPr>
              <a:tblGrid>
                <a:gridCol w="1278191">
                  <a:extLst>
                    <a:ext uri="{9D8B030D-6E8A-4147-A177-3AD203B41FA5}">
                      <a16:colId xmlns="" xmlns:a16="http://schemas.microsoft.com/office/drawing/2014/main" val="20000"/>
                    </a:ext>
                  </a:extLst>
                </a:gridCol>
              </a:tblGrid>
              <a:tr h="479296">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0" baseline="0" dirty="0">
                          <a:solidFill>
                            <a:schemeClr val="tx1"/>
                          </a:solidFill>
                          <a:latin typeface="Huawei Sans" panose="020C0503030203020204" pitchFamily="34" charset="0"/>
                          <a:ea typeface="方正兰亭黑简体" panose="02000000000000000000" pitchFamily="2" charset="-122"/>
                        </a:rPr>
                        <a:t>Application Layer</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 xmlns:a16="http://schemas.microsoft.com/office/drawing/2014/main" val="10000"/>
                  </a:ext>
                </a:extLst>
              </a:tr>
              <a:tr h="287578">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0" baseline="0" dirty="0">
                          <a:solidFill>
                            <a:schemeClr val="bg1"/>
                          </a:solidFill>
                          <a:latin typeface="Huawei Sans" panose="020C0503030203020204" pitchFamily="34" charset="0"/>
                          <a:ea typeface="方正兰亭黑简体" panose="02000000000000000000" pitchFamily="2" charset="-122"/>
                        </a:rPr>
                        <a:t>Transport Layer</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 xmlns:a16="http://schemas.microsoft.com/office/drawing/2014/main" val="10003"/>
                  </a:ext>
                </a:extLst>
              </a:tr>
              <a:tr h="287578">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0" baseline="0" dirty="0">
                          <a:solidFill>
                            <a:schemeClr val="bg1"/>
                          </a:solidFill>
                          <a:latin typeface="Huawei Sans" panose="020C0503030203020204" pitchFamily="34" charset="0"/>
                          <a:ea typeface="方正兰亭黑简体" panose="02000000000000000000" pitchFamily="2" charset="-122"/>
                        </a:rPr>
                        <a:t>Network Layer</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 xmlns:a16="http://schemas.microsoft.com/office/drawing/2014/main" val="10004"/>
                  </a:ext>
                </a:extLst>
              </a:tr>
              <a:tr h="287578">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0" baseline="0" dirty="0">
                          <a:solidFill>
                            <a:schemeClr val="bg1"/>
                          </a:solidFill>
                          <a:latin typeface="Huawei Sans" panose="020C0503030203020204" pitchFamily="34" charset="0"/>
                          <a:ea typeface="方正兰亭黑简体" panose="02000000000000000000" pitchFamily="2" charset="-122"/>
                        </a:rPr>
                        <a:t>Data Link Layer</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 xmlns:a16="http://schemas.microsoft.com/office/drawing/2014/main" val="10005"/>
                  </a:ext>
                </a:extLst>
              </a:tr>
              <a:tr h="287578">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0" baseline="0" dirty="0">
                          <a:solidFill>
                            <a:schemeClr val="bg1"/>
                          </a:solidFill>
                          <a:latin typeface="Huawei Sans" panose="020C0503030203020204" pitchFamily="34" charset="0"/>
                          <a:ea typeface="方正兰亭黑简体" panose="02000000000000000000" pitchFamily="2" charset="-122"/>
                        </a:rPr>
                        <a:t>Physical Layer</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 xmlns:a16="http://schemas.microsoft.com/office/drawing/2014/main" val="10006"/>
                  </a:ext>
                </a:extLst>
              </a:tr>
            </a:tbl>
          </a:graphicData>
        </a:graphic>
      </p:graphicFrame>
      <p:graphicFrame>
        <p:nvGraphicFramePr>
          <p:cNvPr id="41" name="表格 40"/>
          <p:cNvGraphicFramePr>
            <a:graphicFrameLocks noGrp="1"/>
          </p:cNvGraphicFramePr>
          <p:nvPr>
            <p:extLst/>
          </p:nvPr>
        </p:nvGraphicFramePr>
        <p:xfrm>
          <a:off x="4344023" y="5245425"/>
          <a:ext cx="1278191" cy="624428"/>
        </p:xfrm>
        <a:graphic>
          <a:graphicData uri="http://schemas.openxmlformats.org/drawingml/2006/table">
            <a:tbl>
              <a:tblPr>
                <a:effectLst/>
                <a:tableStyleId>{5C22544A-7EE6-4342-B048-85BDC9FD1C3A}</a:tableStyleId>
              </a:tblPr>
              <a:tblGrid>
                <a:gridCol w="1278191">
                  <a:extLst>
                    <a:ext uri="{9D8B030D-6E8A-4147-A177-3AD203B41FA5}">
                      <a16:colId xmlns="" xmlns:a16="http://schemas.microsoft.com/office/drawing/2014/main" val="20000"/>
                    </a:ext>
                  </a:extLst>
                </a:gridCol>
              </a:tblGrid>
              <a:tr h="312214">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0" baseline="0" dirty="0">
                          <a:solidFill>
                            <a:schemeClr val="bg1"/>
                          </a:solidFill>
                          <a:latin typeface="Huawei Sans" panose="020C0503030203020204" pitchFamily="34" charset="0"/>
                          <a:ea typeface="方正兰亭黑简体" panose="02000000000000000000" pitchFamily="2" charset="-122"/>
                        </a:rPr>
                        <a:t>Data Link Layer</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 xmlns:a16="http://schemas.microsoft.com/office/drawing/2014/main" val="10000"/>
                  </a:ext>
                </a:extLst>
              </a:tr>
              <a:tr h="312214">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0" baseline="0" dirty="0">
                          <a:solidFill>
                            <a:schemeClr val="bg1"/>
                          </a:solidFill>
                          <a:latin typeface="Huawei Sans" panose="020C0503030203020204" pitchFamily="34" charset="0"/>
                          <a:ea typeface="方正兰亭黑简体" panose="02000000000000000000" pitchFamily="2" charset="-122"/>
                        </a:rPr>
                        <a:t>Physical Layer</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 xmlns:a16="http://schemas.microsoft.com/office/drawing/2014/main" val="10001"/>
                  </a:ext>
                </a:extLst>
              </a:tr>
            </a:tbl>
          </a:graphicData>
        </a:graphic>
      </p:graphicFrame>
      <p:graphicFrame>
        <p:nvGraphicFramePr>
          <p:cNvPr id="42" name="表格 41"/>
          <p:cNvGraphicFramePr>
            <a:graphicFrameLocks noGrp="1"/>
          </p:cNvGraphicFramePr>
          <p:nvPr>
            <p:extLst/>
          </p:nvPr>
        </p:nvGraphicFramePr>
        <p:xfrm>
          <a:off x="6770209" y="4894754"/>
          <a:ext cx="1278191" cy="975099"/>
        </p:xfrm>
        <a:graphic>
          <a:graphicData uri="http://schemas.openxmlformats.org/drawingml/2006/table">
            <a:tbl>
              <a:tblPr>
                <a:effectLst/>
                <a:tableStyleId>{5C22544A-7EE6-4342-B048-85BDC9FD1C3A}</a:tableStyleId>
              </a:tblPr>
              <a:tblGrid>
                <a:gridCol w="1278191">
                  <a:extLst>
                    <a:ext uri="{9D8B030D-6E8A-4147-A177-3AD203B41FA5}">
                      <a16:colId xmlns="" xmlns:a16="http://schemas.microsoft.com/office/drawing/2014/main" val="20000"/>
                    </a:ext>
                  </a:extLst>
                </a:gridCol>
              </a:tblGrid>
              <a:tr h="325033">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0" baseline="0" dirty="0">
                          <a:solidFill>
                            <a:schemeClr val="bg1"/>
                          </a:solidFill>
                          <a:latin typeface="Huawei Sans" panose="020C0503030203020204" pitchFamily="34" charset="0"/>
                          <a:ea typeface="方正兰亭黑简体" panose="02000000000000000000" pitchFamily="2" charset="-122"/>
                        </a:rPr>
                        <a:t>Network Layer</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 xmlns:a16="http://schemas.microsoft.com/office/drawing/2014/main" val="10000"/>
                  </a:ext>
                </a:extLst>
              </a:tr>
              <a:tr h="325033">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0" baseline="0" dirty="0">
                          <a:solidFill>
                            <a:schemeClr val="bg1"/>
                          </a:solidFill>
                          <a:latin typeface="Huawei Sans" panose="020C0503030203020204" pitchFamily="34" charset="0"/>
                          <a:ea typeface="方正兰亭黑简体" panose="02000000000000000000" pitchFamily="2" charset="-122"/>
                        </a:rPr>
                        <a:t>Data Link Layer</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 xmlns:a16="http://schemas.microsoft.com/office/drawing/2014/main" val="10001"/>
                  </a:ext>
                </a:extLst>
              </a:tr>
              <a:tr h="325033">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0" baseline="0" dirty="0">
                          <a:solidFill>
                            <a:schemeClr val="bg1"/>
                          </a:solidFill>
                          <a:latin typeface="Huawei Sans" panose="020C0503030203020204" pitchFamily="34" charset="0"/>
                          <a:ea typeface="方正兰亭黑简体" panose="02000000000000000000" pitchFamily="2" charset="-122"/>
                        </a:rPr>
                        <a:t>Physical Layer</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 xmlns:a16="http://schemas.microsoft.com/office/drawing/2014/main" val="10002"/>
                  </a:ext>
                </a:extLst>
              </a:tr>
            </a:tbl>
          </a:graphicData>
        </a:graphic>
      </p:graphicFrame>
      <p:graphicFrame>
        <p:nvGraphicFramePr>
          <p:cNvPr id="43" name="表格 42"/>
          <p:cNvGraphicFramePr>
            <a:graphicFrameLocks noGrp="1"/>
          </p:cNvGraphicFramePr>
          <p:nvPr>
            <p:extLst/>
          </p:nvPr>
        </p:nvGraphicFramePr>
        <p:xfrm>
          <a:off x="9020264" y="4191555"/>
          <a:ext cx="1278191" cy="1678297"/>
        </p:xfrm>
        <a:graphic>
          <a:graphicData uri="http://schemas.openxmlformats.org/drawingml/2006/table">
            <a:tbl>
              <a:tblPr>
                <a:effectLst/>
                <a:tableStyleId>{5C22544A-7EE6-4342-B048-85BDC9FD1C3A}</a:tableStyleId>
              </a:tblPr>
              <a:tblGrid>
                <a:gridCol w="1278191">
                  <a:extLst>
                    <a:ext uri="{9D8B030D-6E8A-4147-A177-3AD203B41FA5}">
                      <a16:colId xmlns="" xmlns:a16="http://schemas.microsoft.com/office/drawing/2014/main" val="20000"/>
                    </a:ext>
                  </a:extLst>
                </a:gridCol>
              </a:tblGrid>
              <a:tr h="493617">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0" baseline="0" dirty="0">
                          <a:solidFill>
                            <a:schemeClr val="tx1"/>
                          </a:solidFill>
                          <a:latin typeface="Huawei Sans" panose="020C0503030203020204" pitchFamily="34" charset="0"/>
                          <a:ea typeface="方正兰亭黑简体" panose="02000000000000000000" pitchFamily="2" charset="-122"/>
                        </a:rPr>
                        <a:t>Application Layer</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 xmlns:a16="http://schemas.microsoft.com/office/drawing/2014/main" val="10000"/>
                  </a:ext>
                </a:extLst>
              </a:tr>
              <a:tr h="296170">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0" baseline="0" dirty="0">
                          <a:solidFill>
                            <a:schemeClr val="bg1"/>
                          </a:solidFill>
                          <a:latin typeface="Huawei Sans" panose="020C0503030203020204" pitchFamily="34" charset="0"/>
                          <a:ea typeface="方正兰亭黑简体" panose="02000000000000000000" pitchFamily="2" charset="-122"/>
                        </a:rPr>
                        <a:t>Transport Layer</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 xmlns:a16="http://schemas.microsoft.com/office/drawing/2014/main" val="10003"/>
                  </a:ext>
                </a:extLst>
              </a:tr>
              <a:tr h="296170">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0" baseline="0" dirty="0">
                          <a:solidFill>
                            <a:schemeClr val="bg1"/>
                          </a:solidFill>
                          <a:latin typeface="Huawei Sans" panose="020C0503030203020204" pitchFamily="34" charset="0"/>
                          <a:ea typeface="方正兰亭黑简体" panose="02000000000000000000" pitchFamily="2" charset="-122"/>
                        </a:rPr>
                        <a:t>Network Layer</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 xmlns:a16="http://schemas.microsoft.com/office/drawing/2014/main" val="10004"/>
                  </a:ext>
                </a:extLst>
              </a:tr>
              <a:tr h="296170">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0" baseline="0" dirty="0">
                          <a:solidFill>
                            <a:schemeClr val="bg1"/>
                          </a:solidFill>
                          <a:latin typeface="Huawei Sans" panose="020C0503030203020204" pitchFamily="34" charset="0"/>
                          <a:ea typeface="方正兰亭黑简体" panose="02000000000000000000" pitchFamily="2" charset="-122"/>
                        </a:rPr>
                        <a:t>Data Link Layer</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 xmlns:a16="http://schemas.microsoft.com/office/drawing/2014/main" val="10005"/>
                  </a:ext>
                </a:extLst>
              </a:tr>
              <a:tr h="296170">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0" baseline="0" dirty="0">
                          <a:solidFill>
                            <a:schemeClr val="bg1"/>
                          </a:solidFill>
                          <a:latin typeface="Huawei Sans" panose="020C0503030203020204" pitchFamily="34" charset="0"/>
                          <a:ea typeface="方正兰亭黑简体" panose="02000000000000000000" pitchFamily="2" charset="-122"/>
                        </a:rPr>
                        <a:t>Physical Layer</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 xmlns:a16="http://schemas.microsoft.com/office/drawing/2014/main" val="10006"/>
                  </a:ext>
                </a:extLst>
              </a:tr>
            </a:tbl>
          </a:graphicData>
        </a:graphic>
      </p:graphicFrame>
      <p:cxnSp>
        <p:nvCxnSpPr>
          <p:cNvPr id="44" name="直接连接符 43"/>
          <p:cNvCxnSpPr/>
          <p:nvPr/>
        </p:nvCxnSpPr>
        <p:spPr>
          <a:xfrm>
            <a:off x="3431704" y="3800592"/>
            <a:ext cx="0" cy="208823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4100984" y="5177830"/>
            <a:ext cx="0" cy="710994"/>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5798344" y="5177830"/>
            <a:ext cx="0" cy="710994"/>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6493024" y="4838296"/>
            <a:ext cx="0" cy="1050528"/>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6493024" y="4838296"/>
            <a:ext cx="1742008"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8235032" y="4838296"/>
            <a:ext cx="0" cy="1050528"/>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8812336" y="3800592"/>
            <a:ext cx="0" cy="208823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3476853" y="3685225"/>
            <a:ext cx="636713" cy="338554"/>
          </a:xfrm>
          <a:prstGeom prst="rect">
            <a:avLst/>
          </a:prstGeom>
          <a:noFill/>
        </p:spPr>
        <p:txBody>
          <a:bodyPr wrap="square" rtlCol="0">
            <a:noAutofit/>
          </a:bodyPr>
          <a:lstStyle/>
          <a:p>
            <a:pPr fontAlgn="ctr"/>
            <a:r>
              <a:rPr lang="en-US" sz="1600" dirty="0">
                <a:latin typeface="Huawei Sans" panose="020C0503030203020204" pitchFamily="34" charset="0"/>
              </a:rPr>
              <a:t>Data</a:t>
            </a:r>
          </a:p>
        </p:txBody>
      </p:sp>
      <p:cxnSp>
        <p:nvCxnSpPr>
          <p:cNvPr id="56" name="直接连接符 55"/>
          <p:cNvCxnSpPr/>
          <p:nvPr/>
        </p:nvCxnSpPr>
        <p:spPr>
          <a:xfrm>
            <a:off x="4943872" y="2999696"/>
            <a:ext cx="0" cy="2362635"/>
          </a:xfrm>
          <a:prstGeom prst="line">
            <a:avLst/>
          </a:prstGeom>
          <a:ln w="190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7392144" y="2999696"/>
            <a:ext cx="0" cy="1838600"/>
          </a:xfrm>
          <a:prstGeom prst="line">
            <a:avLst/>
          </a:prstGeom>
          <a:ln w="190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4100984" y="5177830"/>
            <a:ext cx="1697360"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3431704" y="5869854"/>
            <a:ext cx="669280"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5798344" y="5869854"/>
            <a:ext cx="694680"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8235032" y="5869854"/>
            <a:ext cx="597272"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2631465" y="2304639"/>
            <a:ext cx="6930819" cy="0"/>
          </a:xfrm>
          <a:prstGeom prst="line">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64" name="文本框 63"/>
          <p:cNvSpPr txBox="1"/>
          <p:nvPr/>
        </p:nvSpPr>
        <p:spPr>
          <a:xfrm>
            <a:off x="2574673" y="1928120"/>
            <a:ext cx="636713" cy="338554"/>
          </a:xfrm>
          <a:prstGeom prst="rect">
            <a:avLst/>
          </a:prstGeom>
          <a:noFill/>
        </p:spPr>
        <p:txBody>
          <a:bodyPr wrap="square" rtlCol="0">
            <a:noAutofit/>
          </a:bodyPr>
          <a:lstStyle/>
          <a:p>
            <a:pPr fontAlgn="ctr"/>
            <a:r>
              <a:rPr lang="en-US" sz="1600" dirty="0">
                <a:latin typeface="Huawei Sans" panose="020C0503030203020204" pitchFamily="34" charset="0"/>
              </a:rPr>
              <a:t>Data</a:t>
            </a:r>
          </a:p>
        </p:txBody>
      </p:sp>
      <p:pic>
        <p:nvPicPr>
          <p:cNvPr id="65" name="Picture 12" descr="E:\2016.01\1.12 扁平化图标\蓝色\AR-蓝色最新-40.png"/>
          <p:cNvPicPr>
            <a:picLocks noChangeAspect="1" noChangeArrowheads="1"/>
          </p:cNvPicPr>
          <p:nvPr/>
        </p:nvPicPr>
        <p:blipFill>
          <a:blip r:embed="rId5" cstate="print"/>
          <a:srcRect/>
          <a:stretch>
            <a:fillRect/>
          </a:stretch>
        </p:blipFill>
        <p:spPr bwMode="auto">
          <a:xfrm>
            <a:off x="7062875" y="2748480"/>
            <a:ext cx="658537" cy="540000"/>
          </a:xfrm>
          <a:prstGeom prst="rect">
            <a:avLst/>
          </a:prstGeom>
          <a:noFill/>
        </p:spPr>
      </p:pic>
      <p:pic>
        <p:nvPicPr>
          <p:cNvPr id="66" name="图片 65" descr="通用交换机.png"/>
          <p:cNvPicPr>
            <a:picLocks noChangeAspect="1"/>
          </p:cNvPicPr>
          <p:nvPr/>
        </p:nvPicPr>
        <p:blipFill>
          <a:blip r:embed="rId6" cstate="print"/>
          <a:stretch>
            <a:fillRect/>
          </a:stretch>
        </p:blipFill>
        <p:spPr>
          <a:xfrm>
            <a:off x="4614603" y="2754233"/>
            <a:ext cx="658537" cy="540000"/>
          </a:xfrm>
          <a:prstGeom prst="rect">
            <a:avLst/>
          </a:prstGeom>
        </p:spPr>
      </p:pic>
    </p:spTree>
    <p:extLst>
      <p:ext uri="{BB962C8B-B14F-4D97-AF65-F5344CB8AC3E}">
        <p14:creationId xmlns:p14="http://schemas.microsoft.com/office/powerpoint/2010/main" val="318431583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标题 9"/>
          <p:cNvSpPr>
            <a:spLocks noGrp="1"/>
          </p:cNvSpPr>
          <p:nvPr>
            <p:ph type="title"/>
          </p:nvPr>
        </p:nvSpPr>
        <p:spPr/>
        <p:txBody>
          <a:bodyPr wrap="square">
            <a:noAutofit/>
          </a:bodyPr>
          <a:lstStyle/>
          <a:p>
            <a:r>
              <a:rPr lang="en-US" dirty="0">
                <a:latin typeface="Huawei Sans" panose="020C0503030203020204" pitchFamily="34" charset="0"/>
              </a:rPr>
              <a:t>Data Decapsulation on the Receiver</a:t>
            </a:r>
          </a:p>
        </p:txBody>
      </p:sp>
      <p:graphicFrame>
        <p:nvGraphicFramePr>
          <p:cNvPr id="9" name="表格 8"/>
          <p:cNvGraphicFramePr>
            <a:graphicFrameLocks noGrp="1"/>
          </p:cNvGraphicFramePr>
          <p:nvPr>
            <p:extLst/>
          </p:nvPr>
        </p:nvGraphicFramePr>
        <p:xfrm>
          <a:off x="6838583" y="1848339"/>
          <a:ext cx="958963" cy="370840"/>
        </p:xfrm>
        <a:graphic>
          <a:graphicData uri="http://schemas.openxmlformats.org/drawingml/2006/table">
            <a:tbl>
              <a:tblPr firstRow="1" bandRow="1">
                <a:tableStyleId>{5C22544A-7EE6-4342-B048-85BDC9FD1C3A}</a:tableStyleId>
              </a:tblPr>
              <a:tblGrid>
                <a:gridCol w="958963">
                  <a:extLst>
                    <a:ext uri="{9D8B030D-6E8A-4147-A177-3AD203B41FA5}">
                      <a16:colId xmlns:a16="http://schemas.microsoft.com/office/drawing/2014/main" xmlns="" val="20000"/>
                    </a:ext>
                  </a:extLst>
                </a:gridCol>
              </a:tblGrid>
              <a:tr h="370840">
                <a:tc>
                  <a:txBody>
                    <a:bodyPr/>
                    <a:lstStyle/>
                    <a:p>
                      <a:pPr algn="ctr" fontAlgn="ctr"/>
                      <a:r>
                        <a:rPr lang="en-US" sz="14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DATA</a:t>
                      </a:r>
                    </a:p>
                  </a:txBody>
                  <a:tcP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F3FBFE"/>
                    </a:solidFill>
                  </a:tcPr>
                </a:tc>
                <a:extLst>
                  <a:ext uri="{0D108BD9-81ED-4DB2-BD59-A6C34878D82A}">
                    <a16:rowId xmlns:a16="http://schemas.microsoft.com/office/drawing/2014/main" xmlns="" val="10000"/>
                  </a:ext>
                </a:extLst>
              </a:tr>
            </a:tbl>
          </a:graphicData>
        </a:graphic>
      </p:graphicFrame>
      <p:graphicFrame>
        <p:nvGraphicFramePr>
          <p:cNvPr id="116" name="表格 115"/>
          <p:cNvGraphicFramePr>
            <a:graphicFrameLocks noGrp="1"/>
          </p:cNvGraphicFramePr>
          <p:nvPr>
            <p:extLst/>
          </p:nvPr>
        </p:nvGraphicFramePr>
        <p:xfrm>
          <a:off x="4626268" y="5099092"/>
          <a:ext cx="4392000" cy="360000"/>
        </p:xfrm>
        <a:graphic>
          <a:graphicData uri="http://schemas.openxmlformats.org/drawingml/2006/table">
            <a:tbl>
              <a:tblPr firstRow="1" bandRow="1">
                <a:tableStyleId>{5C22544A-7EE6-4342-B048-85BDC9FD1C3A}</a:tableStyleId>
              </a:tblPr>
              <a:tblGrid>
                <a:gridCol w="367200">
                  <a:extLst>
                    <a:ext uri="{9D8B030D-6E8A-4147-A177-3AD203B41FA5}">
                      <a16:colId xmlns:a16="http://schemas.microsoft.com/office/drawing/2014/main" xmlns="" val="20000"/>
                    </a:ext>
                  </a:extLst>
                </a:gridCol>
                <a:gridCol w="367200">
                  <a:extLst>
                    <a:ext uri="{9D8B030D-6E8A-4147-A177-3AD203B41FA5}">
                      <a16:colId xmlns:a16="http://schemas.microsoft.com/office/drawing/2014/main" xmlns="" val="20001"/>
                    </a:ext>
                  </a:extLst>
                </a:gridCol>
                <a:gridCol w="367200">
                  <a:extLst>
                    <a:ext uri="{9D8B030D-6E8A-4147-A177-3AD203B41FA5}">
                      <a16:colId xmlns:a16="http://schemas.microsoft.com/office/drawing/2014/main" xmlns="" val="20002"/>
                    </a:ext>
                  </a:extLst>
                </a:gridCol>
                <a:gridCol w="367200">
                  <a:extLst>
                    <a:ext uri="{9D8B030D-6E8A-4147-A177-3AD203B41FA5}">
                      <a16:colId xmlns:a16="http://schemas.microsoft.com/office/drawing/2014/main" xmlns="" val="20003"/>
                    </a:ext>
                  </a:extLst>
                </a:gridCol>
                <a:gridCol w="367200">
                  <a:extLst>
                    <a:ext uri="{9D8B030D-6E8A-4147-A177-3AD203B41FA5}">
                      <a16:colId xmlns:a16="http://schemas.microsoft.com/office/drawing/2014/main" xmlns="" val="20004"/>
                    </a:ext>
                  </a:extLst>
                </a:gridCol>
                <a:gridCol w="367200">
                  <a:extLst>
                    <a:ext uri="{9D8B030D-6E8A-4147-A177-3AD203B41FA5}">
                      <a16:colId xmlns:a16="http://schemas.microsoft.com/office/drawing/2014/main" xmlns="" val="20005"/>
                    </a:ext>
                  </a:extLst>
                </a:gridCol>
                <a:gridCol w="367200">
                  <a:extLst>
                    <a:ext uri="{9D8B030D-6E8A-4147-A177-3AD203B41FA5}">
                      <a16:colId xmlns:a16="http://schemas.microsoft.com/office/drawing/2014/main" xmlns="" val="20006"/>
                    </a:ext>
                  </a:extLst>
                </a:gridCol>
                <a:gridCol w="367200">
                  <a:extLst>
                    <a:ext uri="{9D8B030D-6E8A-4147-A177-3AD203B41FA5}">
                      <a16:colId xmlns:a16="http://schemas.microsoft.com/office/drawing/2014/main" xmlns="" val="20007"/>
                    </a:ext>
                  </a:extLst>
                </a:gridCol>
                <a:gridCol w="367200">
                  <a:extLst>
                    <a:ext uri="{9D8B030D-6E8A-4147-A177-3AD203B41FA5}">
                      <a16:colId xmlns:a16="http://schemas.microsoft.com/office/drawing/2014/main" xmlns="" val="20008"/>
                    </a:ext>
                  </a:extLst>
                </a:gridCol>
                <a:gridCol w="367200">
                  <a:extLst>
                    <a:ext uri="{9D8B030D-6E8A-4147-A177-3AD203B41FA5}">
                      <a16:colId xmlns:a16="http://schemas.microsoft.com/office/drawing/2014/main" xmlns="" val="20009"/>
                    </a:ext>
                  </a:extLst>
                </a:gridCol>
                <a:gridCol w="720000">
                  <a:extLst>
                    <a:ext uri="{9D8B030D-6E8A-4147-A177-3AD203B41FA5}">
                      <a16:colId xmlns:a16="http://schemas.microsoft.com/office/drawing/2014/main" xmlns="" val="20010"/>
                    </a:ext>
                  </a:extLst>
                </a:gridCol>
              </a:tblGrid>
              <a:tr h="360000">
                <a:tc>
                  <a:txBody>
                    <a:bodyPr/>
                    <a:lstStyle/>
                    <a:p>
                      <a:pPr fontAlgn="ctr"/>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fontAlgn="ctr"/>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fontAlgn="ctr"/>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fontAlgn="ctr"/>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fontAlgn="ctr"/>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fontAlgn="ctr"/>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fontAlgn="ctr"/>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fontAlgn="ctr"/>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fontAlgn="ctr"/>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fontAlgn="ctr"/>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fontAlgn="ctr"/>
                      <a:r>
                        <a:rPr 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p>
                  </a:txBody>
                  <a:tcP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bl>
          </a:graphicData>
        </a:graphic>
      </p:graphicFrame>
      <p:graphicFrame>
        <p:nvGraphicFramePr>
          <p:cNvPr id="117" name="表格 116"/>
          <p:cNvGraphicFramePr>
            <a:graphicFrameLocks noGrp="1"/>
          </p:cNvGraphicFramePr>
          <p:nvPr>
            <p:extLst/>
          </p:nvPr>
        </p:nvGraphicFramePr>
        <p:xfrm>
          <a:off x="4691134" y="5585504"/>
          <a:ext cx="4392000" cy="367200"/>
        </p:xfrm>
        <a:graphic>
          <a:graphicData uri="http://schemas.openxmlformats.org/drawingml/2006/table">
            <a:tbl>
              <a:tblPr firstRow="1" bandRow="1">
                <a:tableStyleId>{5C22544A-7EE6-4342-B048-85BDC9FD1C3A}</a:tableStyleId>
              </a:tblPr>
              <a:tblGrid>
                <a:gridCol w="367200">
                  <a:extLst>
                    <a:ext uri="{9D8B030D-6E8A-4147-A177-3AD203B41FA5}">
                      <a16:colId xmlns:a16="http://schemas.microsoft.com/office/drawing/2014/main" xmlns="" val="20000"/>
                    </a:ext>
                  </a:extLst>
                </a:gridCol>
                <a:gridCol w="367200">
                  <a:extLst>
                    <a:ext uri="{9D8B030D-6E8A-4147-A177-3AD203B41FA5}">
                      <a16:colId xmlns:a16="http://schemas.microsoft.com/office/drawing/2014/main" xmlns="" val="20001"/>
                    </a:ext>
                  </a:extLst>
                </a:gridCol>
                <a:gridCol w="367200">
                  <a:extLst>
                    <a:ext uri="{9D8B030D-6E8A-4147-A177-3AD203B41FA5}">
                      <a16:colId xmlns:a16="http://schemas.microsoft.com/office/drawing/2014/main" xmlns="" val="20002"/>
                    </a:ext>
                  </a:extLst>
                </a:gridCol>
                <a:gridCol w="367200">
                  <a:extLst>
                    <a:ext uri="{9D8B030D-6E8A-4147-A177-3AD203B41FA5}">
                      <a16:colId xmlns:a16="http://schemas.microsoft.com/office/drawing/2014/main" xmlns="" val="20003"/>
                    </a:ext>
                  </a:extLst>
                </a:gridCol>
                <a:gridCol w="367200">
                  <a:extLst>
                    <a:ext uri="{9D8B030D-6E8A-4147-A177-3AD203B41FA5}">
                      <a16:colId xmlns:a16="http://schemas.microsoft.com/office/drawing/2014/main" xmlns="" val="20004"/>
                    </a:ext>
                  </a:extLst>
                </a:gridCol>
                <a:gridCol w="367200">
                  <a:extLst>
                    <a:ext uri="{9D8B030D-6E8A-4147-A177-3AD203B41FA5}">
                      <a16:colId xmlns:a16="http://schemas.microsoft.com/office/drawing/2014/main" xmlns="" val="20005"/>
                    </a:ext>
                  </a:extLst>
                </a:gridCol>
                <a:gridCol w="367200">
                  <a:extLst>
                    <a:ext uri="{9D8B030D-6E8A-4147-A177-3AD203B41FA5}">
                      <a16:colId xmlns:a16="http://schemas.microsoft.com/office/drawing/2014/main" xmlns="" val="20006"/>
                    </a:ext>
                  </a:extLst>
                </a:gridCol>
                <a:gridCol w="367200">
                  <a:extLst>
                    <a:ext uri="{9D8B030D-6E8A-4147-A177-3AD203B41FA5}">
                      <a16:colId xmlns:a16="http://schemas.microsoft.com/office/drawing/2014/main" xmlns="" val="20007"/>
                    </a:ext>
                  </a:extLst>
                </a:gridCol>
                <a:gridCol w="367200">
                  <a:extLst>
                    <a:ext uri="{9D8B030D-6E8A-4147-A177-3AD203B41FA5}">
                      <a16:colId xmlns:a16="http://schemas.microsoft.com/office/drawing/2014/main" xmlns="" val="20008"/>
                    </a:ext>
                  </a:extLst>
                </a:gridCol>
                <a:gridCol w="367200">
                  <a:extLst>
                    <a:ext uri="{9D8B030D-6E8A-4147-A177-3AD203B41FA5}">
                      <a16:colId xmlns:a16="http://schemas.microsoft.com/office/drawing/2014/main" xmlns="" val="20009"/>
                    </a:ext>
                  </a:extLst>
                </a:gridCol>
                <a:gridCol w="720000">
                  <a:extLst>
                    <a:ext uri="{9D8B030D-6E8A-4147-A177-3AD203B41FA5}">
                      <a16:colId xmlns:a16="http://schemas.microsoft.com/office/drawing/2014/main" xmlns="" val="20010"/>
                    </a:ext>
                  </a:extLst>
                </a:gridCol>
              </a:tblGrid>
              <a:tr h="367200">
                <a:tc>
                  <a:txBody>
                    <a:bodyPr/>
                    <a:lstStyle/>
                    <a:p>
                      <a:pPr fontAlgn="ctr"/>
                      <a:r>
                        <a:rPr lang="en-US" sz="11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0</a:t>
                      </a:r>
                    </a:p>
                  </a:txBody>
                  <a:tcPr>
                    <a:noFill/>
                  </a:tcPr>
                </a:tc>
                <a:tc>
                  <a:txBody>
                    <a:bodyPr/>
                    <a:lstStyle/>
                    <a:p>
                      <a:pPr fontAlgn="ctr"/>
                      <a:r>
                        <a:rPr lang="en-US" sz="11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a:t>
                      </a:r>
                    </a:p>
                  </a:txBody>
                  <a:tcPr>
                    <a:noFill/>
                  </a:tcPr>
                </a:tc>
                <a:tc>
                  <a:txBody>
                    <a:bodyPr/>
                    <a:lstStyle/>
                    <a:p>
                      <a:pPr fontAlgn="ctr"/>
                      <a:r>
                        <a:rPr lang="en-US" sz="11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a:t>
                      </a:r>
                    </a:p>
                  </a:txBody>
                  <a:tcPr>
                    <a:noFill/>
                  </a:tcPr>
                </a:tc>
                <a:tc>
                  <a:txBody>
                    <a:bodyPr/>
                    <a:lstStyle/>
                    <a:p>
                      <a:pPr fontAlgn="ctr"/>
                      <a:r>
                        <a:rPr lang="en-US" sz="11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0</a:t>
                      </a:r>
                    </a:p>
                  </a:txBody>
                  <a:tcPr>
                    <a:noFill/>
                  </a:tcPr>
                </a:tc>
                <a:tc>
                  <a:txBody>
                    <a:bodyPr/>
                    <a:lstStyle/>
                    <a:p>
                      <a:pPr fontAlgn="ctr"/>
                      <a:r>
                        <a:rPr lang="en-US" sz="11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0</a:t>
                      </a:r>
                    </a:p>
                  </a:txBody>
                  <a:tcPr>
                    <a:noFill/>
                  </a:tcPr>
                </a:tc>
                <a:tc>
                  <a:txBody>
                    <a:bodyPr/>
                    <a:lstStyle/>
                    <a:p>
                      <a:pPr fontAlgn="ctr"/>
                      <a:r>
                        <a:rPr lang="en-US" sz="11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a:t>
                      </a:r>
                    </a:p>
                  </a:txBody>
                  <a:tcPr>
                    <a:noFill/>
                  </a:tcPr>
                </a:tc>
                <a:tc>
                  <a:txBody>
                    <a:bodyPr/>
                    <a:lstStyle/>
                    <a:p>
                      <a:pPr fontAlgn="ctr"/>
                      <a:r>
                        <a:rPr lang="en-US" sz="11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0</a:t>
                      </a:r>
                    </a:p>
                  </a:txBody>
                  <a:tcPr>
                    <a:noFill/>
                  </a:tcPr>
                </a:tc>
                <a:tc>
                  <a:txBody>
                    <a:bodyPr/>
                    <a:lstStyle/>
                    <a:p>
                      <a:pPr fontAlgn="ctr"/>
                      <a:r>
                        <a:rPr lang="en-US" sz="11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a:t>
                      </a:r>
                    </a:p>
                  </a:txBody>
                  <a:tcPr>
                    <a:noFill/>
                  </a:tcPr>
                </a:tc>
                <a:tc>
                  <a:txBody>
                    <a:bodyPr/>
                    <a:lstStyle/>
                    <a:p>
                      <a:pPr fontAlgn="ctr"/>
                      <a:r>
                        <a:rPr lang="en-US" sz="11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0</a:t>
                      </a:r>
                    </a:p>
                  </a:txBody>
                  <a:tcPr>
                    <a:noFill/>
                  </a:tcPr>
                </a:tc>
                <a:tc>
                  <a:txBody>
                    <a:bodyPr/>
                    <a:lstStyle/>
                    <a:p>
                      <a:pPr fontAlgn="ctr"/>
                      <a:r>
                        <a:rPr lang="en-US" sz="11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a:t>
                      </a:r>
                    </a:p>
                  </a:txBody>
                  <a:tcPr>
                    <a:noFill/>
                  </a:tcPr>
                </a:tc>
                <a:tc>
                  <a:txBody>
                    <a:bodyPr/>
                    <a:lstStyle/>
                    <a:p>
                      <a:pPr fontAlgn="ctr"/>
                      <a:r>
                        <a:rPr lang="en-US" sz="11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p>
                  </a:txBody>
                  <a:tcPr>
                    <a:noFill/>
                  </a:tcPr>
                </a:tc>
                <a:extLst>
                  <a:ext uri="{0D108BD9-81ED-4DB2-BD59-A6C34878D82A}">
                    <a16:rowId xmlns:a16="http://schemas.microsoft.com/office/drawing/2014/main" xmlns="" val="10000"/>
                  </a:ext>
                </a:extLst>
              </a:tr>
            </a:tbl>
          </a:graphicData>
        </a:graphic>
      </p:graphicFrame>
      <p:sp>
        <p:nvSpPr>
          <p:cNvPr id="130" name="矩形 129"/>
          <p:cNvSpPr/>
          <p:nvPr/>
        </p:nvSpPr>
        <p:spPr>
          <a:xfrm>
            <a:off x="6868740" y="4284067"/>
            <a:ext cx="898648" cy="374848"/>
          </a:xfrm>
          <a:prstGeom prst="rect">
            <a:avLst/>
          </a:prstGeom>
          <a:solidFill>
            <a:srgbClr val="F3FBFE"/>
          </a:solidFill>
          <a:ln w="12700">
            <a:solidFill>
              <a:srgbClr val="99DFF9"/>
            </a:solidFill>
          </a:ln>
        </p:spPr>
        <p:txBody>
          <a:bodyPr wrap="square" anchor="ctr" anchorCtr="0">
            <a:noAutofit/>
          </a:bodyPr>
          <a:lstStyle/>
          <a:p>
            <a:pPr algn="ctr" fontAlgn="ctr"/>
            <a:r>
              <a:rPr lang="en-US" sz="1400" dirty="0">
                <a:latin typeface="Huawei Sans" panose="020C0503030203020204" pitchFamily="34" charset="0"/>
                <a:ea typeface="方正兰亭黑简体" panose="02000000000000000000" pitchFamily="2" charset="-122"/>
                <a:sym typeface="Huawei Sans" panose="020C0503030203020204" pitchFamily="34" charset="0"/>
              </a:rPr>
              <a:t>Payload</a:t>
            </a:r>
          </a:p>
        </p:txBody>
      </p:sp>
      <p:sp>
        <p:nvSpPr>
          <p:cNvPr id="131" name="矩形 130"/>
          <p:cNvSpPr/>
          <p:nvPr/>
        </p:nvSpPr>
        <p:spPr>
          <a:xfrm rot="20961121">
            <a:off x="5530039" y="4398546"/>
            <a:ext cx="1224136" cy="374848"/>
          </a:xfrm>
          <a:prstGeom prst="rect">
            <a:avLst/>
          </a:prstGeom>
          <a:solidFill>
            <a:srgbClr val="F3FBFE"/>
          </a:solidFill>
          <a:ln w="12700">
            <a:solidFill>
              <a:srgbClr val="99DFF9"/>
            </a:solidFill>
          </a:ln>
        </p:spPr>
        <p:txBody>
          <a:bodyPr wrap="square" anchor="ctr" anchorCtr="0">
            <a:noAutofit/>
          </a:bodyPr>
          <a:lstStyle/>
          <a:p>
            <a:pPr algn="ctr" fontAlgn="ctr"/>
            <a:r>
              <a:rPr lang="en-US" sz="1400" dirty="0">
                <a:latin typeface="Huawei Sans" panose="020C0503030203020204" pitchFamily="34" charset="0"/>
                <a:ea typeface="方正兰亭黑简体" panose="02000000000000000000" pitchFamily="2" charset="-122"/>
                <a:sym typeface="Huawei Sans" panose="020C0503030203020204" pitchFamily="34" charset="0"/>
              </a:rPr>
              <a:t>Eth Header</a:t>
            </a:r>
          </a:p>
        </p:txBody>
      </p:sp>
      <p:sp>
        <p:nvSpPr>
          <p:cNvPr id="132" name="矩形 131"/>
          <p:cNvSpPr/>
          <p:nvPr/>
        </p:nvSpPr>
        <p:spPr>
          <a:xfrm rot="807858">
            <a:off x="7825343" y="4333712"/>
            <a:ext cx="553896" cy="374848"/>
          </a:xfrm>
          <a:prstGeom prst="rect">
            <a:avLst/>
          </a:prstGeom>
          <a:solidFill>
            <a:srgbClr val="F3FBFE"/>
          </a:solidFill>
          <a:ln w="12700">
            <a:solidFill>
              <a:srgbClr val="99DFF9"/>
            </a:solidFill>
          </a:ln>
        </p:spPr>
        <p:txBody>
          <a:bodyPr wrap="square" anchor="ctr" anchorCtr="0">
            <a:noAutofit/>
          </a:bodyPr>
          <a:lstStyle/>
          <a:p>
            <a:pPr algn="ctr" fontAlgn="ctr"/>
            <a:r>
              <a:rPr lang="en-US" sz="1400" dirty="0">
                <a:latin typeface="Huawei Sans" panose="020C0503030203020204" pitchFamily="34" charset="0"/>
                <a:ea typeface="方正兰亭黑简体" panose="02000000000000000000" pitchFamily="2" charset="-122"/>
                <a:sym typeface="Huawei Sans" panose="020C0503030203020204" pitchFamily="34" charset="0"/>
              </a:rPr>
              <a:t>FCS</a:t>
            </a:r>
          </a:p>
        </p:txBody>
      </p:sp>
      <p:sp>
        <p:nvSpPr>
          <p:cNvPr id="133" name="矩形 132"/>
          <p:cNvSpPr/>
          <p:nvPr/>
        </p:nvSpPr>
        <p:spPr>
          <a:xfrm>
            <a:off x="6868740" y="3500461"/>
            <a:ext cx="898648" cy="374848"/>
          </a:xfrm>
          <a:prstGeom prst="rect">
            <a:avLst/>
          </a:prstGeom>
          <a:solidFill>
            <a:srgbClr val="F3FBFE"/>
          </a:solidFill>
          <a:ln w="12700">
            <a:solidFill>
              <a:srgbClr val="99DFF9"/>
            </a:solidFill>
          </a:ln>
        </p:spPr>
        <p:txBody>
          <a:bodyPr wrap="square" anchor="ctr" anchorCtr="0">
            <a:noAutofit/>
          </a:bodyPr>
          <a:lstStyle/>
          <a:p>
            <a:pPr algn="ctr" fontAlgn="ctr"/>
            <a:r>
              <a:rPr lang="en-US" sz="1400" dirty="0">
                <a:latin typeface="Huawei Sans" panose="020C0503030203020204" pitchFamily="34" charset="0"/>
                <a:ea typeface="方正兰亭黑简体" panose="02000000000000000000" pitchFamily="2" charset="-122"/>
                <a:sym typeface="Huawei Sans" panose="020C0503030203020204" pitchFamily="34" charset="0"/>
              </a:rPr>
              <a:t>Payload</a:t>
            </a:r>
          </a:p>
        </p:txBody>
      </p:sp>
      <p:sp>
        <p:nvSpPr>
          <p:cNvPr id="134" name="矩形 133"/>
          <p:cNvSpPr/>
          <p:nvPr/>
        </p:nvSpPr>
        <p:spPr>
          <a:xfrm rot="20961121">
            <a:off x="5530039" y="3614940"/>
            <a:ext cx="1224136" cy="374848"/>
          </a:xfrm>
          <a:prstGeom prst="rect">
            <a:avLst/>
          </a:prstGeom>
          <a:solidFill>
            <a:srgbClr val="F3FBFE"/>
          </a:solidFill>
          <a:ln w="12700">
            <a:solidFill>
              <a:srgbClr val="99DFF9"/>
            </a:solidFill>
          </a:ln>
        </p:spPr>
        <p:txBody>
          <a:bodyPr wrap="square" anchor="ctr" anchorCtr="0">
            <a:noAutofit/>
          </a:bodyPr>
          <a:lstStyle/>
          <a:p>
            <a:pPr algn="ctr" fontAlgn="ctr"/>
            <a:r>
              <a:rPr lang="en-US" sz="1400" dirty="0">
                <a:latin typeface="Huawei Sans" panose="020C0503030203020204" pitchFamily="34" charset="0"/>
                <a:ea typeface="方正兰亭黑简体" panose="02000000000000000000" pitchFamily="2" charset="-122"/>
                <a:sym typeface="Huawei Sans" panose="020C0503030203020204" pitchFamily="34" charset="0"/>
              </a:rPr>
              <a:t>IP Header</a:t>
            </a:r>
          </a:p>
        </p:txBody>
      </p:sp>
      <p:sp>
        <p:nvSpPr>
          <p:cNvPr id="135" name="矩形 134"/>
          <p:cNvSpPr/>
          <p:nvPr/>
        </p:nvSpPr>
        <p:spPr>
          <a:xfrm>
            <a:off x="6868740" y="2631512"/>
            <a:ext cx="898648" cy="374848"/>
          </a:xfrm>
          <a:prstGeom prst="rect">
            <a:avLst/>
          </a:prstGeom>
          <a:solidFill>
            <a:srgbClr val="F3FBFE"/>
          </a:solidFill>
          <a:ln w="12700">
            <a:solidFill>
              <a:srgbClr val="99DFF9"/>
            </a:solidFill>
          </a:ln>
        </p:spPr>
        <p:txBody>
          <a:bodyPr wrap="square" anchor="ctr" anchorCtr="0">
            <a:noAutofit/>
          </a:bodyPr>
          <a:lstStyle/>
          <a:p>
            <a:pPr algn="ctr" fontAlgn="ctr"/>
            <a:r>
              <a:rPr lang="en-US" sz="1400" dirty="0">
                <a:latin typeface="Huawei Sans" panose="020C0503030203020204" pitchFamily="34" charset="0"/>
                <a:ea typeface="方正兰亭黑简体" panose="02000000000000000000" pitchFamily="2" charset="-122"/>
                <a:sym typeface="Huawei Sans" panose="020C0503030203020204" pitchFamily="34" charset="0"/>
              </a:rPr>
              <a:t>DATA</a:t>
            </a:r>
          </a:p>
        </p:txBody>
      </p:sp>
      <p:sp>
        <p:nvSpPr>
          <p:cNvPr id="136" name="矩形 135"/>
          <p:cNvSpPr/>
          <p:nvPr/>
        </p:nvSpPr>
        <p:spPr>
          <a:xfrm rot="20961121">
            <a:off x="5530039" y="2745991"/>
            <a:ext cx="1224136" cy="374848"/>
          </a:xfrm>
          <a:prstGeom prst="rect">
            <a:avLst/>
          </a:prstGeom>
          <a:solidFill>
            <a:srgbClr val="F3FBFE"/>
          </a:solidFill>
          <a:ln w="12700">
            <a:solidFill>
              <a:srgbClr val="99DFF9"/>
            </a:solidFill>
          </a:ln>
        </p:spPr>
        <p:txBody>
          <a:bodyPr wrap="square" anchor="ctr" anchorCtr="0">
            <a:noAutofit/>
          </a:bodyPr>
          <a:lstStyle/>
          <a:p>
            <a:pPr algn="ctr" fontAlgn="ctr"/>
            <a:r>
              <a:rPr lang="en-US" sz="1400" dirty="0">
                <a:latin typeface="Huawei Sans" panose="020C0503030203020204" pitchFamily="34" charset="0"/>
                <a:ea typeface="方正兰亭黑简体" panose="02000000000000000000" pitchFamily="2" charset="-122"/>
                <a:sym typeface="Huawei Sans" panose="020C0503030203020204" pitchFamily="34" charset="0"/>
              </a:rPr>
              <a:t>TCP Header</a:t>
            </a:r>
          </a:p>
        </p:txBody>
      </p:sp>
      <p:sp>
        <p:nvSpPr>
          <p:cNvPr id="137" name="矩形 136"/>
          <p:cNvSpPr/>
          <p:nvPr/>
        </p:nvSpPr>
        <p:spPr>
          <a:xfrm>
            <a:off x="1327211" y="1974399"/>
            <a:ext cx="1402704" cy="374848"/>
          </a:xfrm>
          <a:prstGeom prst="rect">
            <a:avLst/>
          </a:prstGeom>
          <a:noFill/>
          <a:ln w="25400">
            <a:noFill/>
          </a:ln>
        </p:spPr>
        <p:txBody>
          <a:bodyPr wrap="square" anchor="ctr" anchorCtr="0">
            <a:noAutofit/>
          </a:bodyPr>
          <a:lstStyle/>
          <a:p>
            <a:pPr fontAlgn="ctr"/>
            <a:r>
              <a:rPr lang="en-US" sz="1500" b="1" dirty="0">
                <a:latin typeface="Huawei Sans" panose="020C0503030203020204" pitchFamily="34" charset="0"/>
                <a:ea typeface="方正兰亭黑简体" panose="02000000000000000000" pitchFamily="2" charset="-122"/>
                <a:sym typeface="Huawei Sans" panose="020C0503030203020204" pitchFamily="34" charset="0"/>
              </a:rPr>
              <a:t>Web server</a:t>
            </a:r>
          </a:p>
        </p:txBody>
      </p:sp>
      <p:cxnSp>
        <p:nvCxnSpPr>
          <p:cNvPr id="63" name="直接连接符 62"/>
          <p:cNvCxnSpPr/>
          <p:nvPr/>
        </p:nvCxnSpPr>
        <p:spPr bwMode="auto">
          <a:xfrm>
            <a:off x="1392248" y="2376091"/>
            <a:ext cx="9144000" cy="0"/>
          </a:xfrm>
          <a:prstGeom prst="line">
            <a:avLst/>
          </a:prstGeom>
          <a:solidFill>
            <a:schemeClr val="accent1"/>
          </a:solidFill>
          <a:ln w="12700" cap="flat" cmpd="sng" algn="ctr">
            <a:solidFill>
              <a:schemeClr val="tx1"/>
            </a:solidFill>
            <a:prstDash val="dash"/>
            <a:round/>
            <a:headEnd type="none" w="med" len="med"/>
            <a:tailEnd type="none" w="med" len="med"/>
          </a:ln>
          <a:effectLst/>
        </p:spPr>
      </p:cxnSp>
      <p:graphicFrame>
        <p:nvGraphicFramePr>
          <p:cNvPr id="64" name="表格 35"/>
          <p:cNvGraphicFramePr>
            <a:graphicFrameLocks noGrp="1"/>
          </p:cNvGraphicFramePr>
          <p:nvPr>
            <p:extLst/>
          </p:nvPr>
        </p:nvGraphicFramePr>
        <p:xfrm>
          <a:off x="2856554" y="1758566"/>
          <a:ext cx="1502797" cy="370800"/>
        </p:xfrm>
        <a:graphic>
          <a:graphicData uri="http://schemas.openxmlformats.org/drawingml/2006/table">
            <a:tbl>
              <a:tblPr>
                <a:effectLst/>
                <a:tableStyleId>{5C22544A-7EE6-4342-B048-85BDC9FD1C3A}</a:tableStyleId>
              </a:tblPr>
              <a:tblGrid>
                <a:gridCol w="1502797">
                  <a:extLst>
                    <a:ext uri="{9D8B030D-6E8A-4147-A177-3AD203B41FA5}">
                      <a16:colId xmlns:a16="http://schemas.microsoft.com/office/drawing/2014/main" xmlns="" val="20000"/>
                    </a:ext>
                  </a:extLst>
                </a:gridCol>
              </a:tblGrid>
              <a:tr h="370800">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Application Layer</a:t>
                      </a: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a16="http://schemas.microsoft.com/office/drawing/2014/main" xmlns="" val="10000"/>
                  </a:ext>
                </a:extLst>
              </a:tr>
            </a:tbl>
          </a:graphicData>
        </a:graphic>
      </p:graphicFrame>
      <p:cxnSp>
        <p:nvCxnSpPr>
          <p:cNvPr id="66" name="直接连接符 65"/>
          <p:cNvCxnSpPr/>
          <p:nvPr/>
        </p:nvCxnSpPr>
        <p:spPr bwMode="auto">
          <a:xfrm>
            <a:off x="1373584" y="3240305"/>
            <a:ext cx="9144000" cy="0"/>
          </a:xfrm>
          <a:prstGeom prst="line">
            <a:avLst/>
          </a:prstGeom>
          <a:solidFill>
            <a:schemeClr val="accent1"/>
          </a:solidFill>
          <a:ln w="12700" cap="flat" cmpd="sng" algn="ctr">
            <a:solidFill>
              <a:schemeClr val="tx1"/>
            </a:solidFill>
            <a:prstDash val="dash"/>
            <a:round/>
            <a:headEnd type="none" w="med" len="med"/>
            <a:tailEnd type="none" w="med" len="med"/>
          </a:ln>
          <a:effectLst/>
        </p:spPr>
      </p:cxnSp>
      <p:graphicFrame>
        <p:nvGraphicFramePr>
          <p:cNvPr id="67" name="表格 35"/>
          <p:cNvGraphicFramePr>
            <a:graphicFrameLocks noGrp="1"/>
          </p:cNvGraphicFramePr>
          <p:nvPr>
            <p:extLst/>
          </p:nvPr>
        </p:nvGraphicFramePr>
        <p:xfrm>
          <a:off x="2870216" y="5102689"/>
          <a:ext cx="1502797" cy="370800"/>
        </p:xfrm>
        <a:graphic>
          <a:graphicData uri="http://schemas.openxmlformats.org/drawingml/2006/table">
            <a:tbl>
              <a:tblPr>
                <a:effectLst/>
                <a:tableStyleId>{5C22544A-7EE6-4342-B048-85BDC9FD1C3A}</a:tableStyleId>
              </a:tblPr>
              <a:tblGrid>
                <a:gridCol w="1502797">
                  <a:extLst>
                    <a:ext uri="{9D8B030D-6E8A-4147-A177-3AD203B41FA5}">
                      <a16:colId xmlns:a16="http://schemas.microsoft.com/office/drawing/2014/main" xmlns="" val="20000"/>
                    </a:ext>
                  </a:extLst>
                </a:gridCol>
              </a:tblGrid>
              <a:tr h="370800">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4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Physical Layer</a:t>
                      </a: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a16="http://schemas.microsoft.com/office/drawing/2014/main" xmlns="" val="10000"/>
                  </a:ext>
                </a:extLst>
              </a:tr>
            </a:tbl>
          </a:graphicData>
        </a:graphic>
      </p:graphicFrame>
      <p:graphicFrame>
        <p:nvGraphicFramePr>
          <p:cNvPr id="68" name="表格 35"/>
          <p:cNvGraphicFramePr>
            <a:graphicFrameLocks noGrp="1"/>
          </p:cNvGraphicFramePr>
          <p:nvPr>
            <p:extLst/>
          </p:nvPr>
        </p:nvGraphicFramePr>
        <p:xfrm>
          <a:off x="2870216" y="2593930"/>
          <a:ext cx="1502797" cy="371689"/>
        </p:xfrm>
        <a:graphic>
          <a:graphicData uri="http://schemas.openxmlformats.org/drawingml/2006/table">
            <a:tbl>
              <a:tblPr>
                <a:effectLst/>
                <a:tableStyleId>{5C22544A-7EE6-4342-B048-85BDC9FD1C3A}</a:tableStyleId>
              </a:tblPr>
              <a:tblGrid>
                <a:gridCol w="1502797">
                  <a:extLst>
                    <a:ext uri="{9D8B030D-6E8A-4147-A177-3AD203B41FA5}">
                      <a16:colId xmlns:a16="http://schemas.microsoft.com/office/drawing/2014/main" xmlns="" val="20000"/>
                    </a:ext>
                  </a:extLst>
                </a:gridCol>
              </a:tblGrid>
              <a:tr h="371689">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4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Transport Layer</a:t>
                      </a: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a16="http://schemas.microsoft.com/office/drawing/2014/main" xmlns="" val="10000"/>
                  </a:ext>
                </a:extLst>
              </a:tr>
            </a:tbl>
          </a:graphicData>
        </a:graphic>
      </p:graphicFrame>
      <p:graphicFrame>
        <p:nvGraphicFramePr>
          <p:cNvPr id="69" name="表格 35"/>
          <p:cNvGraphicFramePr>
            <a:graphicFrameLocks noGrp="1"/>
          </p:cNvGraphicFramePr>
          <p:nvPr>
            <p:extLst/>
          </p:nvPr>
        </p:nvGraphicFramePr>
        <p:xfrm>
          <a:off x="2870216" y="3430183"/>
          <a:ext cx="1502797" cy="371689"/>
        </p:xfrm>
        <a:graphic>
          <a:graphicData uri="http://schemas.openxmlformats.org/drawingml/2006/table">
            <a:tbl>
              <a:tblPr>
                <a:effectLst/>
                <a:tableStyleId>{5C22544A-7EE6-4342-B048-85BDC9FD1C3A}</a:tableStyleId>
              </a:tblPr>
              <a:tblGrid>
                <a:gridCol w="1502797">
                  <a:extLst>
                    <a:ext uri="{9D8B030D-6E8A-4147-A177-3AD203B41FA5}">
                      <a16:colId xmlns:a16="http://schemas.microsoft.com/office/drawing/2014/main" xmlns="" val="20000"/>
                    </a:ext>
                  </a:extLst>
                </a:gridCol>
              </a:tblGrid>
              <a:tr h="371689">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4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Network Layer</a:t>
                      </a: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a16="http://schemas.microsoft.com/office/drawing/2014/main" xmlns="" val="10000"/>
                  </a:ext>
                </a:extLst>
              </a:tr>
            </a:tbl>
          </a:graphicData>
        </a:graphic>
      </p:graphicFrame>
      <p:cxnSp>
        <p:nvCxnSpPr>
          <p:cNvPr id="71" name="直接连接符 70"/>
          <p:cNvCxnSpPr/>
          <p:nvPr/>
        </p:nvCxnSpPr>
        <p:spPr bwMode="auto">
          <a:xfrm>
            <a:off x="1392248" y="4104519"/>
            <a:ext cx="9144000" cy="0"/>
          </a:xfrm>
          <a:prstGeom prst="line">
            <a:avLst/>
          </a:prstGeom>
          <a:solidFill>
            <a:schemeClr val="accent1"/>
          </a:solidFill>
          <a:ln w="12700" cap="flat" cmpd="sng" algn="ctr">
            <a:solidFill>
              <a:schemeClr val="tx1"/>
            </a:solidFill>
            <a:prstDash val="dash"/>
            <a:round/>
            <a:headEnd type="none" w="med" len="med"/>
            <a:tailEnd type="none" w="med" len="med"/>
          </a:ln>
          <a:effectLst/>
        </p:spPr>
      </p:cxnSp>
      <p:graphicFrame>
        <p:nvGraphicFramePr>
          <p:cNvPr id="72" name="表格 35"/>
          <p:cNvGraphicFramePr>
            <a:graphicFrameLocks noGrp="1"/>
          </p:cNvGraphicFramePr>
          <p:nvPr>
            <p:extLst/>
          </p:nvPr>
        </p:nvGraphicFramePr>
        <p:xfrm>
          <a:off x="2870216" y="4266436"/>
          <a:ext cx="1502797" cy="371689"/>
        </p:xfrm>
        <a:graphic>
          <a:graphicData uri="http://schemas.openxmlformats.org/drawingml/2006/table">
            <a:tbl>
              <a:tblPr>
                <a:effectLst/>
                <a:tableStyleId>{5C22544A-7EE6-4342-B048-85BDC9FD1C3A}</a:tableStyleId>
              </a:tblPr>
              <a:tblGrid>
                <a:gridCol w="1502797">
                  <a:extLst>
                    <a:ext uri="{9D8B030D-6E8A-4147-A177-3AD203B41FA5}">
                      <a16:colId xmlns:a16="http://schemas.microsoft.com/office/drawing/2014/main" xmlns="" val="20000"/>
                    </a:ext>
                  </a:extLst>
                </a:gridCol>
              </a:tblGrid>
              <a:tr h="371689">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4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Data Link Layer</a:t>
                      </a:r>
                    </a:p>
                  </a:txBody>
                  <a:tcPr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a16="http://schemas.microsoft.com/office/drawing/2014/main" xmlns="" val="10000"/>
                  </a:ext>
                </a:extLst>
              </a:tr>
            </a:tbl>
          </a:graphicData>
        </a:graphic>
      </p:graphicFrame>
      <p:cxnSp>
        <p:nvCxnSpPr>
          <p:cNvPr id="74" name="直接连接符 73"/>
          <p:cNvCxnSpPr/>
          <p:nvPr/>
        </p:nvCxnSpPr>
        <p:spPr bwMode="auto">
          <a:xfrm>
            <a:off x="1373584" y="4968734"/>
            <a:ext cx="9144000" cy="0"/>
          </a:xfrm>
          <a:prstGeom prst="line">
            <a:avLst/>
          </a:prstGeom>
          <a:solidFill>
            <a:schemeClr val="accent1"/>
          </a:solidFill>
          <a:ln w="12700" cap="flat" cmpd="sng" algn="ctr">
            <a:solidFill>
              <a:schemeClr val="tx1"/>
            </a:solidFill>
            <a:prstDash val="dash"/>
            <a:round/>
            <a:headEnd type="none" w="med" len="med"/>
            <a:tailEnd type="none" w="med" len="med"/>
          </a:ln>
          <a:effectLst/>
        </p:spPr>
      </p:cxnSp>
      <p:sp>
        <p:nvSpPr>
          <p:cNvPr id="77" name="矩形 76"/>
          <p:cNvSpPr/>
          <p:nvPr/>
        </p:nvSpPr>
        <p:spPr>
          <a:xfrm>
            <a:off x="8982890" y="2603101"/>
            <a:ext cx="1402704" cy="374848"/>
          </a:xfrm>
          <a:prstGeom prst="rect">
            <a:avLst/>
          </a:prstGeom>
          <a:noFill/>
          <a:ln w="25400">
            <a:noFill/>
          </a:ln>
        </p:spPr>
        <p:txBody>
          <a:bodyPr wrap="square" anchor="ctr" anchorCtr="0">
            <a:noAutofit/>
          </a:bodyPr>
          <a:lstStyle/>
          <a:p>
            <a:pPr fontAlgn="ctr"/>
            <a:r>
              <a:rPr lang="en-US" sz="1600" dirty="0">
                <a:latin typeface="Huawei Sans" panose="020C0503030203020204" pitchFamily="34" charset="0"/>
                <a:ea typeface="方正兰亭黑简体" panose="02000000000000000000" pitchFamily="2" charset="-122"/>
                <a:sym typeface="Huawei Sans" panose="020C0503030203020204" pitchFamily="34" charset="0"/>
              </a:rPr>
              <a:t>Segment</a:t>
            </a:r>
          </a:p>
        </p:txBody>
      </p:sp>
      <p:sp>
        <p:nvSpPr>
          <p:cNvPr id="78" name="矩形 77"/>
          <p:cNvSpPr/>
          <p:nvPr/>
        </p:nvSpPr>
        <p:spPr>
          <a:xfrm>
            <a:off x="8982890" y="3430148"/>
            <a:ext cx="1402704" cy="374848"/>
          </a:xfrm>
          <a:prstGeom prst="rect">
            <a:avLst/>
          </a:prstGeom>
          <a:noFill/>
          <a:ln w="25400">
            <a:noFill/>
          </a:ln>
        </p:spPr>
        <p:txBody>
          <a:bodyPr wrap="square" anchor="ctr" anchorCtr="0">
            <a:noAutofit/>
          </a:bodyPr>
          <a:lstStyle/>
          <a:p>
            <a:pPr fontAlgn="ctr"/>
            <a:r>
              <a:rPr lang="en-US" sz="1600" dirty="0">
                <a:latin typeface="Huawei Sans" panose="020C0503030203020204" pitchFamily="34" charset="0"/>
                <a:ea typeface="方正兰亭黑简体" panose="02000000000000000000" pitchFamily="2" charset="-122"/>
                <a:sym typeface="Huawei Sans" panose="020C0503030203020204" pitchFamily="34" charset="0"/>
              </a:rPr>
              <a:t>Packet</a:t>
            </a:r>
          </a:p>
        </p:txBody>
      </p:sp>
      <p:sp>
        <p:nvSpPr>
          <p:cNvPr id="79" name="矩形 78"/>
          <p:cNvSpPr/>
          <p:nvPr/>
        </p:nvSpPr>
        <p:spPr>
          <a:xfrm>
            <a:off x="8982890" y="4257196"/>
            <a:ext cx="1402704" cy="374848"/>
          </a:xfrm>
          <a:prstGeom prst="rect">
            <a:avLst/>
          </a:prstGeom>
          <a:noFill/>
          <a:ln w="25400">
            <a:noFill/>
          </a:ln>
        </p:spPr>
        <p:txBody>
          <a:bodyPr wrap="square" anchor="ctr" anchorCtr="0">
            <a:noAutofit/>
          </a:bodyPr>
          <a:lstStyle/>
          <a:p>
            <a:pPr fontAlgn="ctr"/>
            <a:r>
              <a:rPr lang="en-US" sz="1600" dirty="0">
                <a:latin typeface="Huawei Sans" panose="020C0503030203020204" pitchFamily="34" charset="0"/>
                <a:ea typeface="方正兰亭黑简体" panose="02000000000000000000" pitchFamily="2" charset="-122"/>
                <a:sym typeface="Huawei Sans" panose="020C0503030203020204" pitchFamily="34" charset="0"/>
              </a:rPr>
              <a:t>Frame</a:t>
            </a:r>
          </a:p>
        </p:txBody>
      </p:sp>
      <p:sp>
        <p:nvSpPr>
          <p:cNvPr id="80" name="矩形 79"/>
          <p:cNvSpPr/>
          <p:nvPr/>
        </p:nvSpPr>
        <p:spPr>
          <a:xfrm>
            <a:off x="8982890" y="5084244"/>
            <a:ext cx="1402704" cy="374848"/>
          </a:xfrm>
          <a:prstGeom prst="rect">
            <a:avLst/>
          </a:prstGeom>
          <a:noFill/>
          <a:ln w="25400">
            <a:noFill/>
          </a:ln>
        </p:spPr>
        <p:txBody>
          <a:bodyPr wrap="square" anchor="ctr" anchorCtr="0">
            <a:noAutofit/>
          </a:bodyPr>
          <a:lstStyle/>
          <a:p>
            <a:pPr fontAlgn="ctr"/>
            <a:r>
              <a:rPr lang="en-US" sz="1600" dirty="0">
                <a:latin typeface="Huawei Sans" panose="020C0503030203020204" pitchFamily="34" charset="0"/>
                <a:ea typeface="方正兰亭黑简体" panose="02000000000000000000" pitchFamily="2" charset="-122"/>
                <a:sym typeface="Huawei Sans" panose="020C0503030203020204" pitchFamily="34" charset="0"/>
              </a:rPr>
              <a:t>Bit</a:t>
            </a:r>
          </a:p>
        </p:txBody>
      </p:sp>
      <p:sp>
        <p:nvSpPr>
          <p:cNvPr id="81" name="矩形 80"/>
          <p:cNvSpPr/>
          <p:nvPr/>
        </p:nvSpPr>
        <p:spPr>
          <a:xfrm>
            <a:off x="8982890" y="1776054"/>
            <a:ext cx="1402704" cy="374848"/>
          </a:xfrm>
          <a:prstGeom prst="rect">
            <a:avLst/>
          </a:prstGeom>
          <a:noFill/>
          <a:ln w="25400">
            <a:noFill/>
          </a:ln>
        </p:spPr>
        <p:txBody>
          <a:bodyPr wrap="square" anchor="ctr" anchorCtr="0">
            <a:noAutofit/>
          </a:bodyPr>
          <a:lstStyle/>
          <a:p>
            <a:pPr fontAlgn="ctr"/>
            <a:r>
              <a:rPr lang="en-US" sz="1600" dirty="0">
                <a:latin typeface="Huawei Sans" panose="020C0503030203020204" pitchFamily="34" charset="0"/>
                <a:ea typeface="方正兰亭黑简体" panose="02000000000000000000" pitchFamily="2" charset="-122"/>
                <a:sym typeface="Huawei Sans" panose="020C0503030203020204" pitchFamily="34" charset="0"/>
              </a:rPr>
              <a:t>Data</a:t>
            </a:r>
          </a:p>
        </p:txBody>
      </p:sp>
      <p:pic>
        <p:nvPicPr>
          <p:cNvPr id="82" name="图片 81" descr="Web服务器-蓝.png"/>
          <p:cNvPicPr>
            <a:picLocks noChangeAspect="1"/>
          </p:cNvPicPr>
          <p:nvPr/>
        </p:nvPicPr>
        <p:blipFill>
          <a:blip r:embed="rId3" cstate="print"/>
          <a:stretch>
            <a:fillRect/>
          </a:stretch>
        </p:blipFill>
        <p:spPr>
          <a:xfrm>
            <a:off x="1472915" y="1288216"/>
            <a:ext cx="880000" cy="720000"/>
          </a:xfrm>
          <a:prstGeom prst="rect">
            <a:avLst/>
          </a:prstGeom>
        </p:spPr>
      </p:pic>
      <p:sp>
        <p:nvSpPr>
          <p:cNvPr id="39" name="Right Arrow 157"/>
          <p:cNvSpPr/>
          <p:nvPr/>
        </p:nvSpPr>
        <p:spPr>
          <a:xfrm rot="16200000" flipV="1">
            <a:off x="3406122" y="4806447"/>
            <a:ext cx="430985" cy="237177"/>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2700">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0" name="Right Arrow 157"/>
          <p:cNvSpPr/>
          <p:nvPr/>
        </p:nvSpPr>
        <p:spPr>
          <a:xfrm rot="16200000" flipV="1">
            <a:off x="3406122" y="3926736"/>
            <a:ext cx="430985" cy="237177"/>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2700">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1" name="Right Arrow 157"/>
          <p:cNvSpPr/>
          <p:nvPr/>
        </p:nvSpPr>
        <p:spPr>
          <a:xfrm rot="16200000" flipV="1">
            <a:off x="3406122" y="3099052"/>
            <a:ext cx="430985" cy="237177"/>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2700">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2" name="Right Arrow 157"/>
          <p:cNvSpPr/>
          <p:nvPr/>
        </p:nvSpPr>
        <p:spPr>
          <a:xfrm rot="16200000" flipV="1">
            <a:off x="3406122" y="2273075"/>
            <a:ext cx="430985" cy="237177"/>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2700">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45" name="直接箭头连接符 15"/>
          <p:cNvCxnSpPr/>
          <p:nvPr/>
        </p:nvCxnSpPr>
        <p:spPr bwMode="auto">
          <a:xfrm flipV="1">
            <a:off x="2404386" y="5502018"/>
            <a:ext cx="894434" cy="367113"/>
          </a:xfrm>
          <a:prstGeom prst="curvedConnector3">
            <a:avLst>
              <a:gd name="adj1" fmla="val 50000"/>
            </a:avLst>
          </a:prstGeom>
          <a:solidFill>
            <a:schemeClr val="accent1"/>
          </a:solidFill>
          <a:ln w="38100" cap="flat" cmpd="sng" algn="ctr">
            <a:solidFill>
              <a:srgbClr val="00B0F0"/>
            </a:solidFill>
            <a:prstDash val="solid"/>
            <a:round/>
            <a:headEnd type="none" w="med" len="med"/>
            <a:tailEnd type="triangle"/>
          </a:ln>
          <a:effectLst/>
        </p:spPr>
      </p:cxnSp>
      <p:sp>
        <p:nvSpPr>
          <p:cNvPr id="36" name="Can 9"/>
          <p:cNvSpPr/>
          <p:nvPr/>
        </p:nvSpPr>
        <p:spPr>
          <a:xfrm rot="5400000">
            <a:off x="1512674" y="5106274"/>
            <a:ext cx="412482" cy="1370942"/>
          </a:xfrm>
          <a:prstGeom prst="can">
            <a:avLst>
              <a:gd name="adj" fmla="val 40000"/>
            </a:avLst>
          </a:prstGeom>
          <a:solidFill>
            <a:srgbClr val="F4FBFE"/>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7" name="矩形 36"/>
          <p:cNvSpPr/>
          <p:nvPr/>
        </p:nvSpPr>
        <p:spPr>
          <a:xfrm>
            <a:off x="870387" y="5557420"/>
            <a:ext cx="1543236" cy="476156"/>
          </a:xfrm>
          <a:prstGeom prst="rect">
            <a:avLst/>
          </a:prstGeom>
          <a:noFill/>
          <a:ln w="25400">
            <a:noFill/>
          </a:ln>
        </p:spPr>
        <p:txBody>
          <a:bodyPr wrap="square" anchor="ctr" anchorCtr="0">
            <a:noAutofit/>
          </a:bodyPr>
          <a:lstStyle/>
          <a:p>
            <a:pPr algn="ctr" fontAlgn="ctr"/>
            <a:r>
              <a:rPr lang="en-US" sz="1400" dirty="0">
                <a:latin typeface="Huawei Sans" panose="020C0503030203020204" pitchFamily="34" charset="0"/>
                <a:ea typeface="方正兰亭黑简体" panose="02000000000000000000" pitchFamily="2" charset="-122"/>
                <a:sym typeface="Huawei Sans" panose="020C0503030203020204" pitchFamily="34" charset="0"/>
              </a:rPr>
              <a:t>Transmission Media</a:t>
            </a:r>
          </a:p>
        </p:txBody>
      </p:sp>
    </p:spTree>
    <p:extLst>
      <p:ext uri="{BB962C8B-B14F-4D97-AF65-F5344CB8AC3E}">
        <p14:creationId xmlns:p14="http://schemas.microsoft.com/office/powerpoint/2010/main" val="273668366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3"/>
          <p:cNvSpPr>
            <a:spLocks noGrp="1" noChangeArrowheads="1"/>
          </p:cNvSpPr>
          <p:nvPr>
            <p:ph type="body" sz="quarter" idx="11"/>
          </p:nvPr>
        </p:nvSpPr>
        <p:spPr/>
        <p:txBody>
          <a:bodyPr/>
          <a:lstStyle/>
          <a:p>
            <a:r>
              <a:rPr lang="en-US" dirty="0" smtClean="0"/>
              <a:t>Both the OSI reference model and the TCP/IP reference model adopt the layered design concept.</a:t>
            </a:r>
          </a:p>
          <a:p>
            <a:pPr lvl="1"/>
            <a:r>
              <a:rPr lang="en-US" dirty="0" smtClean="0"/>
              <a:t>Clear division of functions and boundaries between layers facilitates the development, design, and troubleshooting of each component.</a:t>
            </a:r>
          </a:p>
          <a:p>
            <a:pPr lvl="1"/>
            <a:r>
              <a:rPr lang="en-US" dirty="0" smtClean="0"/>
              <a:t>The functions of each layer can be defined to impel industry standardization.</a:t>
            </a:r>
          </a:p>
          <a:p>
            <a:pPr lvl="1"/>
            <a:r>
              <a:rPr lang="en-US" dirty="0" smtClean="0"/>
              <a:t>Interfaces can be provided to enable communication between hardware and software on various networks, improving compatibility.</a:t>
            </a:r>
          </a:p>
          <a:p>
            <a:pPr algn="l"/>
            <a:r>
              <a:rPr lang="en-US" dirty="0" smtClean="0"/>
              <a:t>Data generation and transmission require collaboration between modules. Meanwhile, each module must fulfill its own responsibilities.</a:t>
            </a:r>
            <a:endParaRPr lang="en-US" dirty="0"/>
          </a:p>
        </p:txBody>
      </p:sp>
    </p:spTree>
    <p:extLst>
      <p:ext uri="{BB962C8B-B14F-4D97-AF65-F5344CB8AC3E}">
        <p14:creationId xmlns:p14="http://schemas.microsoft.com/office/powerpoint/2010/main" val="437563033"/>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wrap="square">
            <a:noAutofit/>
          </a:bodyPr>
          <a:lstStyle/>
          <a:p>
            <a:r>
              <a:rPr lang="en-US" dirty="0">
                <a:latin typeface="Huawei Sans" panose="020C0503030203020204" pitchFamily="34" charset="0"/>
              </a:rPr>
              <a:t>What are the benefits of the layered model?</a:t>
            </a:r>
          </a:p>
          <a:p>
            <a:r>
              <a:rPr lang="en-US" dirty="0">
                <a:latin typeface="Huawei Sans" panose="020C0503030203020204" pitchFamily="34" charset="0"/>
              </a:rPr>
              <a:t>What are the common protocols at the application layer, transport layer, network layer, and data link layer?</a:t>
            </a:r>
          </a:p>
        </p:txBody>
      </p:sp>
    </p:spTree>
    <p:extLst>
      <p:ext uri="{BB962C8B-B14F-4D97-AF65-F5344CB8AC3E}">
        <p14:creationId xmlns:p14="http://schemas.microsoft.com/office/powerpoint/2010/main" val="149569562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3176021"/>
      </p:ext>
    </p:extLst>
  </p:cSld>
  <p:clrMapOvr>
    <a:masterClrMapping/>
  </p:clrMapOvr>
  <p:transition advClick="0" advTm="800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wrap="square">
            <a:noAutofit/>
          </a:bodyPr>
          <a:lstStyle/>
          <a:p>
            <a:r>
              <a:rPr lang="en-US" b="1" dirty="0">
                <a:latin typeface="Huawei Sans" panose="020C0503030203020204" pitchFamily="34" charset="0"/>
                <a:sym typeface="Huawei Sans" panose="020C0503030203020204" pitchFamily="34" charset="0"/>
              </a:rPr>
              <a:t>Applications and Data</a:t>
            </a:r>
          </a:p>
          <a:p>
            <a:r>
              <a:rPr lang="en-US" dirty="0">
                <a:solidFill>
                  <a:schemeClr val="bg1">
                    <a:lumMod val="50000"/>
                  </a:schemeClr>
                </a:solidFill>
                <a:latin typeface="Huawei Sans" panose="020C0503030203020204" pitchFamily="34" charset="0"/>
                <a:sym typeface="Huawei Sans" panose="020C0503030203020204" pitchFamily="34" charset="0"/>
              </a:rPr>
              <a:t>Network Reference Model and Standard Protocols</a:t>
            </a:r>
          </a:p>
          <a:p>
            <a:r>
              <a:rPr lang="en-US" dirty="0">
                <a:solidFill>
                  <a:schemeClr val="bg1">
                    <a:lumMod val="50000"/>
                  </a:schemeClr>
                </a:solidFill>
                <a:latin typeface="Huawei Sans" panose="020C0503030203020204" pitchFamily="34" charset="0"/>
                <a:sym typeface="Huawei Sans" panose="020C0503030203020204" pitchFamily="34" charset="0"/>
              </a:rPr>
              <a:t>Data Communication Process</a:t>
            </a:r>
          </a:p>
        </p:txBody>
      </p:sp>
    </p:spTree>
    <p:extLst>
      <p:ext uri="{BB962C8B-B14F-4D97-AF65-F5344CB8AC3E}">
        <p14:creationId xmlns:p14="http://schemas.microsoft.com/office/powerpoint/2010/main" val="22196070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椭圆 22"/>
          <p:cNvSpPr/>
          <p:nvPr/>
        </p:nvSpPr>
        <p:spPr>
          <a:xfrm>
            <a:off x="3008824" y="3356661"/>
            <a:ext cx="5952565" cy="1281797"/>
          </a:xfrm>
          <a:prstGeom prst="ellipse">
            <a:avLst/>
          </a:prstGeom>
          <a:gradFill flip="none" rotWithShape="1">
            <a:gsLst>
              <a:gs pos="0">
                <a:srgbClr val="F4FBFE"/>
              </a:gs>
              <a:gs pos="100000">
                <a:srgbClr val="99DFF9"/>
              </a:gs>
            </a:gsLst>
            <a:lin ang="16200000" scaled="0"/>
            <a:tileRect/>
          </a:gradFill>
          <a:ln w="28575">
            <a:noFill/>
            <a:miter lim="800000"/>
            <a:headEnd type="none" w="sm" len="sm"/>
            <a:tailEnd type="none" w="sm" len="sm"/>
          </a:ln>
          <a:effectLst/>
        </p:spPr>
        <p:txBody>
          <a:bodyPr wrap="square" rtlCol="0" anchor="ctr">
            <a:noAutofit/>
          </a:bodyPr>
          <a:lstStyle/>
          <a:p>
            <a:pPr algn="ctr" defTabSz="914400" fontAlgn="ctr">
              <a:spcBef>
                <a:spcPct val="0"/>
              </a:spcBef>
              <a:spcAft>
                <a:spcPct val="0"/>
              </a:spcAft>
            </a:pPr>
            <a:endParaRPr lang="zh-CN" altLang="en-US" sz="1000"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88" name="文本占位符 2"/>
          <p:cNvSpPr>
            <a:spLocks noGrp="1"/>
          </p:cNvSpPr>
          <p:nvPr>
            <p:ph type="body" sz="quarter" idx="10"/>
          </p:nvPr>
        </p:nvSpPr>
        <p:spPr/>
        <p:txBody>
          <a:bodyPr/>
          <a:lstStyle/>
          <a:p>
            <a:r>
              <a:rPr lang="en-US" dirty="0" smtClean="0"/>
              <a:t>Applications are used to meet various requirements of people, such as web page access, online gaming, and online video playback.</a:t>
            </a:r>
          </a:p>
          <a:p>
            <a:r>
              <a:rPr lang="en-US" dirty="0" smtClean="0"/>
              <a:t>Information is generated along with applications. Texts, pictures, and videos are all information presentation modes.</a:t>
            </a:r>
          </a:p>
          <a:p>
            <a:endParaRPr lang="zh-CN" altLang="en-US" dirty="0">
              <a:sym typeface="Huawei Sans" panose="020C0503030203020204" pitchFamily="34" charset="0"/>
            </a:endParaRPr>
          </a:p>
        </p:txBody>
      </p:sp>
      <p:sp>
        <p:nvSpPr>
          <p:cNvPr id="13314" name="标题 9"/>
          <p:cNvSpPr>
            <a:spLocks noGrp="1"/>
          </p:cNvSpPr>
          <p:nvPr>
            <p:ph type="title"/>
          </p:nvPr>
        </p:nvSpPr>
        <p:spPr/>
        <p:txBody>
          <a:bodyPr/>
          <a:lstStyle/>
          <a:p>
            <a:r>
              <a:rPr lang="en-US" smtClean="0"/>
              <a:t>Origin of the Story - Applications </a:t>
            </a:r>
            <a:endParaRPr lang="en-US" dirty="0"/>
          </a:p>
        </p:txBody>
      </p:sp>
      <p:sp>
        <p:nvSpPr>
          <p:cNvPr id="5" name="椭圆 4"/>
          <p:cNvSpPr/>
          <p:nvPr/>
        </p:nvSpPr>
        <p:spPr>
          <a:xfrm>
            <a:off x="3080407" y="5132721"/>
            <a:ext cx="5952565" cy="1281797"/>
          </a:xfrm>
          <a:prstGeom prst="ellipse">
            <a:avLst/>
          </a:prstGeom>
          <a:gradFill flip="none" rotWithShape="1">
            <a:gsLst>
              <a:gs pos="0">
                <a:srgbClr val="F4FBFE"/>
              </a:gs>
              <a:gs pos="100000">
                <a:srgbClr val="99DFF9"/>
              </a:gs>
            </a:gsLst>
            <a:lin ang="16200000" scaled="0"/>
            <a:tileRect/>
          </a:gradFill>
          <a:ln w="28575">
            <a:noFill/>
            <a:miter lim="800000"/>
            <a:headEnd type="none" w="sm" len="sm"/>
            <a:tailEnd type="none" w="sm" len="sm"/>
          </a:ln>
          <a:effectLst/>
        </p:spPr>
        <p:txBody>
          <a:bodyPr wrap="square" rtlCol="0" anchor="ctr">
            <a:noAutofit/>
          </a:bodyPr>
          <a:lstStyle/>
          <a:p>
            <a:pPr algn="ctr" defTabSz="914400" fontAlgn="ctr">
              <a:spcBef>
                <a:spcPct val="0"/>
              </a:spcBef>
              <a:spcAft>
                <a:spcPct val="0"/>
              </a:spcAft>
            </a:pPr>
            <a:endParaRPr lang="zh-CN" altLang="en-US" sz="1000"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 name="online-game_162890"/>
          <p:cNvSpPr>
            <a:spLocks noChangeAspect="1"/>
          </p:cNvSpPr>
          <p:nvPr/>
        </p:nvSpPr>
        <p:spPr bwMode="auto">
          <a:xfrm>
            <a:off x="6548378" y="3454925"/>
            <a:ext cx="609685" cy="608852"/>
          </a:xfrm>
          <a:custGeom>
            <a:avLst/>
            <a:gdLst>
              <a:gd name="connsiteX0" fmla="*/ 325000 h 606722"/>
              <a:gd name="connsiteY0" fmla="*/ 325000 h 606722"/>
              <a:gd name="connsiteX1" fmla="*/ 325000 h 606722"/>
              <a:gd name="connsiteY1" fmla="*/ 325000 h 606722"/>
              <a:gd name="connsiteX2" fmla="*/ 325000 h 606722"/>
              <a:gd name="connsiteY2" fmla="*/ 325000 h 606722"/>
              <a:gd name="connsiteX3" fmla="*/ 325000 h 606722"/>
              <a:gd name="connsiteY3" fmla="*/ 325000 h 606722"/>
              <a:gd name="connsiteX4" fmla="*/ 325000 h 606722"/>
              <a:gd name="connsiteY4" fmla="*/ 325000 h 606722"/>
              <a:gd name="connsiteX5" fmla="*/ 325000 h 606722"/>
              <a:gd name="connsiteY5" fmla="*/ 325000 h 606722"/>
              <a:gd name="connsiteX6" fmla="*/ 325000 h 606722"/>
              <a:gd name="connsiteY6" fmla="*/ 325000 h 606722"/>
              <a:gd name="connsiteX7" fmla="*/ 325000 h 606722"/>
              <a:gd name="connsiteY7" fmla="*/ 325000 h 606722"/>
              <a:gd name="connsiteX8" fmla="*/ 325000 h 606722"/>
              <a:gd name="connsiteY8" fmla="*/ 325000 h 606722"/>
              <a:gd name="connsiteX9" fmla="*/ 325000 h 606722"/>
              <a:gd name="connsiteY9" fmla="*/ 325000 h 606722"/>
              <a:gd name="connsiteX10" fmla="*/ 325000 h 606722"/>
              <a:gd name="connsiteY10" fmla="*/ 325000 h 606722"/>
              <a:gd name="connsiteX11" fmla="*/ 325000 h 606722"/>
              <a:gd name="connsiteY11" fmla="*/ 325000 h 606722"/>
              <a:gd name="connsiteX12" fmla="*/ 325000 h 606722"/>
              <a:gd name="connsiteY12" fmla="*/ 325000 h 606722"/>
              <a:gd name="connsiteX13" fmla="*/ 325000 h 606722"/>
              <a:gd name="connsiteY13" fmla="*/ 325000 h 606722"/>
              <a:gd name="connsiteX14" fmla="*/ 325000 h 606722"/>
              <a:gd name="connsiteY14" fmla="*/ 325000 h 606722"/>
              <a:gd name="connsiteX15" fmla="*/ 325000 h 606722"/>
              <a:gd name="connsiteY15" fmla="*/ 325000 h 606722"/>
              <a:gd name="connsiteX16" fmla="*/ 325000 h 606722"/>
              <a:gd name="connsiteY16" fmla="*/ 325000 h 606722"/>
              <a:gd name="connsiteX17" fmla="*/ 325000 h 606722"/>
              <a:gd name="connsiteY17" fmla="*/ 325000 h 606722"/>
              <a:gd name="connsiteX18" fmla="*/ 325000 h 606722"/>
              <a:gd name="connsiteY18" fmla="*/ 325000 h 606722"/>
              <a:gd name="connsiteX19" fmla="*/ 325000 h 606722"/>
              <a:gd name="connsiteY19" fmla="*/ 325000 h 606722"/>
              <a:gd name="connsiteX20" fmla="*/ 325000 h 606722"/>
              <a:gd name="connsiteY20" fmla="*/ 325000 h 606722"/>
              <a:gd name="connsiteX21" fmla="*/ 325000 h 606722"/>
              <a:gd name="connsiteY21" fmla="*/ 325000 h 606722"/>
              <a:gd name="connsiteX22" fmla="*/ 325000 h 606722"/>
              <a:gd name="connsiteY22" fmla="*/ 325000 h 606722"/>
              <a:gd name="connsiteX23" fmla="*/ 325000 h 606722"/>
              <a:gd name="connsiteY23" fmla="*/ 325000 h 606722"/>
              <a:gd name="connsiteX24" fmla="*/ 325000 h 606722"/>
              <a:gd name="connsiteY24" fmla="*/ 325000 h 606722"/>
              <a:gd name="connsiteX25" fmla="*/ 325000 h 606722"/>
              <a:gd name="connsiteY25" fmla="*/ 325000 h 606722"/>
              <a:gd name="connsiteX26" fmla="*/ 325000 h 606722"/>
              <a:gd name="connsiteY26" fmla="*/ 325000 h 606722"/>
              <a:gd name="connsiteX27" fmla="*/ 325000 h 606722"/>
              <a:gd name="connsiteY27" fmla="*/ 325000 h 606722"/>
              <a:gd name="connsiteX28" fmla="*/ 325000 h 606722"/>
              <a:gd name="connsiteY28" fmla="*/ 325000 h 606722"/>
              <a:gd name="connsiteX29" fmla="*/ 325000 h 606722"/>
              <a:gd name="connsiteY29" fmla="*/ 325000 h 606722"/>
              <a:gd name="connsiteX30" fmla="*/ 325000 h 606722"/>
              <a:gd name="connsiteY30" fmla="*/ 325000 h 606722"/>
              <a:gd name="connsiteX31" fmla="*/ 325000 h 606722"/>
              <a:gd name="connsiteY31" fmla="*/ 325000 h 606722"/>
              <a:gd name="connsiteX32" fmla="*/ 325000 h 606722"/>
              <a:gd name="connsiteY32" fmla="*/ 325000 h 606722"/>
              <a:gd name="connsiteX33" fmla="*/ 325000 h 606722"/>
              <a:gd name="connsiteY33" fmla="*/ 325000 h 606722"/>
              <a:gd name="connsiteX34" fmla="*/ 325000 h 606722"/>
              <a:gd name="connsiteY34" fmla="*/ 325000 h 606722"/>
              <a:gd name="connsiteX35" fmla="*/ 325000 h 606722"/>
              <a:gd name="connsiteY35" fmla="*/ 325000 h 606722"/>
              <a:gd name="connsiteX36" fmla="*/ 325000 h 606722"/>
              <a:gd name="connsiteY36" fmla="*/ 325000 h 606722"/>
              <a:gd name="connsiteX37" fmla="*/ 325000 h 606722"/>
              <a:gd name="connsiteY37" fmla="*/ 325000 h 606722"/>
              <a:gd name="connsiteX38" fmla="*/ 325000 h 606722"/>
              <a:gd name="connsiteY38" fmla="*/ 325000 h 606722"/>
              <a:gd name="connsiteX39" fmla="*/ 325000 h 606722"/>
              <a:gd name="connsiteY39" fmla="*/ 325000 h 606722"/>
              <a:gd name="connsiteX40" fmla="*/ 325000 h 606722"/>
              <a:gd name="connsiteY40" fmla="*/ 325000 h 606722"/>
              <a:gd name="connsiteX41" fmla="*/ 325000 h 606722"/>
              <a:gd name="connsiteY41" fmla="*/ 325000 h 606722"/>
              <a:gd name="connsiteX42" fmla="*/ 325000 h 606722"/>
              <a:gd name="connsiteY42" fmla="*/ 325000 h 606722"/>
              <a:gd name="connsiteX43" fmla="*/ 325000 h 606722"/>
              <a:gd name="connsiteY43" fmla="*/ 325000 h 606722"/>
              <a:gd name="connsiteX44" fmla="*/ 325000 h 606722"/>
              <a:gd name="connsiteY44" fmla="*/ 325000 h 606722"/>
              <a:gd name="connsiteX45" fmla="*/ 325000 h 606722"/>
              <a:gd name="connsiteY45" fmla="*/ 325000 h 606722"/>
              <a:gd name="connsiteX46" fmla="*/ 325000 h 606722"/>
              <a:gd name="connsiteY46" fmla="*/ 325000 h 606722"/>
              <a:gd name="connsiteX47" fmla="*/ 325000 h 606722"/>
              <a:gd name="connsiteY47" fmla="*/ 325000 h 606722"/>
              <a:gd name="connsiteX48" fmla="*/ 325000 h 606722"/>
              <a:gd name="connsiteY48" fmla="*/ 325000 h 606722"/>
              <a:gd name="connsiteX49" fmla="*/ 325000 h 606722"/>
              <a:gd name="connsiteY49" fmla="*/ 325000 h 606722"/>
              <a:gd name="connsiteX50" fmla="*/ 325000 h 606722"/>
              <a:gd name="connsiteY50" fmla="*/ 325000 h 606722"/>
              <a:gd name="connsiteX51" fmla="*/ 325000 h 606722"/>
              <a:gd name="connsiteY51" fmla="*/ 325000 h 606722"/>
              <a:gd name="connsiteX52" fmla="*/ 325000 h 606722"/>
              <a:gd name="connsiteY52" fmla="*/ 325000 h 606722"/>
              <a:gd name="connsiteX53" fmla="*/ 325000 h 606722"/>
              <a:gd name="connsiteY53" fmla="*/ 325000 h 606722"/>
              <a:gd name="connsiteX54" fmla="*/ 325000 h 606722"/>
              <a:gd name="connsiteY54" fmla="*/ 325000 h 606722"/>
              <a:gd name="connsiteX55" fmla="*/ 325000 h 606722"/>
              <a:gd name="connsiteY55" fmla="*/ 325000 h 606722"/>
              <a:gd name="connsiteX56" fmla="*/ 325000 h 606722"/>
              <a:gd name="connsiteY56" fmla="*/ 325000 h 606722"/>
              <a:gd name="connsiteX57" fmla="*/ 325000 h 606722"/>
              <a:gd name="connsiteY57" fmla="*/ 325000 h 606722"/>
              <a:gd name="connsiteX58" fmla="*/ 325000 h 606722"/>
              <a:gd name="connsiteY58" fmla="*/ 325000 h 606722"/>
              <a:gd name="connsiteX59" fmla="*/ 325000 h 606722"/>
              <a:gd name="connsiteY59" fmla="*/ 325000 h 606722"/>
              <a:gd name="connsiteX60" fmla="*/ 325000 h 606722"/>
              <a:gd name="connsiteY60" fmla="*/ 325000 h 606722"/>
              <a:gd name="connsiteX61" fmla="*/ 325000 h 606722"/>
              <a:gd name="connsiteY61" fmla="*/ 325000 h 606722"/>
              <a:gd name="connsiteX62" fmla="*/ 325000 h 606722"/>
              <a:gd name="connsiteY62" fmla="*/ 325000 h 606722"/>
              <a:gd name="connsiteX63" fmla="*/ 325000 h 606722"/>
              <a:gd name="connsiteY63" fmla="*/ 325000 h 606722"/>
              <a:gd name="connsiteX64" fmla="*/ 325000 h 606722"/>
              <a:gd name="connsiteY64" fmla="*/ 325000 h 606722"/>
              <a:gd name="connsiteX65" fmla="*/ 325000 h 606722"/>
              <a:gd name="connsiteY65" fmla="*/ 325000 h 606722"/>
              <a:gd name="connsiteX66" fmla="*/ 325000 h 606722"/>
              <a:gd name="connsiteY66" fmla="*/ 325000 h 606722"/>
              <a:gd name="connsiteX67" fmla="*/ 325000 h 606722"/>
              <a:gd name="connsiteY67" fmla="*/ 325000 h 606722"/>
              <a:gd name="connsiteX68" fmla="*/ 325000 h 606722"/>
              <a:gd name="connsiteY68" fmla="*/ 325000 h 606722"/>
              <a:gd name="connsiteX69" fmla="*/ 325000 h 606722"/>
              <a:gd name="connsiteY69" fmla="*/ 325000 h 606722"/>
              <a:gd name="connsiteX70" fmla="*/ 325000 h 606722"/>
              <a:gd name="connsiteY70" fmla="*/ 325000 h 606722"/>
              <a:gd name="connsiteX71" fmla="*/ 325000 h 606722"/>
              <a:gd name="connsiteY71" fmla="*/ 325000 h 606722"/>
              <a:gd name="connsiteX72" fmla="*/ 325000 h 606722"/>
              <a:gd name="connsiteY72" fmla="*/ 325000 h 606722"/>
              <a:gd name="connsiteX73" fmla="*/ 325000 h 606722"/>
              <a:gd name="connsiteY73" fmla="*/ 325000 h 606722"/>
              <a:gd name="connsiteX74" fmla="*/ 325000 h 606722"/>
              <a:gd name="connsiteY74" fmla="*/ 325000 h 606722"/>
              <a:gd name="connsiteX75" fmla="*/ 325000 h 606722"/>
              <a:gd name="connsiteY75" fmla="*/ 325000 h 606722"/>
              <a:gd name="connsiteX76" fmla="*/ 325000 h 606722"/>
              <a:gd name="connsiteY76" fmla="*/ 325000 h 606722"/>
              <a:gd name="connsiteX77" fmla="*/ 325000 h 606722"/>
              <a:gd name="connsiteY77" fmla="*/ 325000 h 606722"/>
              <a:gd name="connsiteX78" fmla="*/ 325000 h 606722"/>
              <a:gd name="connsiteY78" fmla="*/ 325000 h 606722"/>
              <a:gd name="connsiteX79" fmla="*/ 325000 h 606722"/>
              <a:gd name="connsiteY79" fmla="*/ 325000 h 606722"/>
              <a:gd name="connsiteX80" fmla="*/ 325000 h 606722"/>
              <a:gd name="connsiteY80" fmla="*/ 325000 h 606722"/>
              <a:gd name="connsiteX81" fmla="*/ 325000 h 606722"/>
              <a:gd name="connsiteY81" fmla="*/ 325000 h 606722"/>
              <a:gd name="connsiteX82" fmla="*/ 325000 h 606722"/>
              <a:gd name="connsiteY82" fmla="*/ 325000 h 606722"/>
              <a:gd name="connsiteX83" fmla="*/ 325000 h 606722"/>
              <a:gd name="connsiteY83" fmla="*/ 325000 h 606722"/>
              <a:gd name="connsiteX84" fmla="*/ 325000 h 606722"/>
              <a:gd name="connsiteY84" fmla="*/ 325000 h 606722"/>
              <a:gd name="connsiteX85" fmla="*/ 325000 h 606722"/>
              <a:gd name="connsiteY85" fmla="*/ 325000 h 606722"/>
              <a:gd name="connsiteX86" fmla="*/ 325000 h 606722"/>
              <a:gd name="connsiteY86" fmla="*/ 325000 h 606722"/>
              <a:gd name="connsiteX87" fmla="*/ 325000 h 606722"/>
              <a:gd name="connsiteY87" fmla="*/ 325000 h 606722"/>
              <a:gd name="connsiteX88" fmla="*/ 325000 h 606722"/>
              <a:gd name="connsiteY88" fmla="*/ 325000 h 606722"/>
              <a:gd name="connsiteX89" fmla="*/ 325000 h 606722"/>
              <a:gd name="connsiteY89" fmla="*/ 325000 h 606722"/>
              <a:gd name="connsiteX90" fmla="*/ 325000 h 606722"/>
              <a:gd name="connsiteY90" fmla="*/ 325000 h 606722"/>
              <a:gd name="connsiteX91" fmla="*/ 325000 h 606722"/>
              <a:gd name="connsiteY91" fmla="*/ 325000 h 606722"/>
              <a:gd name="connsiteX92" fmla="*/ 325000 h 606722"/>
              <a:gd name="connsiteY92" fmla="*/ 325000 h 606722"/>
              <a:gd name="connsiteX93" fmla="*/ 325000 h 606722"/>
              <a:gd name="connsiteY93" fmla="*/ 325000 h 606722"/>
              <a:gd name="connsiteX94" fmla="*/ 325000 h 606722"/>
              <a:gd name="connsiteY94" fmla="*/ 325000 h 606722"/>
              <a:gd name="connsiteX95" fmla="*/ 325000 h 606722"/>
              <a:gd name="connsiteY95" fmla="*/ 325000 h 606722"/>
              <a:gd name="connsiteX96" fmla="*/ 325000 h 606722"/>
              <a:gd name="connsiteY96" fmla="*/ 325000 h 606722"/>
              <a:gd name="connsiteX97" fmla="*/ 325000 h 606722"/>
              <a:gd name="connsiteY97" fmla="*/ 325000 h 606722"/>
              <a:gd name="connsiteX98" fmla="*/ 325000 h 606722"/>
              <a:gd name="connsiteY98" fmla="*/ 325000 h 606722"/>
              <a:gd name="connsiteX99" fmla="*/ 325000 h 606722"/>
              <a:gd name="connsiteY99" fmla="*/ 325000 h 606722"/>
              <a:gd name="connsiteX100" fmla="*/ 325000 h 606722"/>
              <a:gd name="connsiteY100" fmla="*/ 325000 h 606722"/>
              <a:gd name="connsiteX101" fmla="*/ 325000 h 606722"/>
              <a:gd name="connsiteY101" fmla="*/ 325000 h 606722"/>
              <a:gd name="connsiteX102" fmla="*/ 325000 h 606722"/>
              <a:gd name="connsiteY102" fmla="*/ 325000 h 606722"/>
              <a:gd name="connsiteX103" fmla="*/ 325000 h 606722"/>
              <a:gd name="connsiteY103" fmla="*/ 325000 h 606722"/>
              <a:gd name="connsiteX104" fmla="*/ 325000 h 606722"/>
              <a:gd name="connsiteY104" fmla="*/ 325000 h 606722"/>
              <a:gd name="connsiteX105" fmla="*/ 325000 h 606722"/>
              <a:gd name="connsiteY105" fmla="*/ 325000 h 606722"/>
              <a:gd name="connsiteX106" fmla="*/ 325000 h 606722"/>
              <a:gd name="connsiteY106" fmla="*/ 325000 h 606722"/>
              <a:gd name="connsiteX107" fmla="*/ 325000 h 606722"/>
              <a:gd name="connsiteY107" fmla="*/ 325000 h 606722"/>
              <a:gd name="connsiteX108" fmla="*/ 325000 h 606722"/>
              <a:gd name="connsiteY108" fmla="*/ 325000 h 606722"/>
              <a:gd name="connsiteX109" fmla="*/ 325000 h 606722"/>
              <a:gd name="connsiteY109" fmla="*/ 325000 h 606722"/>
              <a:gd name="connsiteX110" fmla="*/ 325000 h 606722"/>
              <a:gd name="connsiteY110" fmla="*/ 325000 h 606722"/>
              <a:gd name="connsiteX111" fmla="*/ 325000 h 606722"/>
              <a:gd name="connsiteY111" fmla="*/ 325000 h 606722"/>
              <a:gd name="connsiteX112" fmla="*/ 325000 h 606722"/>
              <a:gd name="connsiteY112" fmla="*/ 325000 h 606722"/>
              <a:gd name="connsiteX113" fmla="*/ 325000 h 606722"/>
              <a:gd name="connsiteY113" fmla="*/ 325000 h 606722"/>
              <a:gd name="connsiteX114" fmla="*/ 325000 h 606722"/>
              <a:gd name="connsiteY114" fmla="*/ 325000 h 606722"/>
              <a:gd name="connsiteX115" fmla="*/ 325000 h 606722"/>
              <a:gd name="connsiteY115" fmla="*/ 325000 h 606722"/>
              <a:gd name="connsiteX116" fmla="*/ 325000 h 606722"/>
              <a:gd name="connsiteY116" fmla="*/ 325000 h 606722"/>
              <a:gd name="connsiteX117" fmla="*/ 325000 h 606722"/>
              <a:gd name="connsiteY117" fmla="*/ 325000 h 606722"/>
              <a:gd name="connsiteX118" fmla="*/ 325000 h 606722"/>
              <a:gd name="connsiteY118" fmla="*/ 325000 h 606722"/>
              <a:gd name="connsiteX119" fmla="*/ 325000 h 606722"/>
              <a:gd name="connsiteY119" fmla="*/ 325000 h 606722"/>
              <a:gd name="connsiteX120" fmla="*/ 325000 h 606722"/>
              <a:gd name="connsiteY120" fmla="*/ 325000 h 606722"/>
              <a:gd name="connsiteX121" fmla="*/ 325000 h 606722"/>
              <a:gd name="connsiteY121" fmla="*/ 325000 h 606722"/>
              <a:gd name="connsiteX122" fmla="*/ 325000 h 606722"/>
              <a:gd name="connsiteY122" fmla="*/ 325000 h 606722"/>
              <a:gd name="connsiteX123" fmla="*/ 325000 h 606722"/>
              <a:gd name="connsiteY123" fmla="*/ 325000 h 606722"/>
              <a:gd name="connsiteX124" fmla="*/ 325000 h 606722"/>
              <a:gd name="connsiteY124" fmla="*/ 325000 h 606722"/>
              <a:gd name="connsiteX125" fmla="*/ 325000 h 606722"/>
              <a:gd name="connsiteY125" fmla="*/ 325000 h 606722"/>
              <a:gd name="connsiteX126" fmla="*/ 325000 h 606722"/>
              <a:gd name="connsiteY126" fmla="*/ 325000 h 606722"/>
              <a:gd name="connsiteX127" fmla="*/ 325000 h 606722"/>
              <a:gd name="connsiteY127" fmla="*/ 325000 h 606722"/>
              <a:gd name="connsiteX128" fmla="*/ 325000 h 606722"/>
              <a:gd name="connsiteY128" fmla="*/ 325000 h 606722"/>
              <a:gd name="connsiteX129" fmla="*/ 325000 h 606722"/>
              <a:gd name="connsiteY129" fmla="*/ 325000 h 606722"/>
              <a:gd name="connsiteX130" fmla="*/ 325000 h 606722"/>
              <a:gd name="connsiteY130" fmla="*/ 325000 h 606722"/>
              <a:gd name="connsiteX131" fmla="*/ 325000 h 606722"/>
              <a:gd name="connsiteY131" fmla="*/ 325000 h 606722"/>
              <a:gd name="connsiteX132" fmla="*/ 325000 h 606722"/>
              <a:gd name="connsiteY132" fmla="*/ 325000 h 606722"/>
              <a:gd name="connsiteX133" fmla="*/ 325000 h 606722"/>
              <a:gd name="connsiteY133" fmla="*/ 325000 h 606722"/>
              <a:gd name="connsiteX134" fmla="*/ 325000 h 606722"/>
              <a:gd name="connsiteY134" fmla="*/ 325000 h 606722"/>
              <a:gd name="connsiteX135" fmla="*/ 325000 h 606722"/>
              <a:gd name="connsiteY135" fmla="*/ 325000 h 606722"/>
              <a:gd name="connsiteX136" fmla="*/ 325000 h 606722"/>
              <a:gd name="connsiteY136" fmla="*/ 325000 h 606722"/>
              <a:gd name="connsiteX137" fmla="*/ 325000 h 606722"/>
              <a:gd name="connsiteY137" fmla="*/ 325000 h 606722"/>
              <a:gd name="connsiteX138" fmla="*/ 325000 h 606722"/>
              <a:gd name="connsiteY138" fmla="*/ 325000 h 606722"/>
              <a:gd name="connsiteX139" fmla="*/ 325000 h 606722"/>
              <a:gd name="connsiteY139" fmla="*/ 325000 h 606722"/>
              <a:gd name="connsiteX140" fmla="*/ 325000 h 606722"/>
              <a:gd name="connsiteY140" fmla="*/ 325000 h 606722"/>
              <a:gd name="connsiteX141" fmla="*/ 325000 h 606722"/>
              <a:gd name="connsiteY141" fmla="*/ 325000 h 606722"/>
              <a:gd name="connsiteX142" fmla="*/ 325000 h 606722"/>
              <a:gd name="connsiteY142" fmla="*/ 325000 h 606722"/>
              <a:gd name="connsiteX143" fmla="*/ 325000 h 606722"/>
              <a:gd name="connsiteY143" fmla="*/ 325000 h 606722"/>
              <a:gd name="connsiteX144" fmla="*/ 325000 h 606722"/>
              <a:gd name="connsiteY144" fmla="*/ 325000 h 606722"/>
              <a:gd name="connsiteX145" fmla="*/ 325000 h 606722"/>
              <a:gd name="connsiteY145" fmla="*/ 325000 h 606722"/>
              <a:gd name="connsiteX146" fmla="*/ 325000 h 606722"/>
              <a:gd name="connsiteY146" fmla="*/ 325000 h 606722"/>
              <a:gd name="connsiteX147" fmla="*/ 325000 h 606722"/>
              <a:gd name="connsiteY147" fmla="*/ 325000 h 606722"/>
              <a:gd name="connsiteX148" fmla="*/ 325000 h 606722"/>
              <a:gd name="connsiteY148" fmla="*/ 325000 h 606722"/>
              <a:gd name="connsiteX149" fmla="*/ 325000 h 606722"/>
              <a:gd name="connsiteY149" fmla="*/ 325000 h 606722"/>
              <a:gd name="connsiteX150" fmla="*/ 325000 h 606722"/>
              <a:gd name="connsiteY150" fmla="*/ 325000 h 606722"/>
              <a:gd name="connsiteX151" fmla="*/ 325000 h 606722"/>
              <a:gd name="connsiteY151" fmla="*/ 325000 h 606722"/>
              <a:gd name="connsiteX152" fmla="*/ 325000 h 606722"/>
              <a:gd name="connsiteY152" fmla="*/ 325000 h 606722"/>
              <a:gd name="connsiteX153" fmla="*/ 325000 h 606722"/>
              <a:gd name="connsiteY153" fmla="*/ 325000 h 606722"/>
              <a:gd name="connsiteX154" fmla="*/ 325000 h 606722"/>
              <a:gd name="connsiteY154" fmla="*/ 325000 h 606722"/>
              <a:gd name="connsiteX155" fmla="*/ 325000 h 606722"/>
              <a:gd name="connsiteY155" fmla="*/ 325000 h 606722"/>
              <a:gd name="connsiteX156" fmla="*/ 325000 h 606722"/>
              <a:gd name="connsiteY156" fmla="*/ 325000 h 606722"/>
              <a:gd name="connsiteX157" fmla="*/ 325000 h 606722"/>
              <a:gd name="connsiteY157" fmla="*/ 325000 h 606722"/>
              <a:gd name="connsiteX158" fmla="*/ 325000 h 606722"/>
              <a:gd name="connsiteY158" fmla="*/ 325000 h 606722"/>
              <a:gd name="connsiteX159" fmla="*/ 325000 h 606722"/>
              <a:gd name="connsiteY159" fmla="*/ 325000 h 606722"/>
              <a:gd name="connsiteX160" fmla="*/ 325000 h 606722"/>
              <a:gd name="connsiteY160" fmla="*/ 325000 h 606722"/>
              <a:gd name="connsiteX161" fmla="*/ 325000 h 606722"/>
              <a:gd name="connsiteY161" fmla="*/ 325000 h 606722"/>
              <a:gd name="connsiteX162" fmla="*/ 325000 h 606722"/>
              <a:gd name="connsiteY162" fmla="*/ 325000 h 606722"/>
              <a:gd name="connsiteX163" fmla="*/ 325000 h 606722"/>
              <a:gd name="connsiteY163" fmla="*/ 325000 h 606722"/>
              <a:gd name="connsiteX164" fmla="*/ 325000 h 606722"/>
              <a:gd name="connsiteY164" fmla="*/ 325000 h 606722"/>
              <a:gd name="connsiteX165" fmla="*/ 325000 h 606722"/>
              <a:gd name="connsiteY165" fmla="*/ 32500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Lst>
            <a:rect l="l" t="t" r="r" b="b"/>
            <a:pathLst>
              <a:path w="607057" h="606228">
                <a:moveTo>
                  <a:pt x="310841" y="536712"/>
                </a:moveTo>
                <a:lnTo>
                  <a:pt x="281847" y="584194"/>
                </a:lnTo>
                <a:lnTo>
                  <a:pt x="339835" y="584194"/>
                </a:lnTo>
                <a:close/>
                <a:moveTo>
                  <a:pt x="310841" y="504543"/>
                </a:moveTo>
                <a:cubicBezTo>
                  <a:pt x="314699" y="504543"/>
                  <a:pt x="318227" y="506526"/>
                  <a:pt x="320211" y="509831"/>
                </a:cubicBezTo>
                <a:lnTo>
                  <a:pt x="368939" y="589483"/>
                </a:lnTo>
                <a:cubicBezTo>
                  <a:pt x="371033" y="592788"/>
                  <a:pt x="371033" y="597084"/>
                  <a:pt x="369159" y="600610"/>
                </a:cubicBezTo>
                <a:cubicBezTo>
                  <a:pt x="367175" y="604025"/>
                  <a:pt x="363537" y="606228"/>
                  <a:pt x="359458" y="606228"/>
                </a:cubicBezTo>
                <a:lnTo>
                  <a:pt x="262224" y="606228"/>
                </a:lnTo>
                <a:cubicBezTo>
                  <a:pt x="258145" y="606228"/>
                  <a:pt x="254507" y="604025"/>
                  <a:pt x="252522" y="600610"/>
                </a:cubicBezTo>
                <a:cubicBezTo>
                  <a:pt x="250648" y="597084"/>
                  <a:pt x="250648" y="592788"/>
                  <a:pt x="252743" y="589483"/>
                </a:cubicBezTo>
                <a:lnTo>
                  <a:pt x="301470" y="509831"/>
                </a:lnTo>
                <a:cubicBezTo>
                  <a:pt x="303454" y="506526"/>
                  <a:pt x="306982" y="504543"/>
                  <a:pt x="310841" y="504543"/>
                </a:cubicBezTo>
                <a:close/>
                <a:moveTo>
                  <a:pt x="548327" y="399465"/>
                </a:moveTo>
                <a:cubicBezTo>
                  <a:pt x="553841" y="401999"/>
                  <a:pt x="556267" y="408499"/>
                  <a:pt x="553731" y="414008"/>
                </a:cubicBezTo>
                <a:cubicBezTo>
                  <a:pt x="527372" y="471739"/>
                  <a:pt x="481161" y="518232"/>
                  <a:pt x="423701" y="545115"/>
                </a:cubicBezTo>
                <a:cubicBezTo>
                  <a:pt x="422157" y="545776"/>
                  <a:pt x="420613" y="546106"/>
                  <a:pt x="419069" y="546106"/>
                </a:cubicBezTo>
                <a:cubicBezTo>
                  <a:pt x="414878" y="546106"/>
                  <a:pt x="410908" y="543792"/>
                  <a:pt x="409033" y="539826"/>
                </a:cubicBezTo>
                <a:cubicBezTo>
                  <a:pt x="406386" y="534317"/>
                  <a:pt x="408813" y="527707"/>
                  <a:pt x="414327" y="525173"/>
                </a:cubicBezTo>
                <a:cubicBezTo>
                  <a:pt x="467155" y="500494"/>
                  <a:pt x="509505" y="457857"/>
                  <a:pt x="533658" y="404864"/>
                </a:cubicBezTo>
                <a:cubicBezTo>
                  <a:pt x="536195" y="399355"/>
                  <a:pt x="542702" y="396931"/>
                  <a:pt x="548327" y="399465"/>
                </a:cubicBezTo>
                <a:close/>
                <a:moveTo>
                  <a:pt x="73355" y="399465"/>
                </a:moveTo>
                <a:cubicBezTo>
                  <a:pt x="78980" y="396931"/>
                  <a:pt x="85487" y="399355"/>
                  <a:pt x="88023" y="404864"/>
                </a:cubicBezTo>
                <a:cubicBezTo>
                  <a:pt x="112176" y="457857"/>
                  <a:pt x="154527" y="500494"/>
                  <a:pt x="207355" y="525173"/>
                </a:cubicBezTo>
                <a:cubicBezTo>
                  <a:pt x="212869" y="527707"/>
                  <a:pt x="215295" y="534317"/>
                  <a:pt x="212648" y="539826"/>
                </a:cubicBezTo>
                <a:cubicBezTo>
                  <a:pt x="210773" y="543792"/>
                  <a:pt x="206803" y="546106"/>
                  <a:pt x="202722" y="546106"/>
                </a:cubicBezTo>
                <a:cubicBezTo>
                  <a:pt x="201068" y="546106"/>
                  <a:pt x="199524" y="545776"/>
                  <a:pt x="197980" y="545115"/>
                </a:cubicBezTo>
                <a:cubicBezTo>
                  <a:pt x="140520" y="518232"/>
                  <a:pt x="94310" y="471739"/>
                  <a:pt x="67951" y="414008"/>
                </a:cubicBezTo>
                <a:cubicBezTo>
                  <a:pt x="65414" y="408499"/>
                  <a:pt x="67841" y="401999"/>
                  <a:pt x="73355" y="399465"/>
                </a:cubicBezTo>
                <a:close/>
                <a:moveTo>
                  <a:pt x="388056" y="388595"/>
                </a:moveTo>
                <a:cubicBezTo>
                  <a:pt x="383423" y="400051"/>
                  <a:pt x="378018" y="410295"/>
                  <a:pt x="371951" y="419107"/>
                </a:cubicBezTo>
                <a:cubicBezTo>
                  <a:pt x="383423" y="412939"/>
                  <a:pt x="394012" y="405008"/>
                  <a:pt x="403167" y="395865"/>
                </a:cubicBezTo>
                <a:cubicBezTo>
                  <a:pt x="398424" y="393221"/>
                  <a:pt x="393461" y="390798"/>
                  <a:pt x="388056" y="388595"/>
                </a:cubicBezTo>
                <a:close/>
                <a:moveTo>
                  <a:pt x="233627" y="388595"/>
                </a:moveTo>
                <a:cubicBezTo>
                  <a:pt x="228332" y="390798"/>
                  <a:pt x="223258" y="393221"/>
                  <a:pt x="218515" y="395865"/>
                </a:cubicBezTo>
                <a:cubicBezTo>
                  <a:pt x="227670" y="405008"/>
                  <a:pt x="238260" y="412939"/>
                  <a:pt x="249732" y="419107"/>
                </a:cubicBezTo>
                <a:cubicBezTo>
                  <a:pt x="243665" y="410295"/>
                  <a:pt x="238260" y="400051"/>
                  <a:pt x="233627" y="388595"/>
                </a:cubicBezTo>
                <a:close/>
                <a:moveTo>
                  <a:pt x="322423" y="374826"/>
                </a:moveTo>
                <a:lnTo>
                  <a:pt x="322423" y="432546"/>
                </a:lnTo>
                <a:cubicBezTo>
                  <a:pt x="339962" y="426708"/>
                  <a:pt x="356067" y="408423"/>
                  <a:pt x="366987" y="381655"/>
                </a:cubicBezTo>
                <a:cubicBezTo>
                  <a:pt x="352978" y="377910"/>
                  <a:pt x="337866" y="375597"/>
                  <a:pt x="322423" y="374826"/>
                </a:cubicBezTo>
                <a:close/>
                <a:moveTo>
                  <a:pt x="300362" y="374826"/>
                </a:moveTo>
                <a:cubicBezTo>
                  <a:pt x="284478" y="375487"/>
                  <a:pt x="269035" y="377910"/>
                  <a:pt x="254695" y="381655"/>
                </a:cubicBezTo>
                <a:cubicBezTo>
                  <a:pt x="265836" y="408973"/>
                  <a:pt x="282382" y="427369"/>
                  <a:pt x="300362" y="432876"/>
                </a:cubicBezTo>
                <a:close/>
                <a:moveTo>
                  <a:pt x="403278" y="314463"/>
                </a:moveTo>
                <a:cubicBezTo>
                  <a:pt x="402506" y="332968"/>
                  <a:pt x="399638" y="351033"/>
                  <a:pt x="395005" y="367776"/>
                </a:cubicBezTo>
                <a:cubicBezTo>
                  <a:pt x="403167" y="370971"/>
                  <a:pt x="410668" y="374606"/>
                  <a:pt x="417618" y="378681"/>
                </a:cubicBezTo>
                <a:cubicBezTo>
                  <a:pt x="430634" y="360176"/>
                  <a:pt x="439017" y="338255"/>
                  <a:pt x="441002" y="314463"/>
                </a:cubicBezTo>
                <a:close/>
                <a:moveTo>
                  <a:pt x="322423" y="314463"/>
                </a:moveTo>
                <a:lnTo>
                  <a:pt x="322423" y="352796"/>
                </a:lnTo>
                <a:cubicBezTo>
                  <a:pt x="340293" y="353567"/>
                  <a:pt x="357832" y="356320"/>
                  <a:pt x="374047" y="360727"/>
                </a:cubicBezTo>
                <a:cubicBezTo>
                  <a:pt x="378018" y="346297"/>
                  <a:pt x="380444" y="330545"/>
                  <a:pt x="381217" y="314463"/>
                </a:cubicBezTo>
                <a:close/>
                <a:moveTo>
                  <a:pt x="240466" y="314463"/>
                </a:moveTo>
                <a:cubicBezTo>
                  <a:pt x="241238" y="330545"/>
                  <a:pt x="243665" y="346297"/>
                  <a:pt x="247636" y="360727"/>
                </a:cubicBezTo>
                <a:cubicBezTo>
                  <a:pt x="264182" y="356210"/>
                  <a:pt x="282051" y="353456"/>
                  <a:pt x="300362" y="352685"/>
                </a:cubicBezTo>
                <a:lnTo>
                  <a:pt x="300362" y="314463"/>
                </a:lnTo>
                <a:close/>
                <a:moveTo>
                  <a:pt x="180680" y="314463"/>
                </a:moveTo>
                <a:cubicBezTo>
                  <a:pt x="182666" y="338255"/>
                  <a:pt x="191049" y="360176"/>
                  <a:pt x="204065" y="378681"/>
                </a:cubicBezTo>
                <a:cubicBezTo>
                  <a:pt x="211014" y="374606"/>
                  <a:pt x="218515" y="370971"/>
                  <a:pt x="226678" y="367776"/>
                </a:cubicBezTo>
                <a:cubicBezTo>
                  <a:pt x="222045" y="351033"/>
                  <a:pt x="219177" y="332968"/>
                  <a:pt x="218405" y="314463"/>
                </a:cubicBezTo>
                <a:close/>
                <a:moveTo>
                  <a:pt x="58569" y="266972"/>
                </a:moveTo>
                <a:cubicBezTo>
                  <a:pt x="38495" y="266972"/>
                  <a:pt x="22060" y="283392"/>
                  <a:pt x="22060" y="303447"/>
                </a:cubicBezTo>
                <a:cubicBezTo>
                  <a:pt x="22060" y="323613"/>
                  <a:pt x="38495" y="340033"/>
                  <a:pt x="58569" y="340033"/>
                </a:cubicBezTo>
                <a:cubicBezTo>
                  <a:pt x="78755" y="340033"/>
                  <a:pt x="95079" y="323613"/>
                  <a:pt x="95079" y="303447"/>
                </a:cubicBezTo>
                <a:cubicBezTo>
                  <a:pt x="95079" y="283392"/>
                  <a:pt x="78755" y="266972"/>
                  <a:pt x="58569" y="266972"/>
                </a:cubicBezTo>
                <a:close/>
                <a:moveTo>
                  <a:pt x="522323" y="262778"/>
                </a:moveTo>
                <a:cubicBezTo>
                  <a:pt x="526624" y="258481"/>
                  <a:pt x="533683" y="258481"/>
                  <a:pt x="537985" y="262778"/>
                </a:cubicBezTo>
                <a:lnTo>
                  <a:pt x="563132" y="287898"/>
                </a:lnTo>
                <a:lnTo>
                  <a:pt x="588280" y="262778"/>
                </a:lnTo>
                <a:cubicBezTo>
                  <a:pt x="592581" y="258481"/>
                  <a:pt x="599530" y="258481"/>
                  <a:pt x="603832" y="262778"/>
                </a:cubicBezTo>
                <a:cubicBezTo>
                  <a:pt x="608133" y="267075"/>
                  <a:pt x="608133" y="274016"/>
                  <a:pt x="603832" y="278313"/>
                </a:cubicBezTo>
                <a:lnTo>
                  <a:pt x="578684" y="303433"/>
                </a:lnTo>
                <a:lnTo>
                  <a:pt x="603832" y="328553"/>
                </a:lnTo>
                <a:cubicBezTo>
                  <a:pt x="608133" y="332960"/>
                  <a:pt x="608133" y="339901"/>
                  <a:pt x="603832" y="344198"/>
                </a:cubicBezTo>
                <a:cubicBezTo>
                  <a:pt x="601736" y="346291"/>
                  <a:pt x="598868" y="347393"/>
                  <a:pt x="596111" y="347393"/>
                </a:cubicBezTo>
                <a:cubicBezTo>
                  <a:pt x="593243" y="347393"/>
                  <a:pt x="590376" y="346291"/>
                  <a:pt x="588280" y="344198"/>
                </a:cubicBezTo>
                <a:lnTo>
                  <a:pt x="563132" y="319078"/>
                </a:lnTo>
                <a:lnTo>
                  <a:pt x="537985" y="344198"/>
                </a:lnTo>
                <a:cubicBezTo>
                  <a:pt x="535779" y="346291"/>
                  <a:pt x="533022" y="347393"/>
                  <a:pt x="530154" y="347393"/>
                </a:cubicBezTo>
                <a:cubicBezTo>
                  <a:pt x="527286" y="347393"/>
                  <a:pt x="524529" y="346291"/>
                  <a:pt x="522323" y="344198"/>
                </a:cubicBezTo>
                <a:cubicBezTo>
                  <a:pt x="518021" y="339901"/>
                  <a:pt x="518021" y="332960"/>
                  <a:pt x="522323" y="328553"/>
                </a:cubicBezTo>
                <a:lnTo>
                  <a:pt x="547470" y="303433"/>
                </a:lnTo>
                <a:lnTo>
                  <a:pt x="522323" y="278313"/>
                </a:lnTo>
                <a:cubicBezTo>
                  <a:pt x="518021" y="274016"/>
                  <a:pt x="518021" y="267075"/>
                  <a:pt x="522323" y="262778"/>
                </a:cubicBezTo>
                <a:close/>
                <a:moveTo>
                  <a:pt x="374047" y="246278"/>
                </a:moveTo>
                <a:cubicBezTo>
                  <a:pt x="357832" y="250684"/>
                  <a:pt x="340293" y="253438"/>
                  <a:pt x="322423" y="254209"/>
                </a:cubicBezTo>
                <a:lnTo>
                  <a:pt x="322423" y="292432"/>
                </a:lnTo>
                <a:lnTo>
                  <a:pt x="381217" y="292432"/>
                </a:lnTo>
                <a:cubicBezTo>
                  <a:pt x="380444" y="276460"/>
                  <a:pt x="378018" y="260708"/>
                  <a:pt x="374047" y="246278"/>
                </a:cubicBezTo>
                <a:close/>
                <a:moveTo>
                  <a:pt x="247636" y="246278"/>
                </a:moveTo>
                <a:cubicBezTo>
                  <a:pt x="243665" y="260708"/>
                  <a:pt x="241238" y="276460"/>
                  <a:pt x="240466" y="292432"/>
                </a:cubicBezTo>
                <a:lnTo>
                  <a:pt x="300362" y="292432"/>
                </a:lnTo>
                <a:lnTo>
                  <a:pt x="300362" y="254319"/>
                </a:lnTo>
                <a:cubicBezTo>
                  <a:pt x="282051" y="253548"/>
                  <a:pt x="264182" y="250795"/>
                  <a:pt x="247636" y="246278"/>
                </a:cubicBezTo>
                <a:close/>
                <a:moveTo>
                  <a:pt x="58569" y="244933"/>
                </a:moveTo>
                <a:cubicBezTo>
                  <a:pt x="90888" y="244933"/>
                  <a:pt x="117139" y="271270"/>
                  <a:pt x="117139" y="303447"/>
                </a:cubicBezTo>
                <a:cubicBezTo>
                  <a:pt x="117139" y="335735"/>
                  <a:pt x="90888" y="362072"/>
                  <a:pt x="58569" y="362072"/>
                </a:cubicBezTo>
                <a:cubicBezTo>
                  <a:pt x="26251" y="362072"/>
                  <a:pt x="0" y="335735"/>
                  <a:pt x="0" y="303447"/>
                </a:cubicBezTo>
                <a:cubicBezTo>
                  <a:pt x="0" y="271270"/>
                  <a:pt x="26251" y="244933"/>
                  <a:pt x="58569" y="244933"/>
                </a:cubicBezTo>
                <a:close/>
                <a:moveTo>
                  <a:pt x="417618" y="228324"/>
                </a:moveTo>
                <a:cubicBezTo>
                  <a:pt x="410668" y="232399"/>
                  <a:pt x="403167" y="236034"/>
                  <a:pt x="395005" y="239229"/>
                </a:cubicBezTo>
                <a:cubicBezTo>
                  <a:pt x="399638" y="255972"/>
                  <a:pt x="402506" y="274037"/>
                  <a:pt x="403278" y="292432"/>
                </a:cubicBezTo>
                <a:lnTo>
                  <a:pt x="441002" y="292432"/>
                </a:lnTo>
                <a:cubicBezTo>
                  <a:pt x="439017" y="268749"/>
                  <a:pt x="430634" y="246829"/>
                  <a:pt x="417618" y="228324"/>
                </a:cubicBezTo>
                <a:close/>
                <a:moveTo>
                  <a:pt x="204065" y="228324"/>
                </a:moveTo>
                <a:cubicBezTo>
                  <a:pt x="191049" y="246829"/>
                  <a:pt x="182666" y="268749"/>
                  <a:pt x="180680" y="292432"/>
                </a:cubicBezTo>
                <a:lnTo>
                  <a:pt x="218405" y="292432"/>
                </a:lnTo>
                <a:cubicBezTo>
                  <a:pt x="219177" y="274037"/>
                  <a:pt x="222045" y="255972"/>
                  <a:pt x="226678" y="239229"/>
                </a:cubicBezTo>
                <a:cubicBezTo>
                  <a:pt x="218515" y="236034"/>
                  <a:pt x="211014" y="232399"/>
                  <a:pt x="204065" y="228324"/>
                </a:cubicBezTo>
                <a:close/>
                <a:moveTo>
                  <a:pt x="371951" y="187898"/>
                </a:moveTo>
                <a:cubicBezTo>
                  <a:pt x="378018" y="196710"/>
                  <a:pt x="383423" y="206954"/>
                  <a:pt x="388056" y="218410"/>
                </a:cubicBezTo>
                <a:cubicBezTo>
                  <a:pt x="393350" y="216207"/>
                  <a:pt x="398424" y="213783"/>
                  <a:pt x="403167" y="211140"/>
                </a:cubicBezTo>
                <a:cubicBezTo>
                  <a:pt x="394012" y="201997"/>
                  <a:pt x="383423" y="194066"/>
                  <a:pt x="371951" y="187898"/>
                </a:cubicBezTo>
                <a:close/>
                <a:moveTo>
                  <a:pt x="249732" y="187898"/>
                </a:moveTo>
                <a:cubicBezTo>
                  <a:pt x="238260" y="194066"/>
                  <a:pt x="227670" y="201997"/>
                  <a:pt x="218515" y="211140"/>
                </a:cubicBezTo>
                <a:cubicBezTo>
                  <a:pt x="223258" y="213783"/>
                  <a:pt x="228332" y="216207"/>
                  <a:pt x="233627" y="218410"/>
                </a:cubicBezTo>
                <a:cubicBezTo>
                  <a:pt x="238260" y="206954"/>
                  <a:pt x="243665" y="196710"/>
                  <a:pt x="249732" y="187898"/>
                </a:cubicBezTo>
                <a:close/>
                <a:moveTo>
                  <a:pt x="322423" y="174459"/>
                </a:moveTo>
                <a:lnTo>
                  <a:pt x="322423" y="232179"/>
                </a:lnTo>
                <a:cubicBezTo>
                  <a:pt x="337866" y="231408"/>
                  <a:pt x="352978" y="228984"/>
                  <a:pt x="366987" y="225349"/>
                </a:cubicBezTo>
                <a:cubicBezTo>
                  <a:pt x="356067" y="198582"/>
                  <a:pt x="339962" y="180297"/>
                  <a:pt x="322423" y="174459"/>
                </a:cubicBezTo>
                <a:close/>
                <a:moveTo>
                  <a:pt x="300362" y="174129"/>
                </a:moveTo>
                <a:cubicBezTo>
                  <a:pt x="282382" y="179636"/>
                  <a:pt x="265836" y="198032"/>
                  <a:pt x="254695" y="225349"/>
                </a:cubicBezTo>
                <a:cubicBezTo>
                  <a:pt x="269035" y="229095"/>
                  <a:pt x="284478" y="231518"/>
                  <a:pt x="300362" y="232179"/>
                </a:cubicBezTo>
                <a:close/>
                <a:moveTo>
                  <a:pt x="308525" y="150446"/>
                </a:moveTo>
                <a:cubicBezTo>
                  <a:pt x="308745" y="150446"/>
                  <a:pt x="312937" y="150446"/>
                  <a:pt x="313158" y="150446"/>
                </a:cubicBezTo>
                <a:cubicBezTo>
                  <a:pt x="353199" y="151217"/>
                  <a:pt x="390703" y="167189"/>
                  <a:pt x="419052" y="195608"/>
                </a:cubicBezTo>
                <a:cubicBezTo>
                  <a:pt x="447731" y="224468"/>
                  <a:pt x="463615" y="262801"/>
                  <a:pt x="463615" y="303447"/>
                </a:cubicBezTo>
                <a:cubicBezTo>
                  <a:pt x="463615" y="344204"/>
                  <a:pt x="447731" y="382426"/>
                  <a:pt x="419052" y="411287"/>
                </a:cubicBezTo>
                <a:cubicBezTo>
                  <a:pt x="390703" y="439816"/>
                  <a:pt x="353199" y="455788"/>
                  <a:pt x="313158" y="456559"/>
                </a:cubicBezTo>
                <a:cubicBezTo>
                  <a:pt x="312937" y="456559"/>
                  <a:pt x="308745" y="456559"/>
                  <a:pt x="308525" y="456559"/>
                </a:cubicBezTo>
                <a:cubicBezTo>
                  <a:pt x="268484" y="455788"/>
                  <a:pt x="230980" y="439816"/>
                  <a:pt x="202631" y="411287"/>
                </a:cubicBezTo>
                <a:cubicBezTo>
                  <a:pt x="173951" y="382426"/>
                  <a:pt x="158067" y="344204"/>
                  <a:pt x="158067" y="303447"/>
                </a:cubicBezTo>
                <a:cubicBezTo>
                  <a:pt x="158067" y="262801"/>
                  <a:pt x="173951" y="224468"/>
                  <a:pt x="202631" y="195608"/>
                </a:cubicBezTo>
                <a:cubicBezTo>
                  <a:pt x="230980" y="167189"/>
                  <a:pt x="268484" y="151217"/>
                  <a:pt x="308525" y="150446"/>
                </a:cubicBezTo>
                <a:close/>
                <a:moveTo>
                  <a:pt x="415249" y="61506"/>
                </a:moveTo>
                <a:cubicBezTo>
                  <a:pt x="417909" y="60542"/>
                  <a:pt x="420941" y="60597"/>
                  <a:pt x="423698" y="61919"/>
                </a:cubicBezTo>
                <a:cubicBezTo>
                  <a:pt x="479602" y="88025"/>
                  <a:pt x="525142" y="133079"/>
                  <a:pt x="551716" y="188817"/>
                </a:cubicBezTo>
                <a:cubicBezTo>
                  <a:pt x="554362" y="194325"/>
                  <a:pt x="552047" y="200824"/>
                  <a:pt x="546533" y="203467"/>
                </a:cubicBezTo>
                <a:cubicBezTo>
                  <a:pt x="544990" y="204238"/>
                  <a:pt x="543446" y="204569"/>
                  <a:pt x="541792" y="204569"/>
                </a:cubicBezTo>
                <a:cubicBezTo>
                  <a:pt x="537712" y="204569"/>
                  <a:pt x="533743" y="202256"/>
                  <a:pt x="531868" y="198290"/>
                </a:cubicBezTo>
                <a:cubicBezTo>
                  <a:pt x="507389" y="147178"/>
                  <a:pt x="465709" y="105870"/>
                  <a:pt x="414325" y="81857"/>
                </a:cubicBezTo>
                <a:cubicBezTo>
                  <a:pt x="408812" y="79323"/>
                  <a:pt x="406386" y="72714"/>
                  <a:pt x="409033" y="67206"/>
                </a:cubicBezTo>
                <a:cubicBezTo>
                  <a:pt x="410301" y="64452"/>
                  <a:pt x="412589" y="62469"/>
                  <a:pt x="415249" y="61506"/>
                </a:cubicBezTo>
                <a:close/>
                <a:moveTo>
                  <a:pt x="206433" y="61506"/>
                </a:moveTo>
                <a:cubicBezTo>
                  <a:pt x="209093" y="62469"/>
                  <a:pt x="211381" y="64452"/>
                  <a:pt x="212649" y="67206"/>
                </a:cubicBezTo>
                <a:cubicBezTo>
                  <a:pt x="215295" y="72714"/>
                  <a:pt x="212869" y="79323"/>
                  <a:pt x="207356" y="81857"/>
                </a:cubicBezTo>
                <a:cubicBezTo>
                  <a:pt x="155973" y="105870"/>
                  <a:pt x="114292" y="147178"/>
                  <a:pt x="89813" y="198290"/>
                </a:cubicBezTo>
                <a:cubicBezTo>
                  <a:pt x="87939" y="202256"/>
                  <a:pt x="83969" y="204569"/>
                  <a:pt x="79889" y="204569"/>
                </a:cubicBezTo>
                <a:cubicBezTo>
                  <a:pt x="78236" y="204569"/>
                  <a:pt x="76692" y="204238"/>
                  <a:pt x="75148" y="203467"/>
                </a:cubicBezTo>
                <a:cubicBezTo>
                  <a:pt x="69635" y="200824"/>
                  <a:pt x="67319" y="194325"/>
                  <a:pt x="69966" y="188817"/>
                </a:cubicBezTo>
                <a:cubicBezTo>
                  <a:pt x="96540" y="133079"/>
                  <a:pt x="142079" y="88025"/>
                  <a:pt x="197984" y="61919"/>
                </a:cubicBezTo>
                <a:cubicBezTo>
                  <a:pt x="200740" y="60597"/>
                  <a:pt x="203773" y="60542"/>
                  <a:pt x="206433" y="61506"/>
                </a:cubicBezTo>
                <a:close/>
                <a:moveTo>
                  <a:pt x="281174" y="22036"/>
                </a:moveTo>
                <a:lnTo>
                  <a:pt x="281174" y="81201"/>
                </a:lnTo>
                <a:lnTo>
                  <a:pt x="340508" y="81201"/>
                </a:lnTo>
                <a:lnTo>
                  <a:pt x="340508" y="22036"/>
                </a:lnTo>
                <a:close/>
                <a:moveTo>
                  <a:pt x="270145" y="0"/>
                </a:moveTo>
                <a:lnTo>
                  <a:pt x="351537" y="0"/>
                </a:lnTo>
                <a:cubicBezTo>
                  <a:pt x="357602" y="0"/>
                  <a:pt x="362565" y="4958"/>
                  <a:pt x="362565" y="11018"/>
                </a:cubicBezTo>
                <a:lnTo>
                  <a:pt x="362565" y="92219"/>
                </a:lnTo>
                <a:cubicBezTo>
                  <a:pt x="362565" y="98389"/>
                  <a:pt x="357602" y="103237"/>
                  <a:pt x="351537" y="103237"/>
                </a:cubicBezTo>
                <a:lnTo>
                  <a:pt x="270145" y="103237"/>
                </a:lnTo>
                <a:cubicBezTo>
                  <a:pt x="264079" y="103237"/>
                  <a:pt x="259116" y="98389"/>
                  <a:pt x="259116" y="92219"/>
                </a:cubicBezTo>
                <a:lnTo>
                  <a:pt x="259116" y="11018"/>
                </a:lnTo>
                <a:cubicBezTo>
                  <a:pt x="259116" y="4958"/>
                  <a:pt x="264079" y="0"/>
                  <a:pt x="270145" y="0"/>
                </a:cubicBezTo>
                <a:close/>
              </a:path>
            </a:pathLst>
          </a:custGeom>
          <a:solidFill>
            <a:schemeClr val="tx1">
              <a:lumMod val="65000"/>
              <a:lumOff val="35000"/>
            </a:schemeClr>
          </a:solidFill>
          <a:ln>
            <a:noFill/>
          </a:ln>
        </p:spPr>
        <p:txBody>
          <a:bodyPr wrap="square">
            <a:noAutofit/>
          </a:bodyPr>
          <a:lstStyle/>
          <a:p>
            <a:pPr fontAlgn="ctr"/>
            <a:endParaRPr lang="zh-CN" altLang="en-US">
              <a:latin typeface="Huawei Sans" panose="020C0503030203020204" pitchFamily="34" charset="0"/>
            </a:endParaRPr>
          </a:p>
        </p:txBody>
      </p:sp>
      <p:sp>
        <p:nvSpPr>
          <p:cNvPr id="8" name="smartphone-with-internet-connection_15860"/>
          <p:cNvSpPr>
            <a:spLocks noChangeAspect="1"/>
          </p:cNvSpPr>
          <p:nvPr/>
        </p:nvSpPr>
        <p:spPr bwMode="auto">
          <a:xfrm>
            <a:off x="5346654" y="3779038"/>
            <a:ext cx="442526" cy="609685"/>
          </a:xfrm>
          <a:custGeom>
            <a:avLst/>
            <a:gdLst>
              <a:gd name="T0" fmla="*/ 330 w 366"/>
              <a:gd name="T1" fmla="*/ 168 h 505"/>
              <a:gd name="T2" fmla="*/ 332 w 366"/>
              <a:gd name="T3" fmla="*/ 164 h 505"/>
              <a:gd name="T4" fmla="*/ 125 w 366"/>
              <a:gd name="T5" fmla="*/ 215 h 505"/>
              <a:gd name="T6" fmla="*/ 166 w 366"/>
              <a:gd name="T7" fmla="*/ 140 h 505"/>
              <a:gd name="T8" fmla="*/ 166 w 366"/>
              <a:gd name="T9" fmla="*/ 140 h 505"/>
              <a:gd name="T10" fmla="*/ 163 w 366"/>
              <a:gd name="T11" fmla="*/ 218 h 505"/>
              <a:gd name="T12" fmla="*/ 143 w 366"/>
              <a:gd name="T13" fmla="*/ 197 h 505"/>
              <a:gd name="T14" fmla="*/ 136 w 366"/>
              <a:gd name="T15" fmla="*/ 214 h 505"/>
              <a:gd name="T16" fmla="*/ 170 w 366"/>
              <a:gd name="T17" fmla="*/ 282 h 505"/>
              <a:gd name="T18" fmla="*/ 182 w 366"/>
              <a:gd name="T19" fmla="*/ 247 h 505"/>
              <a:gd name="T20" fmla="*/ 189 w 366"/>
              <a:gd name="T21" fmla="*/ 122 h 505"/>
              <a:gd name="T22" fmla="*/ 189 w 366"/>
              <a:gd name="T23" fmla="*/ 122 h 505"/>
              <a:gd name="T24" fmla="*/ 255 w 366"/>
              <a:gd name="T25" fmla="*/ 107 h 505"/>
              <a:gd name="T26" fmla="*/ 259 w 366"/>
              <a:gd name="T27" fmla="*/ 125 h 505"/>
              <a:gd name="T28" fmla="*/ 244 w 366"/>
              <a:gd name="T29" fmla="*/ 133 h 505"/>
              <a:gd name="T30" fmla="*/ 236 w 366"/>
              <a:gd name="T31" fmla="*/ 148 h 505"/>
              <a:gd name="T32" fmla="*/ 255 w 366"/>
              <a:gd name="T33" fmla="*/ 138 h 505"/>
              <a:gd name="T34" fmla="*/ 274 w 366"/>
              <a:gd name="T35" fmla="*/ 146 h 505"/>
              <a:gd name="T36" fmla="*/ 268 w 366"/>
              <a:gd name="T37" fmla="*/ 135 h 505"/>
              <a:gd name="T38" fmla="*/ 288 w 366"/>
              <a:gd name="T39" fmla="*/ 147 h 505"/>
              <a:gd name="T40" fmla="*/ 301 w 366"/>
              <a:gd name="T41" fmla="*/ 147 h 505"/>
              <a:gd name="T42" fmla="*/ 283 w 366"/>
              <a:gd name="T43" fmla="*/ 158 h 505"/>
              <a:gd name="T44" fmla="*/ 258 w 366"/>
              <a:gd name="T45" fmla="*/ 149 h 505"/>
              <a:gd name="T46" fmla="*/ 222 w 366"/>
              <a:gd name="T47" fmla="*/ 176 h 505"/>
              <a:gd name="T48" fmla="*/ 243 w 366"/>
              <a:gd name="T49" fmla="*/ 207 h 505"/>
              <a:gd name="T50" fmla="*/ 274 w 366"/>
              <a:gd name="T51" fmla="*/ 214 h 505"/>
              <a:gd name="T52" fmla="*/ 278 w 366"/>
              <a:gd name="T53" fmla="*/ 256 h 505"/>
              <a:gd name="T54" fmla="*/ 314 w 366"/>
              <a:gd name="T55" fmla="*/ 261 h 505"/>
              <a:gd name="T56" fmla="*/ 327 w 366"/>
              <a:gd name="T57" fmla="*/ 221 h 505"/>
              <a:gd name="T58" fmla="*/ 308 w 366"/>
              <a:gd name="T59" fmla="*/ 163 h 505"/>
              <a:gd name="T60" fmla="*/ 335 w 366"/>
              <a:gd name="T61" fmla="*/ 166 h 505"/>
              <a:gd name="T62" fmla="*/ 253 w 366"/>
              <a:gd name="T63" fmla="*/ 380 h 505"/>
              <a:gd name="T64" fmla="*/ 253 w 366"/>
              <a:gd name="T65" fmla="*/ 413 h 505"/>
              <a:gd name="T66" fmla="*/ 250 w 366"/>
              <a:gd name="T67" fmla="*/ 420 h 505"/>
              <a:gd name="T68" fmla="*/ 245 w 366"/>
              <a:gd name="T69" fmla="*/ 427 h 505"/>
              <a:gd name="T70" fmla="*/ 240 w 366"/>
              <a:gd name="T71" fmla="*/ 432 h 505"/>
              <a:gd name="T72" fmla="*/ 231 w 366"/>
              <a:gd name="T73" fmla="*/ 436 h 505"/>
              <a:gd name="T74" fmla="*/ 45 w 366"/>
              <a:gd name="T75" fmla="*/ 505 h 505"/>
              <a:gd name="T76" fmla="*/ 0 w 366"/>
              <a:gd name="T77" fmla="*/ 407 h 505"/>
              <a:gd name="T78" fmla="*/ 224 w 366"/>
              <a:gd name="T79" fmla="*/ 0 h 505"/>
              <a:gd name="T80" fmla="*/ 230 w 366"/>
              <a:gd name="T81" fmla="*/ 1 h 505"/>
              <a:gd name="T82" fmla="*/ 236 w 366"/>
              <a:gd name="T83" fmla="*/ 3 h 505"/>
              <a:gd name="T84" fmla="*/ 244 w 366"/>
              <a:gd name="T85" fmla="*/ 8 h 505"/>
              <a:gd name="T86" fmla="*/ 249 w 366"/>
              <a:gd name="T87" fmla="*/ 14 h 505"/>
              <a:gd name="T88" fmla="*/ 252 w 366"/>
              <a:gd name="T89" fmla="*/ 22 h 505"/>
              <a:gd name="T90" fmla="*/ 253 w 366"/>
              <a:gd name="T91" fmla="*/ 48 h 505"/>
              <a:gd name="T92" fmla="*/ 233 w 366"/>
              <a:gd name="T93" fmla="*/ 76 h 505"/>
              <a:gd name="T94" fmla="*/ 20 w 366"/>
              <a:gd name="T95" fmla="*/ 47 h 505"/>
              <a:gd name="T96" fmla="*/ 65 w 366"/>
              <a:gd name="T97" fmla="*/ 457 h 505"/>
              <a:gd name="T98" fmla="*/ 230 w 366"/>
              <a:gd name="T99" fmla="*/ 382 h 505"/>
              <a:gd name="T100" fmla="*/ 233 w 366"/>
              <a:gd name="T101" fmla="*/ 354 h 505"/>
              <a:gd name="T102" fmla="*/ 95 w 366"/>
              <a:gd name="T103" fmla="*/ 28 h 505"/>
              <a:gd name="T104" fmla="*/ 158 w 366"/>
              <a:gd name="T105" fmla="*/ 21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6" h="505">
                <a:moveTo>
                  <a:pt x="332" y="164"/>
                </a:moveTo>
                <a:cubicBezTo>
                  <a:pt x="332" y="164"/>
                  <a:pt x="333" y="165"/>
                  <a:pt x="334" y="165"/>
                </a:cubicBezTo>
                <a:lnTo>
                  <a:pt x="330" y="168"/>
                </a:lnTo>
                <a:lnTo>
                  <a:pt x="323" y="159"/>
                </a:lnTo>
                <a:lnTo>
                  <a:pt x="324" y="157"/>
                </a:lnTo>
                <a:cubicBezTo>
                  <a:pt x="326" y="160"/>
                  <a:pt x="332" y="164"/>
                  <a:pt x="332" y="164"/>
                </a:cubicBezTo>
                <a:close/>
                <a:moveTo>
                  <a:pt x="366" y="215"/>
                </a:moveTo>
                <a:cubicBezTo>
                  <a:pt x="366" y="282"/>
                  <a:pt x="312" y="335"/>
                  <a:pt x="245" y="335"/>
                </a:cubicBezTo>
                <a:cubicBezTo>
                  <a:pt x="179" y="335"/>
                  <a:pt x="125" y="282"/>
                  <a:pt x="125" y="215"/>
                </a:cubicBezTo>
                <a:cubicBezTo>
                  <a:pt x="125" y="149"/>
                  <a:pt x="179" y="95"/>
                  <a:pt x="245" y="95"/>
                </a:cubicBezTo>
                <a:cubicBezTo>
                  <a:pt x="312" y="95"/>
                  <a:pt x="366" y="149"/>
                  <a:pt x="366" y="215"/>
                </a:cubicBezTo>
                <a:close/>
                <a:moveTo>
                  <a:pt x="166" y="140"/>
                </a:moveTo>
                <a:cubicBezTo>
                  <a:pt x="167" y="140"/>
                  <a:pt x="168" y="140"/>
                  <a:pt x="169" y="139"/>
                </a:cubicBezTo>
                <a:cubicBezTo>
                  <a:pt x="169" y="139"/>
                  <a:pt x="179" y="138"/>
                  <a:pt x="175" y="132"/>
                </a:cubicBezTo>
                <a:cubicBezTo>
                  <a:pt x="171" y="135"/>
                  <a:pt x="168" y="137"/>
                  <a:pt x="166" y="140"/>
                </a:cubicBezTo>
                <a:close/>
                <a:moveTo>
                  <a:pt x="182" y="228"/>
                </a:moveTo>
                <a:cubicBezTo>
                  <a:pt x="182" y="228"/>
                  <a:pt x="181" y="223"/>
                  <a:pt x="172" y="223"/>
                </a:cubicBezTo>
                <a:cubicBezTo>
                  <a:pt x="172" y="223"/>
                  <a:pt x="168" y="218"/>
                  <a:pt x="163" y="218"/>
                </a:cubicBezTo>
                <a:cubicBezTo>
                  <a:pt x="163" y="218"/>
                  <a:pt x="162" y="203"/>
                  <a:pt x="154" y="206"/>
                </a:cubicBezTo>
                <a:cubicBezTo>
                  <a:pt x="154" y="206"/>
                  <a:pt x="153" y="200"/>
                  <a:pt x="149" y="201"/>
                </a:cubicBezTo>
                <a:cubicBezTo>
                  <a:pt x="149" y="201"/>
                  <a:pt x="147" y="195"/>
                  <a:pt x="143" y="197"/>
                </a:cubicBezTo>
                <a:lnTo>
                  <a:pt x="139" y="194"/>
                </a:lnTo>
                <a:cubicBezTo>
                  <a:pt x="139" y="194"/>
                  <a:pt x="139" y="195"/>
                  <a:pt x="138" y="196"/>
                </a:cubicBezTo>
                <a:cubicBezTo>
                  <a:pt x="137" y="202"/>
                  <a:pt x="136" y="208"/>
                  <a:pt x="136" y="214"/>
                </a:cubicBezTo>
                <a:cubicBezTo>
                  <a:pt x="136" y="245"/>
                  <a:pt x="149" y="273"/>
                  <a:pt x="170" y="292"/>
                </a:cubicBezTo>
                <a:cubicBezTo>
                  <a:pt x="170" y="291"/>
                  <a:pt x="170" y="291"/>
                  <a:pt x="171" y="290"/>
                </a:cubicBezTo>
                <a:cubicBezTo>
                  <a:pt x="171" y="290"/>
                  <a:pt x="173" y="285"/>
                  <a:pt x="170" y="282"/>
                </a:cubicBezTo>
                <a:cubicBezTo>
                  <a:pt x="170" y="282"/>
                  <a:pt x="173" y="278"/>
                  <a:pt x="173" y="273"/>
                </a:cubicBezTo>
                <a:cubicBezTo>
                  <a:pt x="173" y="273"/>
                  <a:pt x="170" y="265"/>
                  <a:pt x="177" y="264"/>
                </a:cubicBezTo>
                <a:cubicBezTo>
                  <a:pt x="177" y="264"/>
                  <a:pt x="187" y="264"/>
                  <a:pt x="182" y="247"/>
                </a:cubicBezTo>
                <a:cubicBezTo>
                  <a:pt x="182" y="247"/>
                  <a:pt x="182" y="242"/>
                  <a:pt x="185" y="237"/>
                </a:cubicBezTo>
                <a:cubicBezTo>
                  <a:pt x="185" y="237"/>
                  <a:pt x="189" y="227"/>
                  <a:pt x="182" y="228"/>
                </a:cubicBezTo>
                <a:close/>
                <a:moveTo>
                  <a:pt x="189" y="122"/>
                </a:moveTo>
                <a:cubicBezTo>
                  <a:pt x="184" y="125"/>
                  <a:pt x="179" y="128"/>
                  <a:pt x="175" y="132"/>
                </a:cubicBezTo>
                <a:cubicBezTo>
                  <a:pt x="177" y="132"/>
                  <a:pt x="188" y="133"/>
                  <a:pt x="188" y="127"/>
                </a:cubicBezTo>
                <a:lnTo>
                  <a:pt x="189" y="122"/>
                </a:lnTo>
                <a:close/>
                <a:moveTo>
                  <a:pt x="335" y="166"/>
                </a:moveTo>
                <a:cubicBezTo>
                  <a:pt x="337" y="166"/>
                  <a:pt x="339" y="165"/>
                  <a:pt x="340" y="165"/>
                </a:cubicBezTo>
                <a:cubicBezTo>
                  <a:pt x="324" y="133"/>
                  <a:pt x="292" y="110"/>
                  <a:pt x="255" y="107"/>
                </a:cubicBezTo>
                <a:cubicBezTo>
                  <a:pt x="246" y="115"/>
                  <a:pt x="257" y="119"/>
                  <a:pt x="257" y="119"/>
                </a:cubicBezTo>
                <a:cubicBezTo>
                  <a:pt x="261" y="121"/>
                  <a:pt x="269" y="116"/>
                  <a:pt x="269" y="116"/>
                </a:cubicBezTo>
                <a:cubicBezTo>
                  <a:pt x="272" y="120"/>
                  <a:pt x="259" y="125"/>
                  <a:pt x="259" y="125"/>
                </a:cubicBezTo>
                <a:cubicBezTo>
                  <a:pt x="253" y="126"/>
                  <a:pt x="247" y="130"/>
                  <a:pt x="247" y="130"/>
                </a:cubicBezTo>
                <a:cubicBezTo>
                  <a:pt x="244" y="125"/>
                  <a:pt x="241" y="129"/>
                  <a:pt x="241" y="129"/>
                </a:cubicBezTo>
                <a:cubicBezTo>
                  <a:pt x="238" y="132"/>
                  <a:pt x="244" y="133"/>
                  <a:pt x="244" y="133"/>
                </a:cubicBezTo>
                <a:cubicBezTo>
                  <a:pt x="249" y="134"/>
                  <a:pt x="248" y="137"/>
                  <a:pt x="246" y="139"/>
                </a:cubicBezTo>
                <a:cubicBezTo>
                  <a:pt x="244" y="140"/>
                  <a:pt x="237" y="139"/>
                  <a:pt x="237" y="139"/>
                </a:cubicBezTo>
                <a:cubicBezTo>
                  <a:pt x="234" y="141"/>
                  <a:pt x="236" y="148"/>
                  <a:pt x="236" y="148"/>
                </a:cubicBezTo>
                <a:lnTo>
                  <a:pt x="240" y="148"/>
                </a:lnTo>
                <a:cubicBezTo>
                  <a:pt x="250" y="151"/>
                  <a:pt x="251" y="143"/>
                  <a:pt x="251" y="143"/>
                </a:cubicBezTo>
                <a:cubicBezTo>
                  <a:pt x="254" y="143"/>
                  <a:pt x="255" y="138"/>
                  <a:pt x="255" y="138"/>
                </a:cubicBezTo>
                <a:cubicBezTo>
                  <a:pt x="258" y="141"/>
                  <a:pt x="264" y="137"/>
                  <a:pt x="264" y="137"/>
                </a:cubicBezTo>
                <a:cubicBezTo>
                  <a:pt x="265" y="139"/>
                  <a:pt x="268" y="142"/>
                  <a:pt x="268" y="142"/>
                </a:cubicBezTo>
                <a:cubicBezTo>
                  <a:pt x="273" y="143"/>
                  <a:pt x="274" y="146"/>
                  <a:pt x="274" y="146"/>
                </a:cubicBezTo>
                <a:cubicBezTo>
                  <a:pt x="269" y="147"/>
                  <a:pt x="273" y="149"/>
                  <a:pt x="273" y="149"/>
                </a:cubicBezTo>
                <a:cubicBezTo>
                  <a:pt x="280" y="146"/>
                  <a:pt x="275" y="142"/>
                  <a:pt x="275" y="142"/>
                </a:cubicBezTo>
                <a:cubicBezTo>
                  <a:pt x="263" y="137"/>
                  <a:pt x="268" y="135"/>
                  <a:pt x="268" y="135"/>
                </a:cubicBezTo>
                <a:cubicBezTo>
                  <a:pt x="270" y="139"/>
                  <a:pt x="279" y="140"/>
                  <a:pt x="279" y="140"/>
                </a:cubicBezTo>
                <a:cubicBezTo>
                  <a:pt x="280" y="147"/>
                  <a:pt x="283" y="148"/>
                  <a:pt x="283" y="148"/>
                </a:cubicBezTo>
                <a:cubicBezTo>
                  <a:pt x="287" y="150"/>
                  <a:pt x="288" y="147"/>
                  <a:pt x="288" y="147"/>
                </a:cubicBezTo>
                <a:cubicBezTo>
                  <a:pt x="284" y="146"/>
                  <a:pt x="284" y="142"/>
                  <a:pt x="284" y="142"/>
                </a:cubicBezTo>
                <a:cubicBezTo>
                  <a:pt x="283" y="139"/>
                  <a:pt x="287" y="141"/>
                  <a:pt x="287" y="141"/>
                </a:cubicBezTo>
                <a:cubicBezTo>
                  <a:pt x="292" y="148"/>
                  <a:pt x="301" y="147"/>
                  <a:pt x="301" y="147"/>
                </a:cubicBezTo>
                <a:cubicBezTo>
                  <a:pt x="307" y="147"/>
                  <a:pt x="305" y="157"/>
                  <a:pt x="305" y="157"/>
                </a:cubicBezTo>
                <a:cubicBezTo>
                  <a:pt x="299" y="162"/>
                  <a:pt x="286" y="154"/>
                  <a:pt x="286" y="154"/>
                </a:cubicBezTo>
                <a:cubicBezTo>
                  <a:pt x="287" y="158"/>
                  <a:pt x="283" y="158"/>
                  <a:pt x="283" y="158"/>
                </a:cubicBezTo>
                <a:cubicBezTo>
                  <a:pt x="278" y="152"/>
                  <a:pt x="270" y="155"/>
                  <a:pt x="270" y="155"/>
                </a:cubicBezTo>
                <a:cubicBezTo>
                  <a:pt x="272" y="153"/>
                  <a:pt x="269" y="148"/>
                  <a:pt x="269" y="148"/>
                </a:cubicBezTo>
                <a:cubicBezTo>
                  <a:pt x="265" y="147"/>
                  <a:pt x="258" y="149"/>
                  <a:pt x="258" y="149"/>
                </a:cubicBezTo>
                <a:cubicBezTo>
                  <a:pt x="253" y="151"/>
                  <a:pt x="242" y="152"/>
                  <a:pt x="242" y="152"/>
                </a:cubicBezTo>
                <a:cubicBezTo>
                  <a:pt x="237" y="152"/>
                  <a:pt x="234" y="162"/>
                  <a:pt x="234" y="162"/>
                </a:cubicBezTo>
                <a:cubicBezTo>
                  <a:pt x="223" y="166"/>
                  <a:pt x="222" y="176"/>
                  <a:pt x="222" y="176"/>
                </a:cubicBezTo>
                <a:cubicBezTo>
                  <a:pt x="222" y="182"/>
                  <a:pt x="221" y="187"/>
                  <a:pt x="221" y="187"/>
                </a:cubicBezTo>
                <a:cubicBezTo>
                  <a:pt x="218" y="193"/>
                  <a:pt x="228" y="200"/>
                  <a:pt x="228" y="200"/>
                </a:cubicBezTo>
                <a:cubicBezTo>
                  <a:pt x="235" y="212"/>
                  <a:pt x="243" y="207"/>
                  <a:pt x="243" y="207"/>
                </a:cubicBezTo>
                <a:cubicBezTo>
                  <a:pt x="249" y="209"/>
                  <a:pt x="263" y="204"/>
                  <a:pt x="263" y="204"/>
                </a:cubicBezTo>
                <a:cubicBezTo>
                  <a:pt x="265" y="209"/>
                  <a:pt x="272" y="208"/>
                  <a:pt x="272" y="208"/>
                </a:cubicBezTo>
                <a:cubicBezTo>
                  <a:pt x="275" y="209"/>
                  <a:pt x="274" y="214"/>
                  <a:pt x="274" y="214"/>
                </a:cubicBezTo>
                <a:cubicBezTo>
                  <a:pt x="270" y="221"/>
                  <a:pt x="277" y="227"/>
                  <a:pt x="277" y="227"/>
                </a:cubicBezTo>
                <a:cubicBezTo>
                  <a:pt x="288" y="239"/>
                  <a:pt x="281" y="242"/>
                  <a:pt x="281" y="242"/>
                </a:cubicBezTo>
                <a:cubicBezTo>
                  <a:pt x="273" y="249"/>
                  <a:pt x="278" y="256"/>
                  <a:pt x="278" y="256"/>
                </a:cubicBezTo>
                <a:cubicBezTo>
                  <a:pt x="284" y="267"/>
                  <a:pt x="284" y="277"/>
                  <a:pt x="284" y="277"/>
                </a:cubicBezTo>
                <a:cubicBezTo>
                  <a:pt x="302" y="280"/>
                  <a:pt x="308" y="266"/>
                  <a:pt x="308" y="266"/>
                </a:cubicBezTo>
                <a:cubicBezTo>
                  <a:pt x="314" y="266"/>
                  <a:pt x="314" y="261"/>
                  <a:pt x="314" y="261"/>
                </a:cubicBezTo>
                <a:cubicBezTo>
                  <a:pt x="314" y="255"/>
                  <a:pt x="318" y="252"/>
                  <a:pt x="318" y="252"/>
                </a:cubicBezTo>
                <a:cubicBezTo>
                  <a:pt x="327" y="246"/>
                  <a:pt x="325" y="235"/>
                  <a:pt x="325" y="235"/>
                </a:cubicBezTo>
                <a:cubicBezTo>
                  <a:pt x="324" y="228"/>
                  <a:pt x="327" y="221"/>
                  <a:pt x="327" y="221"/>
                </a:cubicBezTo>
                <a:cubicBezTo>
                  <a:pt x="337" y="210"/>
                  <a:pt x="336" y="192"/>
                  <a:pt x="336" y="192"/>
                </a:cubicBezTo>
                <a:cubicBezTo>
                  <a:pt x="332" y="194"/>
                  <a:pt x="329" y="193"/>
                  <a:pt x="329" y="193"/>
                </a:cubicBezTo>
                <a:cubicBezTo>
                  <a:pt x="320" y="183"/>
                  <a:pt x="308" y="163"/>
                  <a:pt x="308" y="163"/>
                </a:cubicBezTo>
                <a:cubicBezTo>
                  <a:pt x="319" y="167"/>
                  <a:pt x="328" y="190"/>
                  <a:pt x="328" y="190"/>
                </a:cubicBezTo>
                <a:cubicBezTo>
                  <a:pt x="335" y="186"/>
                  <a:pt x="337" y="181"/>
                  <a:pt x="337" y="181"/>
                </a:cubicBezTo>
                <a:cubicBezTo>
                  <a:pt x="343" y="175"/>
                  <a:pt x="336" y="167"/>
                  <a:pt x="335" y="166"/>
                </a:cubicBezTo>
                <a:close/>
                <a:moveTo>
                  <a:pt x="245" y="355"/>
                </a:moveTo>
                <a:cubicBezTo>
                  <a:pt x="248" y="355"/>
                  <a:pt x="251" y="354"/>
                  <a:pt x="253" y="354"/>
                </a:cubicBezTo>
                <a:lnTo>
                  <a:pt x="253" y="380"/>
                </a:lnTo>
                <a:lnTo>
                  <a:pt x="253" y="407"/>
                </a:lnTo>
                <a:lnTo>
                  <a:pt x="253" y="407"/>
                </a:lnTo>
                <a:cubicBezTo>
                  <a:pt x="253" y="409"/>
                  <a:pt x="253" y="411"/>
                  <a:pt x="253" y="413"/>
                </a:cubicBezTo>
                <a:cubicBezTo>
                  <a:pt x="253" y="413"/>
                  <a:pt x="252" y="414"/>
                  <a:pt x="252" y="415"/>
                </a:cubicBezTo>
                <a:cubicBezTo>
                  <a:pt x="252" y="416"/>
                  <a:pt x="252" y="417"/>
                  <a:pt x="251" y="418"/>
                </a:cubicBezTo>
                <a:cubicBezTo>
                  <a:pt x="251" y="419"/>
                  <a:pt x="251" y="419"/>
                  <a:pt x="250" y="420"/>
                </a:cubicBezTo>
                <a:cubicBezTo>
                  <a:pt x="250" y="421"/>
                  <a:pt x="249" y="422"/>
                  <a:pt x="249" y="423"/>
                </a:cubicBezTo>
                <a:cubicBezTo>
                  <a:pt x="248" y="424"/>
                  <a:pt x="248" y="424"/>
                  <a:pt x="247" y="425"/>
                </a:cubicBezTo>
                <a:cubicBezTo>
                  <a:pt x="247" y="426"/>
                  <a:pt x="246" y="426"/>
                  <a:pt x="245" y="427"/>
                </a:cubicBezTo>
                <a:cubicBezTo>
                  <a:pt x="245" y="428"/>
                  <a:pt x="244" y="428"/>
                  <a:pt x="244" y="429"/>
                </a:cubicBezTo>
                <a:cubicBezTo>
                  <a:pt x="243" y="430"/>
                  <a:pt x="242" y="430"/>
                  <a:pt x="241" y="431"/>
                </a:cubicBezTo>
                <a:cubicBezTo>
                  <a:pt x="241" y="431"/>
                  <a:pt x="240" y="432"/>
                  <a:pt x="240" y="432"/>
                </a:cubicBezTo>
                <a:cubicBezTo>
                  <a:pt x="239" y="433"/>
                  <a:pt x="238" y="433"/>
                  <a:pt x="237" y="434"/>
                </a:cubicBezTo>
                <a:cubicBezTo>
                  <a:pt x="236" y="434"/>
                  <a:pt x="235" y="434"/>
                  <a:pt x="235" y="435"/>
                </a:cubicBezTo>
                <a:cubicBezTo>
                  <a:pt x="233" y="435"/>
                  <a:pt x="232" y="436"/>
                  <a:pt x="231" y="436"/>
                </a:cubicBezTo>
                <a:cubicBezTo>
                  <a:pt x="228" y="436"/>
                  <a:pt x="226" y="437"/>
                  <a:pt x="224" y="437"/>
                </a:cubicBezTo>
                <a:lnTo>
                  <a:pt x="113" y="437"/>
                </a:lnTo>
                <a:lnTo>
                  <a:pt x="45" y="505"/>
                </a:lnTo>
                <a:lnTo>
                  <a:pt x="45" y="437"/>
                </a:lnTo>
                <a:lnTo>
                  <a:pt x="29" y="437"/>
                </a:lnTo>
                <a:cubicBezTo>
                  <a:pt x="13" y="437"/>
                  <a:pt x="0" y="423"/>
                  <a:pt x="0" y="407"/>
                </a:cubicBezTo>
                <a:lnTo>
                  <a:pt x="0" y="29"/>
                </a:lnTo>
                <a:cubicBezTo>
                  <a:pt x="0" y="13"/>
                  <a:pt x="13" y="0"/>
                  <a:pt x="29" y="0"/>
                </a:cubicBezTo>
                <a:lnTo>
                  <a:pt x="224" y="0"/>
                </a:lnTo>
                <a:cubicBezTo>
                  <a:pt x="226" y="0"/>
                  <a:pt x="228" y="0"/>
                  <a:pt x="230" y="1"/>
                </a:cubicBezTo>
                <a:lnTo>
                  <a:pt x="230" y="1"/>
                </a:lnTo>
                <a:lnTo>
                  <a:pt x="230" y="1"/>
                </a:lnTo>
                <a:cubicBezTo>
                  <a:pt x="230" y="1"/>
                  <a:pt x="230" y="1"/>
                  <a:pt x="230" y="1"/>
                </a:cubicBezTo>
                <a:cubicBezTo>
                  <a:pt x="232" y="1"/>
                  <a:pt x="233" y="2"/>
                  <a:pt x="235" y="2"/>
                </a:cubicBezTo>
                <a:cubicBezTo>
                  <a:pt x="235" y="2"/>
                  <a:pt x="236" y="3"/>
                  <a:pt x="236" y="3"/>
                </a:cubicBezTo>
                <a:cubicBezTo>
                  <a:pt x="237" y="3"/>
                  <a:pt x="239" y="4"/>
                  <a:pt x="240" y="5"/>
                </a:cubicBezTo>
                <a:cubicBezTo>
                  <a:pt x="240" y="5"/>
                  <a:pt x="241" y="6"/>
                  <a:pt x="241" y="6"/>
                </a:cubicBezTo>
                <a:cubicBezTo>
                  <a:pt x="242" y="7"/>
                  <a:pt x="243" y="7"/>
                  <a:pt x="244" y="8"/>
                </a:cubicBezTo>
                <a:cubicBezTo>
                  <a:pt x="244" y="9"/>
                  <a:pt x="245" y="9"/>
                  <a:pt x="245" y="10"/>
                </a:cubicBezTo>
                <a:cubicBezTo>
                  <a:pt x="246" y="10"/>
                  <a:pt x="247" y="11"/>
                  <a:pt x="247" y="12"/>
                </a:cubicBezTo>
                <a:cubicBezTo>
                  <a:pt x="248" y="13"/>
                  <a:pt x="248" y="13"/>
                  <a:pt x="249" y="14"/>
                </a:cubicBezTo>
                <a:cubicBezTo>
                  <a:pt x="249" y="15"/>
                  <a:pt x="250" y="16"/>
                  <a:pt x="250" y="17"/>
                </a:cubicBezTo>
                <a:cubicBezTo>
                  <a:pt x="250" y="17"/>
                  <a:pt x="251" y="18"/>
                  <a:pt x="251" y="19"/>
                </a:cubicBezTo>
                <a:cubicBezTo>
                  <a:pt x="251" y="20"/>
                  <a:pt x="252" y="21"/>
                  <a:pt x="252" y="22"/>
                </a:cubicBezTo>
                <a:cubicBezTo>
                  <a:pt x="252" y="23"/>
                  <a:pt x="252" y="23"/>
                  <a:pt x="253" y="24"/>
                </a:cubicBezTo>
                <a:cubicBezTo>
                  <a:pt x="253" y="26"/>
                  <a:pt x="253" y="28"/>
                  <a:pt x="253" y="29"/>
                </a:cubicBezTo>
                <a:lnTo>
                  <a:pt x="253" y="48"/>
                </a:lnTo>
                <a:lnTo>
                  <a:pt x="253" y="76"/>
                </a:lnTo>
                <a:cubicBezTo>
                  <a:pt x="250" y="76"/>
                  <a:pt x="248" y="75"/>
                  <a:pt x="245" y="75"/>
                </a:cubicBezTo>
                <a:cubicBezTo>
                  <a:pt x="241" y="75"/>
                  <a:pt x="237" y="76"/>
                  <a:pt x="233" y="76"/>
                </a:cubicBezTo>
                <a:lnTo>
                  <a:pt x="233" y="48"/>
                </a:lnTo>
                <a:lnTo>
                  <a:pt x="233" y="47"/>
                </a:lnTo>
                <a:lnTo>
                  <a:pt x="20" y="47"/>
                </a:lnTo>
                <a:lnTo>
                  <a:pt x="20" y="382"/>
                </a:lnTo>
                <a:lnTo>
                  <a:pt x="65" y="382"/>
                </a:lnTo>
                <a:lnTo>
                  <a:pt x="65" y="457"/>
                </a:lnTo>
                <a:lnTo>
                  <a:pt x="139" y="382"/>
                </a:lnTo>
                <a:lnTo>
                  <a:pt x="230" y="382"/>
                </a:lnTo>
                <a:lnTo>
                  <a:pt x="230" y="382"/>
                </a:lnTo>
                <a:lnTo>
                  <a:pt x="233" y="382"/>
                </a:lnTo>
                <a:lnTo>
                  <a:pt x="233" y="381"/>
                </a:lnTo>
                <a:lnTo>
                  <a:pt x="233" y="354"/>
                </a:lnTo>
                <a:cubicBezTo>
                  <a:pt x="237" y="354"/>
                  <a:pt x="241" y="355"/>
                  <a:pt x="245" y="355"/>
                </a:cubicBezTo>
                <a:close/>
                <a:moveTo>
                  <a:pt x="92" y="25"/>
                </a:moveTo>
                <a:cubicBezTo>
                  <a:pt x="92" y="27"/>
                  <a:pt x="93" y="28"/>
                  <a:pt x="95" y="28"/>
                </a:cubicBezTo>
                <a:lnTo>
                  <a:pt x="158" y="28"/>
                </a:lnTo>
                <a:cubicBezTo>
                  <a:pt x="160" y="28"/>
                  <a:pt x="161" y="27"/>
                  <a:pt x="161" y="25"/>
                </a:cubicBezTo>
                <a:cubicBezTo>
                  <a:pt x="161" y="23"/>
                  <a:pt x="160" y="21"/>
                  <a:pt x="158" y="21"/>
                </a:cubicBezTo>
                <a:lnTo>
                  <a:pt x="95" y="21"/>
                </a:lnTo>
                <a:cubicBezTo>
                  <a:pt x="93" y="21"/>
                  <a:pt x="92" y="23"/>
                  <a:pt x="92" y="25"/>
                </a:cubicBezTo>
                <a:close/>
              </a:path>
            </a:pathLst>
          </a:custGeom>
          <a:solidFill>
            <a:schemeClr val="tx1">
              <a:lumMod val="65000"/>
              <a:lumOff val="35000"/>
            </a:schemeClr>
          </a:solidFill>
          <a:ln>
            <a:noFill/>
          </a:ln>
        </p:spPr>
        <p:txBody>
          <a:bodyPr wrap="square">
            <a:noAutofit/>
          </a:bodyPr>
          <a:lstStyle/>
          <a:p>
            <a:pPr fontAlgn="ctr"/>
            <a:endParaRPr lang="zh-CN" altLang="en-US">
              <a:latin typeface="Huawei Sans" panose="020C0503030203020204" pitchFamily="34" charset="0"/>
            </a:endParaRPr>
          </a:p>
        </p:txBody>
      </p:sp>
      <p:sp>
        <p:nvSpPr>
          <p:cNvPr id="9" name="browser_159179"/>
          <p:cNvSpPr>
            <a:spLocks noChangeAspect="1"/>
          </p:cNvSpPr>
          <p:nvPr/>
        </p:nvSpPr>
        <p:spPr bwMode="auto">
          <a:xfrm>
            <a:off x="4398799" y="5520512"/>
            <a:ext cx="502468" cy="406413"/>
          </a:xfrm>
          <a:custGeom>
            <a:avLst/>
            <a:gdLst>
              <a:gd name="connsiteX0" fmla="*/ 289069 w 578336"/>
              <a:gd name="connsiteY0" fmla="*/ 232824 h 467778"/>
              <a:gd name="connsiteX1" fmla="*/ 264499 w 578336"/>
              <a:gd name="connsiteY1" fmla="*/ 301328 h 467778"/>
              <a:gd name="connsiteX2" fmla="*/ 313640 w 578336"/>
              <a:gd name="connsiteY2" fmla="*/ 301328 h 467778"/>
              <a:gd name="connsiteX3" fmla="*/ 287823 w 578336"/>
              <a:gd name="connsiteY3" fmla="*/ 175426 h 467778"/>
              <a:gd name="connsiteX4" fmla="*/ 288980 w 578336"/>
              <a:gd name="connsiteY4" fmla="*/ 175426 h 467778"/>
              <a:gd name="connsiteX5" fmla="*/ 290672 w 578336"/>
              <a:gd name="connsiteY5" fmla="*/ 175515 h 467778"/>
              <a:gd name="connsiteX6" fmla="*/ 291740 w 578336"/>
              <a:gd name="connsiteY6" fmla="*/ 175604 h 467778"/>
              <a:gd name="connsiteX7" fmla="*/ 293343 w 578336"/>
              <a:gd name="connsiteY7" fmla="*/ 175959 h 467778"/>
              <a:gd name="connsiteX8" fmla="*/ 293966 w 578336"/>
              <a:gd name="connsiteY8" fmla="*/ 176137 h 467778"/>
              <a:gd name="connsiteX9" fmla="*/ 294589 w 578336"/>
              <a:gd name="connsiteY9" fmla="*/ 176315 h 467778"/>
              <a:gd name="connsiteX10" fmla="*/ 296013 w 578336"/>
              <a:gd name="connsiteY10" fmla="*/ 177025 h 467778"/>
              <a:gd name="connsiteX11" fmla="*/ 297082 w 578336"/>
              <a:gd name="connsiteY11" fmla="*/ 177736 h 467778"/>
              <a:gd name="connsiteX12" fmla="*/ 298239 w 578336"/>
              <a:gd name="connsiteY12" fmla="*/ 178625 h 467778"/>
              <a:gd name="connsiteX13" fmla="*/ 299307 w 578336"/>
              <a:gd name="connsiteY13" fmla="*/ 179513 h 467778"/>
              <a:gd name="connsiteX14" fmla="*/ 300286 w 578336"/>
              <a:gd name="connsiteY14" fmla="*/ 180580 h 467778"/>
              <a:gd name="connsiteX15" fmla="*/ 301088 w 578336"/>
              <a:gd name="connsiteY15" fmla="*/ 181823 h 467778"/>
              <a:gd name="connsiteX16" fmla="*/ 301800 w 578336"/>
              <a:gd name="connsiteY16" fmla="*/ 182978 h 467778"/>
              <a:gd name="connsiteX17" fmla="*/ 302512 w 578336"/>
              <a:gd name="connsiteY17" fmla="*/ 184400 h 467778"/>
              <a:gd name="connsiteX18" fmla="*/ 302779 w 578336"/>
              <a:gd name="connsiteY18" fmla="*/ 185022 h 467778"/>
              <a:gd name="connsiteX19" fmla="*/ 369101 w 578336"/>
              <a:gd name="connsiteY19" fmla="*/ 369922 h 467778"/>
              <a:gd name="connsiteX20" fmla="*/ 360288 w 578336"/>
              <a:gd name="connsiteY20" fmla="*/ 388492 h 467778"/>
              <a:gd name="connsiteX21" fmla="*/ 355481 w 578336"/>
              <a:gd name="connsiteY21" fmla="*/ 389380 h 467778"/>
              <a:gd name="connsiteX22" fmla="*/ 341771 w 578336"/>
              <a:gd name="connsiteY22" fmla="*/ 379784 h 467778"/>
              <a:gd name="connsiteX23" fmla="*/ 324145 w 578336"/>
              <a:gd name="connsiteY23" fmla="*/ 330472 h 467778"/>
              <a:gd name="connsiteX24" fmla="*/ 254172 w 578336"/>
              <a:gd name="connsiteY24" fmla="*/ 330472 h 467778"/>
              <a:gd name="connsiteX25" fmla="*/ 236546 w 578336"/>
              <a:gd name="connsiteY25" fmla="*/ 379784 h 467778"/>
              <a:gd name="connsiteX26" fmla="*/ 222836 w 578336"/>
              <a:gd name="connsiteY26" fmla="*/ 389380 h 467778"/>
              <a:gd name="connsiteX27" fmla="*/ 218029 w 578336"/>
              <a:gd name="connsiteY27" fmla="*/ 388492 h 467778"/>
              <a:gd name="connsiteX28" fmla="*/ 209216 w 578336"/>
              <a:gd name="connsiteY28" fmla="*/ 369922 h 467778"/>
              <a:gd name="connsiteX29" fmla="*/ 275449 w 578336"/>
              <a:gd name="connsiteY29" fmla="*/ 185022 h 467778"/>
              <a:gd name="connsiteX30" fmla="*/ 275716 w 578336"/>
              <a:gd name="connsiteY30" fmla="*/ 184400 h 467778"/>
              <a:gd name="connsiteX31" fmla="*/ 276428 w 578336"/>
              <a:gd name="connsiteY31" fmla="*/ 182978 h 467778"/>
              <a:gd name="connsiteX32" fmla="*/ 277140 w 578336"/>
              <a:gd name="connsiteY32" fmla="*/ 181823 h 467778"/>
              <a:gd name="connsiteX33" fmla="*/ 277942 w 578336"/>
              <a:gd name="connsiteY33" fmla="*/ 180580 h 467778"/>
              <a:gd name="connsiteX34" fmla="*/ 278921 w 578336"/>
              <a:gd name="connsiteY34" fmla="*/ 179513 h 467778"/>
              <a:gd name="connsiteX35" fmla="*/ 279989 w 578336"/>
              <a:gd name="connsiteY35" fmla="*/ 178625 h 467778"/>
              <a:gd name="connsiteX36" fmla="*/ 281057 w 578336"/>
              <a:gd name="connsiteY36" fmla="*/ 177736 h 467778"/>
              <a:gd name="connsiteX37" fmla="*/ 282215 w 578336"/>
              <a:gd name="connsiteY37" fmla="*/ 177025 h 467778"/>
              <a:gd name="connsiteX38" fmla="*/ 283550 w 578336"/>
              <a:gd name="connsiteY38" fmla="*/ 176492 h 467778"/>
              <a:gd name="connsiteX39" fmla="*/ 284084 w 578336"/>
              <a:gd name="connsiteY39" fmla="*/ 176137 h 467778"/>
              <a:gd name="connsiteX40" fmla="*/ 284796 w 578336"/>
              <a:gd name="connsiteY40" fmla="*/ 175959 h 467778"/>
              <a:gd name="connsiteX41" fmla="*/ 286221 w 578336"/>
              <a:gd name="connsiteY41" fmla="*/ 175604 h 467778"/>
              <a:gd name="connsiteX42" fmla="*/ 287823 w 578336"/>
              <a:gd name="connsiteY42" fmla="*/ 175426 h 467778"/>
              <a:gd name="connsiteX43" fmla="*/ 29104 w 578336"/>
              <a:gd name="connsiteY43" fmla="*/ 138805 h 467778"/>
              <a:gd name="connsiteX44" fmla="*/ 29104 w 578336"/>
              <a:gd name="connsiteY44" fmla="*/ 424057 h 467778"/>
              <a:gd name="connsiteX45" fmla="*/ 43700 w 578336"/>
              <a:gd name="connsiteY45" fmla="*/ 438809 h 467778"/>
              <a:gd name="connsiteX46" fmla="*/ 534547 w 578336"/>
              <a:gd name="connsiteY46" fmla="*/ 438809 h 467778"/>
              <a:gd name="connsiteX47" fmla="*/ 549232 w 578336"/>
              <a:gd name="connsiteY47" fmla="*/ 424235 h 467778"/>
              <a:gd name="connsiteX48" fmla="*/ 549232 w 578336"/>
              <a:gd name="connsiteY48" fmla="*/ 138805 h 467778"/>
              <a:gd name="connsiteX49" fmla="*/ 179222 w 578336"/>
              <a:gd name="connsiteY49" fmla="*/ 54916 h 467778"/>
              <a:gd name="connsiteX50" fmla="*/ 189557 w 578336"/>
              <a:gd name="connsiteY50" fmla="*/ 58987 h 467778"/>
              <a:gd name="connsiteX51" fmla="*/ 193825 w 578336"/>
              <a:gd name="connsiteY51" fmla="*/ 69309 h 467778"/>
              <a:gd name="connsiteX52" fmla="*/ 189557 w 578336"/>
              <a:gd name="connsiteY52" fmla="*/ 79631 h 467778"/>
              <a:gd name="connsiteX53" fmla="*/ 179244 w 578336"/>
              <a:gd name="connsiteY53" fmla="*/ 83902 h 467778"/>
              <a:gd name="connsiteX54" fmla="*/ 169020 w 578336"/>
              <a:gd name="connsiteY54" fmla="*/ 79631 h 467778"/>
              <a:gd name="connsiteX55" fmla="*/ 164752 w 578336"/>
              <a:gd name="connsiteY55" fmla="*/ 69309 h 467778"/>
              <a:gd name="connsiteX56" fmla="*/ 169020 w 578336"/>
              <a:gd name="connsiteY56" fmla="*/ 58987 h 467778"/>
              <a:gd name="connsiteX57" fmla="*/ 179222 w 578336"/>
              <a:gd name="connsiteY57" fmla="*/ 54916 h 467778"/>
              <a:gd name="connsiteX58" fmla="*/ 124393 w 578336"/>
              <a:gd name="connsiteY58" fmla="*/ 54916 h 467778"/>
              <a:gd name="connsiteX59" fmla="*/ 134728 w 578336"/>
              <a:gd name="connsiteY59" fmla="*/ 58987 h 467778"/>
              <a:gd name="connsiteX60" fmla="*/ 138996 w 578336"/>
              <a:gd name="connsiteY60" fmla="*/ 69309 h 467778"/>
              <a:gd name="connsiteX61" fmla="*/ 134728 w 578336"/>
              <a:gd name="connsiteY61" fmla="*/ 79631 h 467778"/>
              <a:gd name="connsiteX62" fmla="*/ 124415 w 578336"/>
              <a:gd name="connsiteY62" fmla="*/ 83902 h 467778"/>
              <a:gd name="connsiteX63" fmla="*/ 114191 w 578336"/>
              <a:gd name="connsiteY63" fmla="*/ 79631 h 467778"/>
              <a:gd name="connsiteX64" fmla="*/ 109923 w 578336"/>
              <a:gd name="connsiteY64" fmla="*/ 69309 h 467778"/>
              <a:gd name="connsiteX65" fmla="*/ 114191 w 578336"/>
              <a:gd name="connsiteY65" fmla="*/ 58987 h 467778"/>
              <a:gd name="connsiteX66" fmla="*/ 124393 w 578336"/>
              <a:gd name="connsiteY66" fmla="*/ 54916 h 467778"/>
              <a:gd name="connsiteX67" fmla="*/ 69450 w 578336"/>
              <a:gd name="connsiteY67" fmla="*/ 54916 h 467778"/>
              <a:gd name="connsiteX68" fmla="*/ 79677 w 578336"/>
              <a:gd name="connsiteY68" fmla="*/ 58987 h 467778"/>
              <a:gd name="connsiteX69" fmla="*/ 83955 w 578336"/>
              <a:gd name="connsiteY69" fmla="*/ 69309 h 467778"/>
              <a:gd name="connsiteX70" fmla="*/ 79677 w 578336"/>
              <a:gd name="connsiteY70" fmla="*/ 79631 h 467778"/>
              <a:gd name="connsiteX71" fmla="*/ 69338 w 578336"/>
              <a:gd name="connsiteY71" fmla="*/ 83902 h 467778"/>
              <a:gd name="connsiteX72" fmla="*/ 59089 w 578336"/>
              <a:gd name="connsiteY72" fmla="*/ 79631 h 467778"/>
              <a:gd name="connsiteX73" fmla="*/ 54811 w 578336"/>
              <a:gd name="connsiteY73" fmla="*/ 69309 h 467778"/>
              <a:gd name="connsiteX74" fmla="*/ 59089 w 578336"/>
              <a:gd name="connsiteY74" fmla="*/ 58987 h 467778"/>
              <a:gd name="connsiteX75" fmla="*/ 69450 w 578336"/>
              <a:gd name="connsiteY75" fmla="*/ 54916 h 467778"/>
              <a:gd name="connsiteX76" fmla="*/ 43700 w 578336"/>
              <a:gd name="connsiteY76" fmla="*/ 29058 h 467778"/>
              <a:gd name="connsiteX77" fmla="*/ 29015 w 578336"/>
              <a:gd name="connsiteY77" fmla="*/ 43721 h 467778"/>
              <a:gd name="connsiteX78" fmla="*/ 29015 w 578336"/>
              <a:gd name="connsiteY78" fmla="*/ 109746 h 467778"/>
              <a:gd name="connsiteX79" fmla="*/ 549232 w 578336"/>
              <a:gd name="connsiteY79" fmla="*/ 109746 h 467778"/>
              <a:gd name="connsiteX80" fmla="*/ 549232 w 578336"/>
              <a:gd name="connsiteY80" fmla="*/ 43721 h 467778"/>
              <a:gd name="connsiteX81" fmla="*/ 534636 w 578336"/>
              <a:gd name="connsiteY81" fmla="*/ 29058 h 467778"/>
              <a:gd name="connsiteX82" fmla="*/ 43700 w 578336"/>
              <a:gd name="connsiteY82" fmla="*/ 0 h 467778"/>
              <a:gd name="connsiteX83" fmla="*/ 534636 w 578336"/>
              <a:gd name="connsiteY83" fmla="*/ 0 h 467778"/>
              <a:gd name="connsiteX84" fmla="*/ 578336 w 578336"/>
              <a:gd name="connsiteY84" fmla="*/ 43721 h 467778"/>
              <a:gd name="connsiteX85" fmla="*/ 578336 w 578336"/>
              <a:gd name="connsiteY85" fmla="*/ 424057 h 467778"/>
              <a:gd name="connsiteX86" fmla="*/ 534636 w 578336"/>
              <a:gd name="connsiteY86" fmla="*/ 467778 h 467778"/>
              <a:gd name="connsiteX87" fmla="*/ 43700 w 578336"/>
              <a:gd name="connsiteY87" fmla="*/ 467778 h 467778"/>
              <a:gd name="connsiteX88" fmla="*/ 0 w 578336"/>
              <a:gd name="connsiteY88" fmla="*/ 424235 h 467778"/>
              <a:gd name="connsiteX89" fmla="*/ 0 w 578336"/>
              <a:gd name="connsiteY89" fmla="*/ 43721 h 467778"/>
              <a:gd name="connsiteX90" fmla="*/ 43700 w 578336"/>
              <a:gd name="connsiteY90" fmla="*/ 0 h 467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78336" h="467778">
                <a:moveTo>
                  <a:pt x="289069" y="232824"/>
                </a:moveTo>
                <a:lnTo>
                  <a:pt x="264499" y="301328"/>
                </a:lnTo>
                <a:lnTo>
                  <a:pt x="313640" y="301328"/>
                </a:lnTo>
                <a:close/>
                <a:moveTo>
                  <a:pt x="287823" y="175426"/>
                </a:moveTo>
                <a:lnTo>
                  <a:pt x="288980" y="175426"/>
                </a:lnTo>
                <a:cubicBezTo>
                  <a:pt x="289604" y="175426"/>
                  <a:pt x="290049" y="175515"/>
                  <a:pt x="290672" y="175515"/>
                </a:cubicBezTo>
                <a:cubicBezTo>
                  <a:pt x="291028" y="175515"/>
                  <a:pt x="291384" y="175515"/>
                  <a:pt x="291740" y="175604"/>
                </a:cubicBezTo>
                <a:cubicBezTo>
                  <a:pt x="292274" y="175604"/>
                  <a:pt x="292808" y="175870"/>
                  <a:pt x="293343" y="175959"/>
                </a:cubicBezTo>
                <a:cubicBezTo>
                  <a:pt x="293610" y="175959"/>
                  <a:pt x="293699" y="175959"/>
                  <a:pt x="293966" y="176137"/>
                </a:cubicBezTo>
                <a:cubicBezTo>
                  <a:pt x="294233" y="176137"/>
                  <a:pt x="294322" y="176226"/>
                  <a:pt x="294589" y="176315"/>
                </a:cubicBezTo>
                <a:lnTo>
                  <a:pt x="296013" y="177025"/>
                </a:lnTo>
                <a:lnTo>
                  <a:pt x="297082" y="177736"/>
                </a:lnTo>
                <a:cubicBezTo>
                  <a:pt x="297527" y="178003"/>
                  <a:pt x="297883" y="178269"/>
                  <a:pt x="298239" y="178625"/>
                </a:cubicBezTo>
                <a:cubicBezTo>
                  <a:pt x="298595" y="178980"/>
                  <a:pt x="298951" y="179158"/>
                  <a:pt x="299307" y="179513"/>
                </a:cubicBezTo>
                <a:cubicBezTo>
                  <a:pt x="299663" y="179869"/>
                  <a:pt x="299930" y="180224"/>
                  <a:pt x="300286" y="180580"/>
                </a:cubicBezTo>
                <a:cubicBezTo>
                  <a:pt x="300464" y="181113"/>
                  <a:pt x="300821" y="181468"/>
                  <a:pt x="301088" y="181823"/>
                </a:cubicBezTo>
                <a:cubicBezTo>
                  <a:pt x="301355" y="182179"/>
                  <a:pt x="301533" y="182623"/>
                  <a:pt x="301800" y="182978"/>
                </a:cubicBezTo>
                <a:lnTo>
                  <a:pt x="302512" y="184400"/>
                </a:lnTo>
                <a:cubicBezTo>
                  <a:pt x="302512" y="184667"/>
                  <a:pt x="302601" y="184756"/>
                  <a:pt x="302779" y="185022"/>
                </a:cubicBezTo>
                <a:lnTo>
                  <a:pt x="369101" y="369922"/>
                </a:lnTo>
                <a:cubicBezTo>
                  <a:pt x="371861" y="377474"/>
                  <a:pt x="367944" y="385826"/>
                  <a:pt x="360288" y="388492"/>
                </a:cubicBezTo>
                <a:cubicBezTo>
                  <a:pt x="358775" y="389114"/>
                  <a:pt x="357083" y="389380"/>
                  <a:pt x="355481" y="389380"/>
                </a:cubicBezTo>
                <a:cubicBezTo>
                  <a:pt x="349516" y="389380"/>
                  <a:pt x="343908" y="385648"/>
                  <a:pt x="341771" y="379784"/>
                </a:cubicBezTo>
                <a:lnTo>
                  <a:pt x="324145" y="330472"/>
                </a:lnTo>
                <a:lnTo>
                  <a:pt x="254172" y="330472"/>
                </a:lnTo>
                <a:lnTo>
                  <a:pt x="236546" y="379784"/>
                </a:lnTo>
                <a:cubicBezTo>
                  <a:pt x="234409" y="385648"/>
                  <a:pt x="228801" y="389380"/>
                  <a:pt x="222836" y="389380"/>
                </a:cubicBezTo>
                <a:cubicBezTo>
                  <a:pt x="221323" y="389380"/>
                  <a:pt x="219631" y="389114"/>
                  <a:pt x="218029" y="388492"/>
                </a:cubicBezTo>
                <a:cubicBezTo>
                  <a:pt x="210373" y="385826"/>
                  <a:pt x="206456" y="377474"/>
                  <a:pt x="209216" y="369922"/>
                </a:cubicBezTo>
                <a:lnTo>
                  <a:pt x="275449" y="185022"/>
                </a:lnTo>
                <a:cubicBezTo>
                  <a:pt x="275449" y="184756"/>
                  <a:pt x="275538" y="184667"/>
                  <a:pt x="275716" y="184400"/>
                </a:cubicBezTo>
                <a:lnTo>
                  <a:pt x="276428" y="182978"/>
                </a:lnTo>
                <a:cubicBezTo>
                  <a:pt x="276606" y="182534"/>
                  <a:pt x="276873" y="182179"/>
                  <a:pt x="277140" y="181823"/>
                </a:cubicBezTo>
                <a:cubicBezTo>
                  <a:pt x="277318" y="181290"/>
                  <a:pt x="277585" y="180935"/>
                  <a:pt x="277942" y="180580"/>
                </a:cubicBezTo>
                <a:cubicBezTo>
                  <a:pt x="278298" y="180224"/>
                  <a:pt x="278565" y="179869"/>
                  <a:pt x="278921" y="179513"/>
                </a:cubicBezTo>
                <a:cubicBezTo>
                  <a:pt x="279277" y="179158"/>
                  <a:pt x="279633" y="178980"/>
                  <a:pt x="279989" y="178625"/>
                </a:cubicBezTo>
                <a:cubicBezTo>
                  <a:pt x="280345" y="178358"/>
                  <a:pt x="280701" y="178003"/>
                  <a:pt x="281057" y="177736"/>
                </a:cubicBezTo>
                <a:cubicBezTo>
                  <a:pt x="281413" y="177559"/>
                  <a:pt x="281770" y="177292"/>
                  <a:pt x="282215" y="177025"/>
                </a:cubicBezTo>
                <a:cubicBezTo>
                  <a:pt x="282571" y="176848"/>
                  <a:pt x="283016" y="176670"/>
                  <a:pt x="283550" y="176492"/>
                </a:cubicBezTo>
                <a:cubicBezTo>
                  <a:pt x="283639" y="176315"/>
                  <a:pt x="283906" y="176226"/>
                  <a:pt x="284084" y="176137"/>
                </a:cubicBezTo>
                <a:cubicBezTo>
                  <a:pt x="284351" y="176137"/>
                  <a:pt x="284618" y="176137"/>
                  <a:pt x="284796" y="175959"/>
                </a:cubicBezTo>
                <a:lnTo>
                  <a:pt x="286221" y="175604"/>
                </a:lnTo>
                <a:cubicBezTo>
                  <a:pt x="286844" y="175515"/>
                  <a:pt x="287289" y="175426"/>
                  <a:pt x="287823" y="175426"/>
                </a:cubicBezTo>
                <a:close/>
                <a:moveTo>
                  <a:pt x="29104" y="138805"/>
                </a:moveTo>
                <a:lnTo>
                  <a:pt x="29104" y="424057"/>
                </a:lnTo>
                <a:cubicBezTo>
                  <a:pt x="29104" y="432233"/>
                  <a:pt x="35601" y="438809"/>
                  <a:pt x="43700" y="438809"/>
                </a:cubicBezTo>
                <a:lnTo>
                  <a:pt x="534547" y="438809"/>
                </a:lnTo>
                <a:cubicBezTo>
                  <a:pt x="542557" y="438809"/>
                  <a:pt x="549232" y="432144"/>
                  <a:pt x="549232" y="424235"/>
                </a:cubicBezTo>
                <a:lnTo>
                  <a:pt x="549232" y="138805"/>
                </a:lnTo>
                <a:close/>
                <a:moveTo>
                  <a:pt x="179222" y="54916"/>
                </a:moveTo>
                <a:cubicBezTo>
                  <a:pt x="183000" y="54916"/>
                  <a:pt x="186801" y="56273"/>
                  <a:pt x="189557" y="58987"/>
                </a:cubicBezTo>
                <a:cubicBezTo>
                  <a:pt x="192225" y="61745"/>
                  <a:pt x="193825" y="65571"/>
                  <a:pt x="193825" y="69309"/>
                </a:cubicBezTo>
                <a:cubicBezTo>
                  <a:pt x="193825" y="73224"/>
                  <a:pt x="192225" y="76961"/>
                  <a:pt x="189557" y="79631"/>
                </a:cubicBezTo>
                <a:cubicBezTo>
                  <a:pt x="186801" y="82389"/>
                  <a:pt x="182978" y="83902"/>
                  <a:pt x="179244" y="83902"/>
                </a:cubicBezTo>
                <a:cubicBezTo>
                  <a:pt x="175421" y="83902"/>
                  <a:pt x="171598" y="82389"/>
                  <a:pt x="169020" y="79631"/>
                </a:cubicBezTo>
                <a:cubicBezTo>
                  <a:pt x="166263" y="76961"/>
                  <a:pt x="164752" y="73135"/>
                  <a:pt x="164752" y="69309"/>
                </a:cubicBezTo>
                <a:cubicBezTo>
                  <a:pt x="164752" y="65394"/>
                  <a:pt x="166263" y="61745"/>
                  <a:pt x="169020" y="58987"/>
                </a:cubicBezTo>
                <a:cubicBezTo>
                  <a:pt x="171687" y="56273"/>
                  <a:pt x="175443" y="54916"/>
                  <a:pt x="179222" y="54916"/>
                </a:cubicBezTo>
                <a:close/>
                <a:moveTo>
                  <a:pt x="124393" y="54916"/>
                </a:moveTo>
                <a:cubicBezTo>
                  <a:pt x="128171" y="54916"/>
                  <a:pt x="131972" y="56273"/>
                  <a:pt x="134728" y="58987"/>
                </a:cubicBezTo>
                <a:cubicBezTo>
                  <a:pt x="137396" y="61745"/>
                  <a:pt x="138996" y="65571"/>
                  <a:pt x="138996" y="69309"/>
                </a:cubicBezTo>
                <a:cubicBezTo>
                  <a:pt x="138996" y="73135"/>
                  <a:pt x="137396" y="76961"/>
                  <a:pt x="134728" y="79631"/>
                </a:cubicBezTo>
                <a:cubicBezTo>
                  <a:pt x="131972" y="82389"/>
                  <a:pt x="128149" y="83902"/>
                  <a:pt x="124415" y="83902"/>
                </a:cubicBezTo>
                <a:cubicBezTo>
                  <a:pt x="120503" y="83902"/>
                  <a:pt x="116769" y="82389"/>
                  <a:pt x="114191" y="79631"/>
                </a:cubicBezTo>
                <a:cubicBezTo>
                  <a:pt x="111434" y="76961"/>
                  <a:pt x="109923" y="73135"/>
                  <a:pt x="109923" y="69309"/>
                </a:cubicBezTo>
                <a:cubicBezTo>
                  <a:pt x="109923" y="65394"/>
                  <a:pt x="111434" y="61745"/>
                  <a:pt x="114191" y="58987"/>
                </a:cubicBezTo>
                <a:cubicBezTo>
                  <a:pt x="116858" y="56273"/>
                  <a:pt x="120614" y="54916"/>
                  <a:pt x="124393" y="54916"/>
                </a:cubicBezTo>
                <a:close/>
                <a:moveTo>
                  <a:pt x="69450" y="54916"/>
                </a:moveTo>
                <a:cubicBezTo>
                  <a:pt x="73238" y="54916"/>
                  <a:pt x="77003" y="56273"/>
                  <a:pt x="79677" y="58987"/>
                </a:cubicBezTo>
                <a:cubicBezTo>
                  <a:pt x="82440" y="61745"/>
                  <a:pt x="83955" y="65571"/>
                  <a:pt x="83955" y="69309"/>
                </a:cubicBezTo>
                <a:cubicBezTo>
                  <a:pt x="83955" y="73224"/>
                  <a:pt x="82440" y="76961"/>
                  <a:pt x="79677" y="79631"/>
                </a:cubicBezTo>
                <a:cubicBezTo>
                  <a:pt x="76914" y="82389"/>
                  <a:pt x="73171" y="83902"/>
                  <a:pt x="69338" y="83902"/>
                </a:cubicBezTo>
                <a:cubicBezTo>
                  <a:pt x="65684" y="83902"/>
                  <a:pt x="61852" y="82389"/>
                  <a:pt x="59089" y="79631"/>
                </a:cubicBezTo>
                <a:cubicBezTo>
                  <a:pt x="56415" y="76961"/>
                  <a:pt x="54811" y="73135"/>
                  <a:pt x="54811" y="69309"/>
                </a:cubicBezTo>
                <a:cubicBezTo>
                  <a:pt x="54811" y="65394"/>
                  <a:pt x="56415" y="61745"/>
                  <a:pt x="59089" y="58987"/>
                </a:cubicBezTo>
                <a:cubicBezTo>
                  <a:pt x="61852" y="56273"/>
                  <a:pt x="65662" y="54916"/>
                  <a:pt x="69450" y="54916"/>
                </a:cubicBezTo>
                <a:close/>
                <a:moveTo>
                  <a:pt x="43700" y="29058"/>
                </a:moveTo>
                <a:cubicBezTo>
                  <a:pt x="35601" y="29058"/>
                  <a:pt x="29015" y="35723"/>
                  <a:pt x="29015" y="43721"/>
                </a:cubicBezTo>
                <a:lnTo>
                  <a:pt x="29015" y="109746"/>
                </a:lnTo>
                <a:lnTo>
                  <a:pt x="549232" y="109746"/>
                </a:lnTo>
                <a:lnTo>
                  <a:pt x="549232" y="43721"/>
                </a:lnTo>
                <a:cubicBezTo>
                  <a:pt x="549232" y="35545"/>
                  <a:pt x="542735" y="29058"/>
                  <a:pt x="534636" y="29058"/>
                </a:cubicBezTo>
                <a:close/>
                <a:moveTo>
                  <a:pt x="43700" y="0"/>
                </a:moveTo>
                <a:lnTo>
                  <a:pt x="534636" y="0"/>
                </a:lnTo>
                <a:cubicBezTo>
                  <a:pt x="558756" y="0"/>
                  <a:pt x="578336" y="19728"/>
                  <a:pt x="578336" y="43721"/>
                </a:cubicBezTo>
                <a:lnTo>
                  <a:pt x="578336" y="424057"/>
                </a:lnTo>
                <a:cubicBezTo>
                  <a:pt x="578336" y="448228"/>
                  <a:pt x="558756" y="467778"/>
                  <a:pt x="534636" y="467778"/>
                </a:cubicBezTo>
                <a:lnTo>
                  <a:pt x="43700" y="467778"/>
                </a:lnTo>
                <a:cubicBezTo>
                  <a:pt x="19580" y="467778"/>
                  <a:pt x="-89" y="448228"/>
                  <a:pt x="0" y="424235"/>
                </a:cubicBezTo>
                <a:lnTo>
                  <a:pt x="0" y="43721"/>
                </a:lnTo>
                <a:cubicBezTo>
                  <a:pt x="0" y="19550"/>
                  <a:pt x="19580" y="0"/>
                  <a:pt x="43700" y="0"/>
                </a:cubicBezTo>
                <a:close/>
              </a:path>
            </a:pathLst>
          </a:custGeom>
          <a:solidFill>
            <a:schemeClr val="tx1">
              <a:lumMod val="65000"/>
              <a:lumOff val="35000"/>
            </a:schemeClr>
          </a:solidFill>
          <a:ln>
            <a:noFill/>
          </a:ln>
        </p:spPr>
        <p:txBody>
          <a:bodyPr wrap="square">
            <a:noAutofit/>
          </a:bodyPr>
          <a:lstStyle/>
          <a:p>
            <a:pPr fontAlgn="ctr"/>
            <a:endParaRPr lang="zh-CN" altLang="en-US">
              <a:latin typeface="Huawei Sans" panose="020C0503030203020204" pitchFamily="34" charset="0"/>
            </a:endParaRPr>
          </a:p>
        </p:txBody>
      </p:sp>
      <p:sp>
        <p:nvSpPr>
          <p:cNvPr id="10" name="browser_268985"/>
          <p:cNvSpPr>
            <a:spLocks noChangeAspect="1"/>
          </p:cNvSpPr>
          <p:nvPr/>
        </p:nvSpPr>
        <p:spPr bwMode="auto">
          <a:xfrm>
            <a:off x="5482639" y="5289931"/>
            <a:ext cx="502468" cy="433787"/>
          </a:xfrm>
          <a:custGeom>
            <a:avLst/>
            <a:gdLst>
              <a:gd name="connsiteX0" fmla="*/ 273422 w 607639"/>
              <a:gd name="connsiteY0" fmla="*/ 287337 h 524583"/>
              <a:gd name="connsiteX1" fmla="*/ 273422 w 607639"/>
              <a:gd name="connsiteY1" fmla="*/ 338085 h 524583"/>
              <a:gd name="connsiteX2" fmla="*/ 323338 w 607639"/>
              <a:gd name="connsiteY2" fmla="*/ 312756 h 524583"/>
              <a:gd name="connsiteX3" fmla="*/ 262389 w 607639"/>
              <a:gd name="connsiteY3" fmla="*/ 236323 h 524583"/>
              <a:gd name="connsiteX4" fmla="*/ 377080 w 607639"/>
              <a:gd name="connsiteY4" fmla="*/ 294714 h 524583"/>
              <a:gd name="connsiteX5" fmla="*/ 377080 w 607639"/>
              <a:gd name="connsiteY5" fmla="*/ 330709 h 524583"/>
              <a:gd name="connsiteX6" fmla="*/ 262389 w 607639"/>
              <a:gd name="connsiteY6" fmla="*/ 389100 h 524583"/>
              <a:gd name="connsiteX7" fmla="*/ 232937 w 607639"/>
              <a:gd name="connsiteY7" fmla="*/ 371058 h 524583"/>
              <a:gd name="connsiteX8" fmla="*/ 232937 w 607639"/>
              <a:gd name="connsiteY8" fmla="*/ 254364 h 524583"/>
              <a:gd name="connsiteX9" fmla="*/ 262389 w 607639"/>
              <a:gd name="connsiteY9" fmla="*/ 236323 h 524583"/>
              <a:gd name="connsiteX10" fmla="*/ 127791 w 607639"/>
              <a:gd name="connsiteY10" fmla="*/ 203306 h 524583"/>
              <a:gd name="connsiteX11" fmla="*/ 127791 w 607639"/>
              <a:gd name="connsiteY11" fmla="*/ 422045 h 524583"/>
              <a:gd name="connsiteX12" fmla="*/ 479847 w 607639"/>
              <a:gd name="connsiteY12" fmla="*/ 422045 h 524583"/>
              <a:gd name="connsiteX13" fmla="*/ 479847 w 607639"/>
              <a:gd name="connsiteY13" fmla="*/ 203306 h 524583"/>
              <a:gd name="connsiteX14" fmla="*/ 121026 w 607639"/>
              <a:gd name="connsiteY14" fmla="*/ 162865 h 524583"/>
              <a:gd name="connsiteX15" fmla="*/ 486523 w 607639"/>
              <a:gd name="connsiteY15" fmla="*/ 162865 h 524583"/>
              <a:gd name="connsiteX16" fmla="*/ 520349 w 607639"/>
              <a:gd name="connsiteY16" fmla="*/ 196640 h 524583"/>
              <a:gd name="connsiteX17" fmla="*/ 520349 w 607639"/>
              <a:gd name="connsiteY17" fmla="*/ 428800 h 524583"/>
              <a:gd name="connsiteX18" fmla="*/ 486523 w 607639"/>
              <a:gd name="connsiteY18" fmla="*/ 462486 h 524583"/>
              <a:gd name="connsiteX19" fmla="*/ 121026 w 607639"/>
              <a:gd name="connsiteY19" fmla="*/ 462486 h 524583"/>
              <a:gd name="connsiteX20" fmla="*/ 87289 w 607639"/>
              <a:gd name="connsiteY20" fmla="*/ 428800 h 524583"/>
              <a:gd name="connsiteX21" fmla="*/ 87289 w 607639"/>
              <a:gd name="connsiteY21" fmla="*/ 196640 h 524583"/>
              <a:gd name="connsiteX22" fmla="*/ 121026 w 607639"/>
              <a:gd name="connsiteY22" fmla="*/ 162865 h 524583"/>
              <a:gd name="connsiteX23" fmla="*/ 40497 w 607639"/>
              <a:gd name="connsiteY23" fmla="*/ 141210 h 524583"/>
              <a:gd name="connsiteX24" fmla="*/ 40497 w 607639"/>
              <a:gd name="connsiteY24" fmla="*/ 477395 h 524583"/>
              <a:gd name="connsiteX25" fmla="*/ 47262 w 607639"/>
              <a:gd name="connsiteY25" fmla="*/ 484149 h 524583"/>
              <a:gd name="connsiteX26" fmla="*/ 560377 w 607639"/>
              <a:gd name="connsiteY26" fmla="*/ 484149 h 524583"/>
              <a:gd name="connsiteX27" fmla="*/ 567142 w 607639"/>
              <a:gd name="connsiteY27" fmla="*/ 477395 h 524583"/>
              <a:gd name="connsiteX28" fmla="*/ 567142 w 607639"/>
              <a:gd name="connsiteY28" fmla="*/ 141210 h 524583"/>
              <a:gd name="connsiteX29" fmla="*/ 182905 w 607639"/>
              <a:gd name="connsiteY29" fmla="*/ 55323 h 524583"/>
              <a:gd name="connsiteX30" fmla="*/ 198147 w 607639"/>
              <a:gd name="connsiteY30" fmla="*/ 70565 h 524583"/>
              <a:gd name="connsiteX31" fmla="*/ 182905 w 607639"/>
              <a:gd name="connsiteY31" fmla="*/ 85807 h 524583"/>
              <a:gd name="connsiteX32" fmla="*/ 167663 w 607639"/>
              <a:gd name="connsiteY32" fmla="*/ 70565 h 524583"/>
              <a:gd name="connsiteX33" fmla="*/ 182905 w 607639"/>
              <a:gd name="connsiteY33" fmla="*/ 55323 h 524583"/>
              <a:gd name="connsiteX34" fmla="*/ 134039 w 607639"/>
              <a:gd name="connsiteY34" fmla="*/ 55323 h 524583"/>
              <a:gd name="connsiteX35" fmla="*/ 149246 w 607639"/>
              <a:gd name="connsiteY35" fmla="*/ 70565 h 524583"/>
              <a:gd name="connsiteX36" fmla="*/ 134039 w 607639"/>
              <a:gd name="connsiteY36" fmla="*/ 85807 h 524583"/>
              <a:gd name="connsiteX37" fmla="*/ 118832 w 607639"/>
              <a:gd name="connsiteY37" fmla="*/ 70565 h 524583"/>
              <a:gd name="connsiteX38" fmla="*/ 134039 w 607639"/>
              <a:gd name="connsiteY38" fmla="*/ 55323 h 524583"/>
              <a:gd name="connsiteX39" fmla="*/ 85208 w 607639"/>
              <a:gd name="connsiteY39" fmla="*/ 55323 h 524583"/>
              <a:gd name="connsiteX40" fmla="*/ 100486 w 607639"/>
              <a:gd name="connsiteY40" fmla="*/ 70565 h 524583"/>
              <a:gd name="connsiteX41" fmla="*/ 85208 w 607639"/>
              <a:gd name="connsiteY41" fmla="*/ 85807 h 524583"/>
              <a:gd name="connsiteX42" fmla="*/ 69930 w 607639"/>
              <a:gd name="connsiteY42" fmla="*/ 70565 h 524583"/>
              <a:gd name="connsiteX43" fmla="*/ 85208 w 607639"/>
              <a:gd name="connsiteY43" fmla="*/ 55323 h 524583"/>
              <a:gd name="connsiteX44" fmla="*/ 47262 w 607639"/>
              <a:gd name="connsiteY44" fmla="*/ 40434 h 524583"/>
              <a:gd name="connsiteX45" fmla="*/ 40497 w 607639"/>
              <a:gd name="connsiteY45" fmla="*/ 47188 h 524583"/>
              <a:gd name="connsiteX46" fmla="*/ 40497 w 607639"/>
              <a:gd name="connsiteY46" fmla="*/ 100775 h 524583"/>
              <a:gd name="connsiteX47" fmla="*/ 567142 w 607639"/>
              <a:gd name="connsiteY47" fmla="*/ 100775 h 524583"/>
              <a:gd name="connsiteX48" fmla="*/ 567142 w 607639"/>
              <a:gd name="connsiteY48" fmla="*/ 47188 h 524583"/>
              <a:gd name="connsiteX49" fmla="*/ 560377 w 607639"/>
              <a:gd name="connsiteY49" fmla="*/ 40434 h 524583"/>
              <a:gd name="connsiteX50" fmla="*/ 47262 w 607639"/>
              <a:gd name="connsiteY50" fmla="*/ 0 h 524583"/>
              <a:gd name="connsiteX51" fmla="*/ 560377 w 607639"/>
              <a:gd name="connsiteY51" fmla="*/ 0 h 524583"/>
              <a:gd name="connsiteX52" fmla="*/ 607639 w 607639"/>
              <a:gd name="connsiteY52" fmla="*/ 47188 h 524583"/>
              <a:gd name="connsiteX53" fmla="*/ 607639 w 607639"/>
              <a:gd name="connsiteY53" fmla="*/ 477395 h 524583"/>
              <a:gd name="connsiteX54" fmla="*/ 560377 w 607639"/>
              <a:gd name="connsiteY54" fmla="*/ 524583 h 524583"/>
              <a:gd name="connsiteX55" fmla="*/ 47262 w 607639"/>
              <a:gd name="connsiteY55" fmla="*/ 524583 h 524583"/>
              <a:gd name="connsiteX56" fmla="*/ 0 w 607639"/>
              <a:gd name="connsiteY56" fmla="*/ 477395 h 524583"/>
              <a:gd name="connsiteX57" fmla="*/ 0 w 607639"/>
              <a:gd name="connsiteY57" fmla="*/ 47188 h 524583"/>
              <a:gd name="connsiteX58" fmla="*/ 47262 w 607639"/>
              <a:gd name="connsiteY58" fmla="*/ 0 h 524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607639" h="524583">
                <a:moveTo>
                  <a:pt x="273422" y="287337"/>
                </a:moveTo>
                <a:lnTo>
                  <a:pt x="273422" y="338085"/>
                </a:lnTo>
                <a:lnTo>
                  <a:pt x="323338" y="312756"/>
                </a:lnTo>
                <a:close/>
                <a:moveTo>
                  <a:pt x="262389" y="236323"/>
                </a:moveTo>
                <a:lnTo>
                  <a:pt x="377080" y="294714"/>
                </a:lnTo>
                <a:cubicBezTo>
                  <a:pt x="391850" y="302179"/>
                  <a:pt x="391850" y="323243"/>
                  <a:pt x="377080" y="330709"/>
                </a:cubicBezTo>
                <a:lnTo>
                  <a:pt x="262389" y="389100"/>
                </a:lnTo>
                <a:cubicBezTo>
                  <a:pt x="249042" y="395943"/>
                  <a:pt x="232937" y="386256"/>
                  <a:pt x="232937" y="371058"/>
                </a:cubicBezTo>
                <a:lnTo>
                  <a:pt x="232937" y="254364"/>
                </a:lnTo>
                <a:cubicBezTo>
                  <a:pt x="232937" y="239256"/>
                  <a:pt x="248953" y="229479"/>
                  <a:pt x="262389" y="236323"/>
                </a:cubicBezTo>
                <a:close/>
                <a:moveTo>
                  <a:pt x="127791" y="203306"/>
                </a:moveTo>
                <a:lnTo>
                  <a:pt x="127791" y="422045"/>
                </a:lnTo>
                <a:lnTo>
                  <a:pt x="479847" y="422045"/>
                </a:lnTo>
                <a:lnTo>
                  <a:pt x="479847" y="203306"/>
                </a:lnTo>
                <a:close/>
                <a:moveTo>
                  <a:pt x="121026" y="162865"/>
                </a:moveTo>
                <a:lnTo>
                  <a:pt x="486523" y="162865"/>
                </a:lnTo>
                <a:cubicBezTo>
                  <a:pt x="505217" y="162865"/>
                  <a:pt x="520349" y="178064"/>
                  <a:pt x="520349" y="196640"/>
                </a:cubicBezTo>
                <a:lnTo>
                  <a:pt x="520349" y="428800"/>
                </a:lnTo>
                <a:cubicBezTo>
                  <a:pt x="520349" y="447376"/>
                  <a:pt x="505217" y="462486"/>
                  <a:pt x="486523" y="462486"/>
                </a:cubicBezTo>
                <a:lnTo>
                  <a:pt x="121026" y="462486"/>
                </a:lnTo>
                <a:cubicBezTo>
                  <a:pt x="102421" y="462486"/>
                  <a:pt x="87289" y="447376"/>
                  <a:pt x="87289" y="428800"/>
                </a:cubicBezTo>
                <a:lnTo>
                  <a:pt x="87289" y="196640"/>
                </a:lnTo>
                <a:cubicBezTo>
                  <a:pt x="87289" y="178064"/>
                  <a:pt x="102421" y="162865"/>
                  <a:pt x="121026" y="162865"/>
                </a:cubicBezTo>
                <a:close/>
                <a:moveTo>
                  <a:pt x="40497" y="141210"/>
                </a:moveTo>
                <a:lnTo>
                  <a:pt x="40497" y="477395"/>
                </a:lnTo>
                <a:cubicBezTo>
                  <a:pt x="40497" y="481127"/>
                  <a:pt x="43523" y="484149"/>
                  <a:pt x="47262" y="484149"/>
                </a:cubicBezTo>
                <a:lnTo>
                  <a:pt x="560377" y="484149"/>
                </a:lnTo>
                <a:cubicBezTo>
                  <a:pt x="564116" y="484149"/>
                  <a:pt x="567142" y="481127"/>
                  <a:pt x="567142" y="477395"/>
                </a:cubicBezTo>
                <a:lnTo>
                  <a:pt x="567142" y="141210"/>
                </a:lnTo>
                <a:close/>
                <a:moveTo>
                  <a:pt x="182905" y="55323"/>
                </a:moveTo>
                <a:cubicBezTo>
                  <a:pt x="191323" y="55323"/>
                  <a:pt x="198147" y="62147"/>
                  <a:pt x="198147" y="70565"/>
                </a:cubicBezTo>
                <a:cubicBezTo>
                  <a:pt x="198147" y="78983"/>
                  <a:pt x="191323" y="85807"/>
                  <a:pt x="182905" y="85807"/>
                </a:cubicBezTo>
                <a:cubicBezTo>
                  <a:pt x="174487" y="85807"/>
                  <a:pt x="167663" y="78983"/>
                  <a:pt x="167663" y="70565"/>
                </a:cubicBezTo>
                <a:cubicBezTo>
                  <a:pt x="167663" y="62147"/>
                  <a:pt x="174487" y="55323"/>
                  <a:pt x="182905" y="55323"/>
                </a:cubicBezTo>
                <a:close/>
                <a:moveTo>
                  <a:pt x="134039" y="55323"/>
                </a:moveTo>
                <a:cubicBezTo>
                  <a:pt x="142438" y="55323"/>
                  <a:pt x="149246" y="62147"/>
                  <a:pt x="149246" y="70565"/>
                </a:cubicBezTo>
                <a:cubicBezTo>
                  <a:pt x="149246" y="78983"/>
                  <a:pt x="142438" y="85807"/>
                  <a:pt x="134039" y="85807"/>
                </a:cubicBezTo>
                <a:cubicBezTo>
                  <a:pt x="125640" y="85807"/>
                  <a:pt x="118832" y="78983"/>
                  <a:pt x="118832" y="70565"/>
                </a:cubicBezTo>
                <a:cubicBezTo>
                  <a:pt x="118832" y="62147"/>
                  <a:pt x="125640" y="55323"/>
                  <a:pt x="134039" y="55323"/>
                </a:cubicBezTo>
                <a:close/>
                <a:moveTo>
                  <a:pt x="85208" y="55323"/>
                </a:moveTo>
                <a:cubicBezTo>
                  <a:pt x="93646" y="55323"/>
                  <a:pt x="100486" y="62147"/>
                  <a:pt x="100486" y="70565"/>
                </a:cubicBezTo>
                <a:cubicBezTo>
                  <a:pt x="100486" y="78983"/>
                  <a:pt x="93646" y="85807"/>
                  <a:pt x="85208" y="85807"/>
                </a:cubicBezTo>
                <a:cubicBezTo>
                  <a:pt x="76770" y="85807"/>
                  <a:pt x="69930" y="78983"/>
                  <a:pt x="69930" y="70565"/>
                </a:cubicBezTo>
                <a:cubicBezTo>
                  <a:pt x="69930" y="62147"/>
                  <a:pt x="76770" y="55323"/>
                  <a:pt x="85208" y="55323"/>
                </a:cubicBezTo>
                <a:close/>
                <a:moveTo>
                  <a:pt x="47262" y="40434"/>
                </a:moveTo>
                <a:cubicBezTo>
                  <a:pt x="43523" y="40434"/>
                  <a:pt x="40497" y="43456"/>
                  <a:pt x="40497" y="47188"/>
                </a:cubicBezTo>
                <a:lnTo>
                  <a:pt x="40497" y="100775"/>
                </a:lnTo>
                <a:lnTo>
                  <a:pt x="567142" y="100775"/>
                </a:lnTo>
                <a:lnTo>
                  <a:pt x="567142" y="47188"/>
                </a:lnTo>
                <a:cubicBezTo>
                  <a:pt x="567142" y="43456"/>
                  <a:pt x="564116" y="40434"/>
                  <a:pt x="560377" y="40434"/>
                </a:cubicBezTo>
                <a:close/>
                <a:moveTo>
                  <a:pt x="47262" y="0"/>
                </a:moveTo>
                <a:lnTo>
                  <a:pt x="560377" y="0"/>
                </a:lnTo>
                <a:cubicBezTo>
                  <a:pt x="586367" y="0"/>
                  <a:pt x="607639" y="21150"/>
                  <a:pt x="607639" y="47188"/>
                </a:cubicBezTo>
                <a:lnTo>
                  <a:pt x="607639" y="477395"/>
                </a:lnTo>
                <a:cubicBezTo>
                  <a:pt x="607639" y="503433"/>
                  <a:pt x="586367" y="524583"/>
                  <a:pt x="560377" y="524583"/>
                </a:cubicBezTo>
                <a:lnTo>
                  <a:pt x="47262" y="524583"/>
                </a:lnTo>
                <a:cubicBezTo>
                  <a:pt x="21183" y="524583"/>
                  <a:pt x="0" y="503433"/>
                  <a:pt x="0" y="477395"/>
                </a:cubicBezTo>
                <a:lnTo>
                  <a:pt x="0" y="47188"/>
                </a:lnTo>
                <a:cubicBezTo>
                  <a:pt x="0" y="21150"/>
                  <a:pt x="21183" y="0"/>
                  <a:pt x="47262" y="0"/>
                </a:cubicBezTo>
                <a:close/>
              </a:path>
            </a:pathLst>
          </a:custGeom>
          <a:solidFill>
            <a:schemeClr val="tx1">
              <a:lumMod val="65000"/>
              <a:lumOff val="35000"/>
            </a:schemeClr>
          </a:solidFill>
          <a:ln>
            <a:noFill/>
          </a:ln>
        </p:spPr>
        <p:txBody>
          <a:bodyPr wrap="square">
            <a:noAutofit/>
          </a:bodyPr>
          <a:lstStyle/>
          <a:p>
            <a:pPr fontAlgn="ctr"/>
            <a:endParaRPr lang="zh-CN" altLang="en-US">
              <a:latin typeface="Huawei Sans" panose="020C0503030203020204" pitchFamily="34" charset="0"/>
            </a:endParaRPr>
          </a:p>
        </p:txBody>
      </p:sp>
      <p:sp>
        <p:nvSpPr>
          <p:cNvPr id="11" name="play-on-cloud_59843"/>
          <p:cNvSpPr>
            <a:spLocks noChangeAspect="1"/>
          </p:cNvSpPr>
          <p:nvPr/>
        </p:nvSpPr>
        <p:spPr bwMode="auto">
          <a:xfrm>
            <a:off x="7227381" y="3817020"/>
            <a:ext cx="609685" cy="508643"/>
          </a:xfrm>
          <a:custGeom>
            <a:avLst/>
            <a:gdLst>
              <a:gd name="connsiteX0" fmla="*/ 263714 w 605317"/>
              <a:gd name="connsiteY0" fmla="*/ 247631 h 504999"/>
              <a:gd name="connsiteX1" fmla="*/ 283535 w 605317"/>
              <a:gd name="connsiteY1" fmla="*/ 248091 h 504999"/>
              <a:gd name="connsiteX2" fmla="*/ 374805 w 605317"/>
              <a:gd name="connsiteY2" fmla="*/ 305639 h 504999"/>
              <a:gd name="connsiteX3" fmla="*/ 384024 w 605317"/>
              <a:gd name="connsiteY3" fmla="*/ 322212 h 504999"/>
              <a:gd name="connsiteX4" fmla="*/ 374805 w 605317"/>
              <a:gd name="connsiteY4" fmla="*/ 338325 h 504999"/>
              <a:gd name="connsiteX5" fmla="*/ 283535 w 605317"/>
              <a:gd name="connsiteY5" fmla="*/ 396333 h 504999"/>
              <a:gd name="connsiteX6" fmla="*/ 263714 w 605317"/>
              <a:gd name="connsiteY6" fmla="*/ 396793 h 504999"/>
              <a:gd name="connsiteX7" fmla="*/ 253573 w 605317"/>
              <a:gd name="connsiteY7" fmla="*/ 379759 h 504999"/>
              <a:gd name="connsiteX8" fmla="*/ 253573 w 605317"/>
              <a:gd name="connsiteY8" fmla="*/ 264665 h 504999"/>
              <a:gd name="connsiteX9" fmla="*/ 263714 w 605317"/>
              <a:gd name="connsiteY9" fmla="*/ 247631 h 504999"/>
              <a:gd name="connsiteX10" fmla="*/ 302465 w 605317"/>
              <a:gd name="connsiteY10" fmla="*/ 180008 h 504999"/>
              <a:gd name="connsiteX11" fmla="*/ 159994 w 605317"/>
              <a:gd name="connsiteY11" fmla="*/ 322249 h 504999"/>
              <a:gd name="connsiteX12" fmla="*/ 302465 w 605317"/>
              <a:gd name="connsiteY12" fmla="*/ 464490 h 504999"/>
              <a:gd name="connsiteX13" fmla="*/ 445397 w 605317"/>
              <a:gd name="connsiteY13" fmla="*/ 322249 h 504999"/>
              <a:gd name="connsiteX14" fmla="*/ 302465 w 605317"/>
              <a:gd name="connsiteY14" fmla="*/ 180008 h 504999"/>
              <a:gd name="connsiteX15" fmla="*/ 302465 w 605317"/>
              <a:gd name="connsiteY15" fmla="*/ 139039 h 504999"/>
              <a:gd name="connsiteX16" fmla="*/ 485971 w 605317"/>
              <a:gd name="connsiteY16" fmla="*/ 322249 h 504999"/>
              <a:gd name="connsiteX17" fmla="*/ 302465 w 605317"/>
              <a:gd name="connsiteY17" fmla="*/ 504999 h 504999"/>
              <a:gd name="connsiteX18" fmla="*/ 119420 w 605317"/>
              <a:gd name="connsiteY18" fmla="*/ 322249 h 504999"/>
              <a:gd name="connsiteX19" fmla="*/ 302465 w 605317"/>
              <a:gd name="connsiteY19" fmla="*/ 139039 h 504999"/>
              <a:gd name="connsiteX20" fmla="*/ 259553 w 605317"/>
              <a:gd name="connsiteY20" fmla="*/ 0 h 504999"/>
              <a:gd name="connsiteX21" fmla="*/ 349913 w 605317"/>
              <a:gd name="connsiteY21" fmla="*/ 30383 h 504999"/>
              <a:gd name="connsiteX22" fmla="*/ 357750 w 605317"/>
              <a:gd name="connsiteY22" fmla="*/ 32684 h 504999"/>
              <a:gd name="connsiteX23" fmla="*/ 366971 w 605317"/>
              <a:gd name="connsiteY23" fmla="*/ 32684 h 504999"/>
              <a:gd name="connsiteX24" fmla="*/ 473927 w 605317"/>
              <a:gd name="connsiteY24" fmla="*/ 87465 h 504999"/>
              <a:gd name="connsiteX25" fmla="*/ 482686 w 605317"/>
              <a:gd name="connsiteY25" fmla="*/ 92069 h 504999"/>
              <a:gd name="connsiteX26" fmla="*/ 605317 w 605317"/>
              <a:gd name="connsiteY26" fmla="*/ 224187 h 504999"/>
              <a:gd name="connsiteX27" fmla="*/ 508503 w 605317"/>
              <a:gd name="connsiteY27" fmla="*/ 350782 h 504999"/>
              <a:gd name="connsiteX28" fmla="*/ 510808 w 605317"/>
              <a:gd name="connsiteY28" fmla="*/ 322241 h 504999"/>
              <a:gd name="connsiteX29" fmla="*/ 508964 w 605317"/>
              <a:gd name="connsiteY29" fmla="*/ 295541 h 504999"/>
              <a:gd name="connsiteX30" fmla="*/ 553222 w 605317"/>
              <a:gd name="connsiteY30" fmla="*/ 224187 h 504999"/>
              <a:gd name="connsiteX31" fmla="*/ 473005 w 605317"/>
              <a:gd name="connsiteY31" fmla="*/ 144088 h 504999"/>
              <a:gd name="connsiteX32" fmla="*/ 465167 w 605317"/>
              <a:gd name="connsiteY32" fmla="*/ 144548 h 504999"/>
              <a:gd name="connsiteX33" fmla="*/ 438889 w 605317"/>
              <a:gd name="connsiteY33" fmla="*/ 129817 h 504999"/>
              <a:gd name="connsiteX34" fmla="*/ 366971 w 605317"/>
              <a:gd name="connsiteY34" fmla="*/ 84703 h 504999"/>
              <a:gd name="connsiteX35" fmla="*/ 350374 w 605317"/>
              <a:gd name="connsiteY35" fmla="*/ 86084 h 504999"/>
              <a:gd name="connsiteX36" fmla="*/ 326862 w 605317"/>
              <a:gd name="connsiteY36" fmla="*/ 79179 h 504999"/>
              <a:gd name="connsiteX37" fmla="*/ 259553 w 605317"/>
              <a:gd name="connsiteY37" fmla="*/ 52019 h 504999"/>
              <a:gd name="connsiteX38" fmla="*/ 165967 w 605317"/>
              <a:gd name="connsiteY38" fmla="*/ 124753 h 504999"/>
              <a:gd name="connsiteX39" fmla="*/ 138767 w 605317"/>
              <a:gd name="connsiteY39" fmla="*/ 144088 h 504999"/>
              <a:gd name="connsiteX40" fmla="*/ 132312 w 605317"/>
              <a:gd name="connsiteY40" fmla="*/ 144088 h 504999"/>
              <a:gd name="connsiteX41" fmla="*/ 52095 w 605317"/>
              <a:gd name="connsiteY41" fmla="*/ 223727 h 504999"/>
              <a:gd name="connsiteX42" fmla="*/ 96353 w 605317"/>
              <a:gd name="connsiteY42" fmla="*/ 295541 h 504999"/>
              <a:gd name="connsiteX43" fmla="*/ 94509 w 605317"/>
              <a:gd name="connsiteY43" fmla="*/ 322241 h 504999"/>
              <a:gd name="connsiteX44" fmla="*/ 96814 w 605317"/>
              <a:gd name="connsiteY44" fmla="*/ 350782 h 504999"/>
              <a:gd name="connsiteX45" fmla="*/ 0 w 605317"/>
              <a:gd name="connsiteY45" fmla="*/ 224187 h 504999"/>
              <a:gd name="connsiteX46" fmla="*/ 115716 w 605317"/>
              <a:gd name="connsiteY46" fmla="*/ 92989 h 504999"/>
              <a:gd name="connsiteX47" fmla="*/ 124475 w 605317"/>
              <a:gd name="connsiteY47" fmla="*/ 86545 h 504999"/>
              <a:gd name="connsiteX48" fmla="*/ 259553 w 605317"/>
              <a:gd name="connsiteY48" fmla="*/ 0 h 504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605317" h="504999">
                <a:moveTo>
                  <a:pt x="263714" y="247631"/>
                </a:moveTo>
                <a:cubicBezTo>
                  <a:pt x="269707" y="243948"/>
                  <a:pt x="277543" y="244408"/>
                  <a:pt x="283535" y="248091"/>
                </a:cubicBezTo>
                <a:lnTo>
                  <a:pt x="374805" y="305639"/>
                </a:lnTo>
                <a:cubicBezTo>
                  <a:pt x="380336" y="309322"/>
                  <a:pt x="384024" y="315307"/>
                  <a:pt x="384024" y="322212"/>
                </a:cubicBezTo>
                <a:cubicBezTo>
                  <a:pt x="384024" y="328657"/>
                  <a:pt x="380336" y="335103"/>
                  <a:pt x="374805" y="338325"/>
                </a:cubicBezTo>
                <a:lnTo>
                  <a:pt x="283535" y="396333"/>
                </a:lnTo>
                <a:cubicBezTo>
                  <a:pt x="277543" y="400016"/>
                  <a:pt x="269707" y="400016"/>
                  <a:pt x="263714" y="396793"/>
                </a:cubicBezTo>
                <a:cubicBezTo>
                  <a:pt x="257722" y="393110"/>
                  <a:pt x="253573" y="386665"/>
                  <a:pt x="253573" y="379759"/>
                </a:cubicBezTo>
                <a:lnTo>
                  <a:pt x="253573" y="264665"/>
                </a:lnTo>
                <a:cubicBezTo>
                  <a:pt x="253573" y="257299"/>
                  <a:pt x="257722" y="250854"/>
                  <a:pt x="263714" y="247631"/>
                </a:cubicBezTo>
                <a:close/>
                <a:moveTo>
                  <a:pt x="302465" y="180008"/>
                </a:moveTo>
                <a:cubicBezTo>
                  <a:pt x="224083" y="180008"/>
                  <a:pt x="159994" y="243533"/>
                  <a:pt x="159994" y="322249"/>
                </a:cubicBezTo>
                <a:cubicBezTo>
                  <a:pt x="159994" y="400505"/>
                  <a:pt x="224083" y="464490"/>
                  <a:pt x="302465" y="464490"/>
                </a:cubicBezTo>
                <a:cubicBezTo>
                  <a:pt x="381308" y="464490"/>
                  <a:pt x="445397" y="400505"/>
                  <a:pt x="445397" y="322249"/>
                </a:cubicBezTo>
                <a:cubicBezTo>
                  <a:pt x="445397" y="243533"/>
                  <a:pt x="381308" y="180008"/>
                  <a:pt x="302465" y="180008"/>
                </a:cubicBezTo>
                <a:close/>
                <a:moveTo>
                  <a:pt x="302465" y="139039"/>
                </a:moveTo>
                <a:cubicBezTo>
                  <a:pt x="403439" y="139039"/>
                  <a:pt x="485971" y="221438"/>
                  <a:pt x="485971" y="322249"/>
                </a:cubicBezTo>
                <a:cubicBezTo>
                  <a:pt x="485971" y="423061"/>
                  <a:pt x="403439" y="504999"/>
                  <a:pt x="302465" y="504999"/>
                </a:cubicBezTo>
                <a:cubicBezTo>
                  <a:pt x="201491" y="504999"/>
                  <a:pt x="119420" y="423061"/>
                  <a:pt x="119420" y="322249"/>
                </a:cubicBezTo>
                <a:cubicBezTo>
                  <a:pt x="119420" y="221438"/>
                  <a:pt x="201491" y="139039"/>
                  <a:pt x="302465" y="139039"/>
                </a:cubicBezTo>
                <a:close/>
                <a:moveTo>
                  <a:pt x="259553" y="0"/>
                </a:moveTo>
                <a:cubicBezTo>
                  <a:pt x="292747" y="0"/>
                  <a:pt x="324096" y="10588"/>
                  <a:pt x="349913" y="30383"/>
                </a:cubicBezTo>
                <a:cubicBezTo>
                  <a:pt x="352218" y="32224"/>
                  <a:pt x="354984" y="33145"/>
                  <a:pt x="357750" y="32684"/>
                </a:cubicBezTo>
                <a:cubicBezTo>
                  <a:pt x="360516" y="32684"/>
                  <a:pt x="363743" y="32684"/>
                  <a:pt x="366971" y="32684"/>
                </a:cubicBezTo>
                <a:cubicBezTo>
                  <a:pt x="409384" y="32684"/>
                  <a:pt x="449493" y="53400"/>
                  <a:pt x="473927" y="87465"/>
                </a:cubicBezTo>
                <a:cubicBezTo>
                  <a:pt x="476232" y="90227"/>
                  <a:pt x="478998" y="92069"/>
                  <a:pt x="482686" y="92069"/>
                </a:cubicBezTo>
                <a:cubicBezTo>
                  <a:pt x="550917" y="97133"/>
                  <a:pt x="605317" y="154215"/>
                  <a:pt x="605317" y="224187"/>
                </a:cubicBezTo>
                <a:cubicBezTo>
                  <a:pt x="605317" y="284493"/>
                  <a:pt x="564286" y="335591"/>
                  <a:pt x="508503" y="350782"/>
                </a:cubicBezTo>
                <a:cubicBezTo>
                  <a:pt x="509886" y="341575"/>
                  <a:pt x="510808" y="331908"/>
                  <a:pt x="510808" y="322241"/>
                </a:cubicBezTo>
                <a:cubicBezTo>
                  <a:pt x="510808" y="313034"/>
                  <a:pt x="509886" y="304287"/>
                  <a:pt x="508964" y="295541"/>
                </a:cubicBezTo>
                <a:cubicBezTo>
                  <a:pt x="535242" y="282191"/>
                  <a:pt x="553222" y="255030"/>
                  <a:pt x="553222" y="224187"/>
                </a:cubicBezTo>
                <a:cubicBezTo>
                  <a:pt x="553222" y="179994"/>
                  <a:pt x="517263" y="144088"/>
                  <a:pt x="473005" y="144088"/>
                </a:cubicBezTo>
                <a:cubicBezTo>
                  <a:pt x="470239" y="144088"/>
                  <a:pt x="467473" y="144088"/>
                  <a:pt x="465167" y="144548"/>
                </a:cubicBezTo>
                <a:cubicBezTo>
                  <a:pt x="454103" y="145469"/>
                  <a:pt x="443500" y="139484"/>
                  <a:pt x="438889" y="129817"/>
                </a:cubicBezTo>
                <a:cubicBezTo>
                  <a:pt x="425520" y="101736"/>
                  <a:pt x="397859" y="84703"/>
                  <a:pt x="366971" y="84703"/>
                </a:cubicBezTo>
                <a:cubicBezTo>
                  <a:pt x="361438" y="84703"/>
                  <a:pt x="355906" y="85164"/>
                  <a:pt x="350374" y="86084"/>
                </a:cubicBezTo>
                <a:cubicBezTo>
                  <a:pt x="342076" y="87926"/>
                  <a:pt x="333316" y="85164"/>
                  <a:pt x="326862" y="79179"/>
                </a:cubicBezTo>
                <a:cubicBezTo>
                  <a:pt x="308882" y="61686"/>
                  <a:pt x="284909" y="52019"/>
                  <a:pt x="259553" y="52019"/>
                </a:cubicBezTo>
                <a:cubicBezTo>
                  <a:pt x="215296" y="52019"/>
                  <a:pt x="177031" y="81941"/>
                  <a:pt x="165967" y="124753"/>
                </a:cubicBezTo>
                <a:cubicBezTo>
                  <a:pt x="163200" y="137182"/>
                  <a:pt x="151675" y="145469"/>
                  <a:pt x="138767" y="144088"/>
                </a:cubicBezTo>
                <a:cubicBezTo>
                  <a:pt x="136461" y="144088"/>
                  <a:pt x="134617" y="144088"/>
                  <a:pt x="132312" y="144088"/>
                </a:cubicBezTo>
                <a:cubicBezTo>
                  <a:pt x="88055" y="144088"/>
                  <a:pt x="52095" y="179994"/>
                  <a:pt x="52095" y="223727"/>
                </a:cubicBezTo>
                <a:cubicBezTo>
                  <a:pt x="52095" y="255030"/>
                  <a:pt x="70075" y="282191"/>
                  <a:pt x="96353" y="295541"/>
                </a:cubicBezTo>
                <a:cubicBezTo>
                  <a:pt x="95431" y="304287"/>
                  <a:pt x="94509" y="313034"/>
                  <a:pt x="94509" y="322241"/>
                </a:cubicBezTo>
                <a:cubicBezTo>
                  <a:pt x="94509" y="331908"/>
                  <a:pt x="95431" y="341575"/>
                  <a:pt x="96814" y="350782"/>
                </a:cubicBezTo>
                <a:cubicBezTo>
                  <a:pt x="41031" y="335591"/>
                  <a:pt x="0" y="284493"/>
                  <a:pt x="0" y="224187"/>
                </a:cubicBezTo>
                <a:cubicBezTo>
                  <a:pt x="0" y="156977"/>
                  <a:pt x="50712" y="101276"/>
                  <a:pt x="115716" y="92989"/>
                </a:cubicBezTo>
                <a:cubicBezTo>
                  <a:pt x="119404" y="92529"/>
                  <a:pt x="123092" y="90227"/>
                  <a:pt x="124475" y="86545"/>
                </a:cubicBezTo>
                <a:cubicBezTo>
                  <a:pt x="148448" y="34526"/>
                  <a:pt x="200543" y="0"/>
                  <a:pt x="259553" y="0"/>
                </a:cubicBezTo>
                <a:close/>
              </a:path>
            </a:pathLst>
          </a:custGeom>
          <a:solidFill>
            <a:schemeClr val="tx1">
              <a:lumMod val="65000"/>
              <a:lumOff val="35000"/>
            </a:schemeClr>
          </a:solidFill>
          <a:ln>
            <a:noFill/>
          </a:ln>
        </p:spPr>
        <p:txBody>
          <a:bodyPr wrap="square">
            <a:noAutofit/>
          </a:bodyPr>
          <a:lstStyle/>
          <a:p>
            <a:pPr fontAlgn="ctr"/>
            <a:endParaRPr lang="zh-CN" altLang="en-US">
              <a:latin typeface="Huawei Sans" panose="020C0503030203020204" pitchFamily="34" charset="0"/>
            </a:endParaRPr>
          </a:p>
        </p:txBody>
      </p:sp>
      <p:sp>
        <p:nvSpPr>
          <p:cNvPr id="12" name="iconfont-1016-723314"/>
          <p:cNvSpPr>
            <a:spLocks noChangeAspect="1"/>
          </p:cNvSpPr>
          <p:nvPr/>
        </p:nvSpPr>
        <p:spPr bwMode="auto">
          <a:xfrm>
            <a:off x="5230529" y="5793589"/>
            <a:ext cx="502468" cy="429858"/>
          </a:xfrm>
          <a:custGeom>
            <a:avLst/>
            <a:gdLst>
              <a:gd name="T0" fmla="*/ 11969 w 12800"/>
              <a:gd name="T1" fmla="*/ 10952 h 10952"/>
              <a:gd name="T2" fmla="*/ 3075 w 12800"/>
              <a:gd name="T3" fmla="*/ 10707 h 10952"/>
              <a:gd name="T4" fmla="*/ 2831 w 12800"/>
              <a:gd name="T5" fmla="*/ 3787 h 10952"/>
              <a:gd name="T6" fmla="*/ 3661 w 12800"/>
              <a:gd name="T7" fmla="*/ 2954 h 10952"/>
              <a:gd name="T8" fmla="*/ 12556 w 12800"/>
              <a:gd name="T9" fmla="*/ 3199 h 10952"/>
              <a:gd name="T10" fmla="*/ 12800 w 12800"/>
              <a:gd name="T11" fmla="*/ 10119 h 10952"/>
              <a:gd name="T12" fmla="*/ 12135 w 12800"/>
              <a:gd name="T13" fmla="*/ 3787 h 10952"/>
              <a:gd name="T14" fmla="*/ 11969 w 12800"/>
              <a:gd name="T15" fmla="*/ 3621 h 10952"/>
              <a:gd name="T16" fmla="*/ 3545 w 12800"/>
              <a:gd name="T17" fmla="*/ 3670 h 10952"/>
              <a:gd name="T18" fmla="*/ 3495 w 12800"/>
              <a:gd name="T19" fmla="*/ 10119 h 10952"/>
              <a:gd name="T20" fmla="*/ 3661 w 12800"/>
              <a:gd name="T21" fmla="*/ 10286 h 10952"/>
              <a:gd name="T22" fmla="*/ 12086 w 12800"/>
              <a:gd name="T23" fmla="*/ 10236 h 10952"/>
              <a:gd name="T24" fmla="*/ 12135 w 12800"/>
              <a:gd name="T25" fmla="*/ 3787 h 10952"/>
              <a:gd name="T26" fmla="*/ 5821 w 12800"/>
              <a:gd name="T27" fmla="*/ 6953 h 10952"/>
              <a:gd name="T28" fmla="*/ 9311 w 12800"/>
              <a:gd name="T29" fmla="*/ 5120 h 10952"/>
              <a:gd name="T30" fmla="*/ 11471 w 12800"/>
              <a:gd name="T31" fmla="*/ 9619 h 10952"/>
              <a:gd name="T32" fmla="*/ 4160 w 12800"/>
              <a:gd name="T33" fmla="*/ 8619 h 10952"/>
              <a:gd name="T34" fmla="*/ 4451 w 12800"/>
              <a:gd name="T35" fmla="*/ 5995 h 10952"/>
              <a:gd name="T36" fmla="*/ 4451 w 12800"/>
              <a:gd name="T37" fmla="*/ 4579 h 10952"/>
              <a:gd name="T38" fmla="*/ 5863 w 12800"/>
              <a:gd name="T39" fmla="*/ 4579 h 10952"/>
              <a:gd name="T40" fmla="*/ 5863 w 12800"/>
              <a:gd name="T41" fmla="*/ 5995 h 10952"/>
              <a:gd name="T42" fmla="*/ 10659 w 12800"/>
              <a:gd name="T43" fmla="*/ 2310 h 10952"/>
              <a:gd name="T44" fmla="*/ 10492 w 12800"/>
              <a:gd name="T45" fmla="*/ 2144 h 10952"/>
              <a:gd name="T46" fmla="*/ 2068 w 12800"/>
              <a:gd name="T47" fmla="*/ 2193 h 10952"/>
              <a:gd name="T48" fmla="*/ 2018 w 12800"/>
              <a:gd name="T49" fmla="*/ 8642 h 10952"/>
              <a:gd name="T50" fmla="*/ 2185 w 12800"/>
              <a:gd name="T51" fmla="*/ 8809 h 10952"/>
              <a:gd name="T52" fmla="*/ 2339 w 12800"/>
              <a:gd name="T53" fmla="*/ 9107 h 10952"/>
              <a:gd name="T54" fmla="*/ 2185 w 12800"/>
              <a:gd name="T55" fmla="*/ 9475 h 10952"/>
              <a:gd name="T56" fmla="*/ 1354 w 12800"/>
              <a:gd name="T57" fmla="*/ 8642 h 10952"/>
              <a:gd name="T58" fmla="*/ 1598 w 12800"/>
              <a:gd name="T59" fmla="*/ 1722 h 10952"/>
              <a:gd name="T60" fmla="*/ 10492 w 12800"/>
              <a:gd name="T61" fmla="*/ 1477 h 10952"/>
              <a:gd name="T62" fmla="*/ 11323 w 12800"/>
              <a:gd name="T63" fmla="*/ 2310 h 10952"/>
              <a:gd name="T64" fmla="*/ 10658 w 12800"/>
              <a:gd name="T65" fmla="*/ 2461 h 10952"/>
              <a:gd name="T66" fmla="*/ 10659 w 12800"/>
              <a:gd name="T67" fmla="*/ 2310 h 10952"/>
              <a:gd name="T68" fmla="*/ 9255 w 12800"/>
              <a:gd name="T69" fmla="*/ 716 h 10952"/>
              <a:gd name="T70" fmla="*/ 831 w 12800"/>
              <a:gd name="T71" fmla="*/ 667 h 10952"/>
              <a:gd name="T72" fmla="*/ 665 w 12800"/>
              <a:gd name="T73" fmla="*/ 833 h 10952"/>
              <a:gd name="T74" fmla="*/ 714 w 12800"/>
              <a:gd name="T75" fmla="*/ 7282 h 10952"/>
              <a:gd name="T76" fmla="*/ 985 w 12800"/>
              <a:gd name="T77" fmla="*/ 7332 h 10952"/>
              <a:gd name="T78" fmla="*/ 1057 w 12800"/>
              <a:gd name="T79" fmla="*/ 7998 h 10952"/>
              <a:gd name="T80" fmla="*/ 244 w 12800"/>
              <a:gd name="T81" fmla="*/ 7754 h 10952"/>
              <a:gd name="T82" fmla="*/ 0 w 12800"/>
              <a:gd name="T83" fmla="*/ 833 h 10952"/>
              <a:gd name="T84" fmla="*/ 831 w 12800"/>
              <a:gd name="T85" fmla="*/ 0 h 10952"/>
              <a:gd name="T86" fmla="*/ 9725 w 12800"/>
              <a:gd name="T87" fmla="*/ 245 h 10952"/>
              <a:gd name="T88" fmla="*/ 9969 w 12800"/>
              <a:gd name="T89" fmla="*/ 984 h 10952"/>
              <a:gd name="T90" fmla="*/ 9305 w 12800"/>
              <a:gd name="T91" fmla="*/ 833 h 109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800" h="10952">
                <a:moveTo>
                  <a:pt x="12556" y="10707"/>
                </a:moveTo>
                <a:cubicBezTo>
                  <a:pt x="12393" y="10870"/>
                  <a:pt x="12198" y="10952"/>
                  <a:pt x="11969" y="10952"/>
                </a:cubicBezTo>
                <a:lnTo>
                  <a:pt x="3661" y="10952"/>
                </a:lnTo>
                <a:cubicBezTo>
                  <a:pt x="3433" y="10952"/>
                  <a:pt x="3238" y="10870"/>
                  <a:pt x="3075" y="10707"/>
                </a:cubicBezTo>
                <a:cubicBezTo>
                  <a:pt x="2912" y="10544"/>
                  <a:pt x="2831" y="10348"/>
                  <a:pt x="2831" y="10119"/>
                </a:cubicBezTo>
                <a:lnTo>
                  <a:pt x="2831" y="3787"/>
                </a:lnTo>
                <a:cubicBezTo>
                  <a:pt x="2831" y="3558"/>
                  <a:pt x="2912" y="3362"/>
                  <a:pt x="3075" y="3199"/>
                </a:cubicBezTo>
                <a:cubicBezTo>
                  <a:pt x="3238" y="3036"/>
                  <a:pt x="3433" y="2954"/>
                  <a:pt x="3661" y="2954"/>
                </a:cubicBezTo>
                <a:lnTo>
                  <a:pt x="11969" y="2954"/>
                </a:lnTo>
                <a:cubicBezTo>
                  <a:pt x="12198" y="2954"/>
                  <a:pt x="12393" y="3036"/>
                  <a:pt x="12556" y="3199"/>
                </a:cubicBezTo>
                <a:cubicBezTo>
                  <a:pt x="12718" y="3362"/>
                  <a:pt x="12800" y="3558"/>
                  <a:pt x="12800" y="3787"/>
                </a:cubicBezTo>
                <a:lnTo>
                  <a:pt x="12800" y="10119"/>
                </a:lnTo>
                <a:cubicBezTo>
                  <a:pt x="12800" y="10348"/>
                  <a:pt x="12719" y="10544"/>
                  <a:pt x="12556" y="10707"/>
                </a:cubicBezTo>
                <a:close/>
                <a:moveTo>
                  <a:pt x="12135" y="3787"/>
                </a:moveTo>
                <a:cubicBezTo>
                  <a:pt x="12135" y="3742"/>
                  <a:pt x="12119" y="3703"/>
                  <a:pt x="12086" y="3670"/>
                </a:cubicBezTo>
                <a:cubicBezTo>
                  <a:pt x="12053" y="3637"/>
                  <a:pt x="12014" y="3621"/>
                  <a:pt x="11969" y="3621"/>
                </a:cubicBezTo>
                <a:lnTo>
                  <a:pt x="3661" y="3621"/>
                </a:lnTo>
                <a:cubicBezTo>
                  <a:pt x="3616" y="3621"/>
                  <a:pt x="3577" y="3637"/>
                  <a:pt x="3545" y="3670"/>
                </a:cubicBezTo>
                <a:cubicBezTo>
                  <a:pt x="3512" y="3703"/>
                  <a:pt x="3495" y="3742"/>
                  <a:pt x="3495" y="3787"/>
                </a:cubicBezTo>
                <a:lnTo>
                  <a:pt x="3495" y="10119"/>
                </a:lnTo>
                <a:cubicBezTo>
                  <a:pt x="3495" y="10164"/>
                  <a:pt x="3512" y="10203"/>
                  <a:pt x="3545" y="10236"/>
                </a:cubicBezTo>
                <a:cubicBezTo>
                  <a:pt x="3578" y="10269"/>
                  <a:pt x="3616" y="10286"/>
                  <a:pt x="3661" y="10286"/>
                </a:cubicBezTo>
                <a:lnTo>
                  <a:pt x="11969" y="10286"/>
                </a:lnTo>
                <a:cubicBezTo>
                  <a:pt x="12014" y="10286"/>
                  <a:pt x="12053" y="10269"/>
                  <a:pt x="12086" y="10236"/>
                </a:cubicBezTo>
                <a:cubicBezTo>
                  <a:pt x="12119" y="10203"/>
                  <a:pt x="12135" y="10164"/>
                  <a:pt x="12135" y="10119"/>
                </a:cubicBezTo>
                <a:lnTo>
                  <a:pt x="12135" y="3787"/>
                </a:lnTo>
                <a:close/>
                <a:moveTo>
                  <a:pt x="4160" y="8619"/>
                </a:moveTo>
                <a:lnTo>
                  <a:pt x="5821" y="6953"/>
                </a:lnTo>
                <a:lnTo>
                  <a:pt x="6652" y="7786"/>
                </a:lnTo>
                <a:lnTo>
                  <a:pt x="9311" y="5120"/>
                </a:lnTo>
                <a:lnTo>
                  <a:pt x="11471" y="7286"/>
                </a:lnTo>
                <a:lnTo>
                  <a:pt x="11471" y="9619"/>
                </a:lnTo>
                <a:lnTo>
                  <a:pt x="4160" y="9619"/>
                </a:lnTo>
                <a:lnTo>
                  <a:pt x="4160" y="8619"/>
                </a:lnTo>
                <a:close/>
                <a:moveTo>
                  <a:pt x="5157" y="6286"/>
                </a:moveTo>
                <a:cubicBezTo>
                  <a:pt x="4880" y="6286"/>
                  <a:pt x="4645" y="6189"/>
                  <a:pt x="4451" y="5995"/>
                </a:cubicBezTo>
                <a:cubicBezTo>
                  <a:pt x="4257" y="5801"/>
                  <a:pt x="4160" y="5564"/>
                  <a:pt x="4160" y="5287"/>
                </a:cubicBezTo>
                <a:cubicBezTo>
                  <a:pt x="4160" y="5009"/>
                  <a:pt x="4257" y="4773"/>
                  <a:pt x="4451" y="4579"/>
                </a:cubicBezTo>
                <a:cubicBezTo>
                  <a:pt x="4645" y="4384"/>
                  <a:pt x="4880" y="4287"/>
                  <a:pt x="5157" y="4287"/>
                </a:cubicBezTo>
                <a:cubicBezTo>
                  <a:pt x="5434" y="4287"/>
                  <a:pt x="5669" y="4384"/>
                  <a:pt x="5863" y="4579"/>
                </a:cubicBezTo>
                <a:cubicBezTo>
                  <a:pt x="6057" y="4773"/>
                  <a:pt x="6154" y="5009"/>
                  <a:pt x="6154" y="5287"/>
                </a:cubicBezTo>
                <a:cubicBezTo>
                  <a:pt x="6154" y="5564"/>
                  <a:pt x="6057" y="5801"/>
                  <a:pt x="5863" y="5995"/>
                </a:cubicBezTo>
                <a:cubicBezTo>
                  <a:pt x="5669" y="6189"/>
                  <a:pt x="5434" y="6286"/>
                  <a:pt x="5157" y="6286"/>
                </a:cubicBezTo>
                <a:close/>
                <a:moveTo>
                  <a:pt x="10659" y="2310"/>
                </a:moveTo>
                <a:cubicBezTo>
                  <a:pt x="10659" y="2265"/>
                  <a:pt x="10642" y="2226"/>
                  <a:pt x="10609" y="2193"/>
                </a:cubicBezTo>
                <a:cubicBezTo>
                  <a:pt x="10576" y="2160"/>
                  <a:pt x="10537" y="2144"/>
                  <a:pt x="10492" y="2144"/>
                </a:cubicBezTo>
                <a:lnTo>
                  <a:pt x="2185" y="2144"/>
                </a:lnTo>
                <a:cubicBezTo>
                  <a:pt x="2139" y="2144"/>
                  <a:pt x="2101" y="2160"/>
                  <a:pt x="2068" y="2193"/>
                </a:cubicBezTo>
                <a:cubicBezTo>
                  <a:pt x="2035" y="2226"/>
                  <a:pt x="2018" y="2265"/>
                  <a:pt x="2018" y="2310"/>
                </a:cubicBezTo>
                <a:lnTo>
                  <a:pt x="2018" y="8642"/>
                </a:lnTo>
                <a:cubicBezTo>
                  <a:pt x="2018" y="8687"/>
                  <a:pt x="2035" y="8726"/>
                  <a:pt x="2068" y="8759"/>
                </a:cubicBezTo>
                <a:cubicBezTo>
                  <a:pt x="2101" y="8792"/>
                  <a:pt x="2139" y="8809"/>
                  <a:pt x="2185" y="8809"/>
                </a:cubicBezTo>
                <a:lnTo>
                  <a:pt x="2339" y="8809"/>
                </a:lnTo>
                <a:lnTo>
                  <a:pt x="2339" y="9107"/>
                </a:lnTo>
                <a:cubicBezTo>
                  <a:pt x="2339" y="9237"/>
                  <a:pt x="2364" y="9361"/>
                  <a:pt x="2410" y="9475"/>
                </a:cubicBezTo>
                <a:lnTo>
                  <a:pt x="2185" y="9475"/>
                </a:lnTo>
                <a:cubicBezTo>
                  <a:pt x="1956" y="9475"/>
                  <a:pt x="1761" y="9393"/>
                  <a:pt x="1598" y="9230"/>
                </a:cubicBezTo>
                <a:cubicBezTo>
                  <a:pt x="1435" y="9067"/>
                  <a:pt x="1354" y="8871"/>
                  <a:pt x="1354" y="8642"/>
                </a:cubicBezTo>
                <a:lnTo>
                  <a:pt x="1354" y="2310"/>
                </a:lnTo>
                <a:cubicBezTo>
                  <a:pt x="1354" y="2081"/>
                  <a:pt x="1435" y="1885"/>
                  <a:pt x="1598" y="1722"/>
                </a:cubicBezTo>
                <a:cubicBezTo>
                  <a:pt x="1761" y="1559"/>
                  <a:pt x="1956" y="1477"/>
                  <a:pt x="2185" y="1477"/>
                </a:cubicBezTo>
                <a:lnTo>
                  <a:pt x="10492" y="1477"/>
                </a:lnTo>
                <a:cubicBezTo>
                  <a:pt x="10721" y="1477"/>
                  <a:pt x="10916" y="1559"/>
                  <a:pt x="11079" y="1722"/>
                </a:cubicBezTo>
                <a:cubicBezTo>
                  <a:pt x="11242" y="1885"/>
                  <a:pt x="11323" y="2081"/>
                  <a:pt x="11323" y="2310"/>
                </a:cubicBezTo>
                <a:lnTo>
                  <a:pt x="11323" y="2461"/>
                </a:lnTo>
                <a:lnTo>
                  <a:pt x="10658" y="2461"/>
                </a:lnTo>
                <a:lnTo>
                  <a:pt x="10658" y="2310"/>
                </a:lnTo>
                <a:lnTo>
                  <a:pt x="10659" y="2310"/>
                </a:lnTo>
                <a:close/>
                <a:moveTo>
                  <a:pt x="9305" y="833"/>
                </a:moveTo>
                <a:cubicBezTo>
                  <a:pt x="9305" y="788"/>
                  <a:pt x="9288" y="749"/>
                  <a:pt x="9255" y="716"/>
                </a:cubicBezTo>
                <a:cubicBezTo>
                  <a:pt x="9222" y="683"/>
                  <a:pt x="9183" y="667"/>
                  <a:pt x="9138" y="667"/>
                </a:cubicBezTo>
                <a:lnTo>
                  <a:pt x="831" y="667"/>
                </a:lnTo>
                <a:cubicBezTo>
                  <a:pt x="786" y="667"/>
                  <a:pt x="747" y="683"/>
                  <a:pt x="714" y="716"/>
                </a:cubicBezTo>
                <a:cubicBezTo>
                  <a:pt x="681" y="749"/>
                  <a:pt x="665" y="788"/>
                  <a:pt x="665" y="833"/>
                </a:cubicBezTo>
                <a:lnTo>
                  <a:pt x="665" y="7165"/>
                </a:lnTo>
                <a:cubicBezTo>
                  <a:pt x="665" y="7210"/>
                  <a:pt x="681" y="7249"/>
                  <a:pt x="714" y="7282"/>
                </a:cubicBezTo>
                <a:cubicBezTo>
                  <a:pt x="747" y="7315"/>
                  <a:pt x="786" y="7332"/>
                  <a:pt x="831" y="7332"/>
                </a:cubicBezTo>
                <a:lnTo>
                  <a:pt x="985" y="7332"/>
                </a:lnTo>
                <a:lnTo>
                  <a:pt x="985" y="7630"/>
                </a:lnTo>
                <a:cubicBezTo>
                  <a:pt x="985" y="7760"/>
                  <a:pt x="1011" y="7884"/>
                  <a:pt x="1057" y="7998"/>
                </a:cubicBezTo>
                <a:lnTo>
                  <a:pt x="831" y="7998"/>
                </a:lnTo>
                <a:cubicBezTo>
                  <a:pt x="602" y="7998"/>
                  <a:pt x="407" y="7917"/>
                  <a:pt x="244" y="7754"/>
                </a:cubicBezTo>
                <a:cubicBezTo>
                  <a:pt x="82" y="7590"/>
                  <a:pt x="0" y="7394"/>
                  <a:pt x="0" y="7165"/>
                </a:cubicBezTo>
                <a:lnTo>
                  <a:pt x="0" y="833"/>
                </a:lnTo>
                <a:cubicBezTo>
                  <a:pt x="0" y="604"/>
                  <a:pt x="82" y="408"/>
                  <a:pt x="244" y="245"/>
                </a:cubicBezTo>
                <a:cubicBezTo>
                  <a:pt x="407" y="82"/>
                  <a:pt x="602" y="0"/>
                  <a:pt x="831" y="0"/>
                </a:cubicBezTo>
                <a:lnTo>
                  <a:pt x="9139" y="0"/>
                </a:lnTo>
                <a:cubicBezTo>
                  <a:pt x="9367" y="0"/>
                  <a:pt x="9562" y="82"/>
                  <a:pt x="9725" y="245"/>
                </a:cubicBezTo>
                <a:cubicBezTo>
                  <a:pt x="9888" y="408"/>
                  <a:pt x="9969" y="604"/>
                  <a:pt x="9969" y="833"/>
                </a:cubicBezTo>
                <a:lnTo>
                  <a:pt x="9969" y="984"/>
                </a:lnTo>
                <a:lnTo>
                  <a:pt x="9305" y="984"/>
                </a:lnTo>
                <a:lnTo>
                  <a:pt x="9305" y="833"/>
                </a:lnTo>
                <a:close/>
              </a:path>
            </a:pathLst>
          </a:custGeom>
          <a:solidFill>
            <a:schemeClr val="tx1">
              <a:lumMod val="65000"/>
              <a:lumOff val="35000"/>
            </a:schemeClr>
          </a:solidFill>
          <a:ln>
            <a:noFill/>
          </a:ln>
        </p:spPr>
        <p:txBody>
          <a:bodyPr wrap="square">
            <a:noAutofit/>
          </a:bodyPr>
          <a:lstStyle/>
          <a:p>
            <a:pPr fontAlgn="ctr"/>
            <a:endParaRPr lang="zh-CN" altLang="en-US">
              <a:latin typeface="Huawei Sans" panose="020C0503030203020204" pitchFamily="34" charset="0"/>
            </a:endParaRPr>
          </a:p>
        </p:txBody>
      </p:sp>
      <p:sp>
        <p:nvSpPr>
          <p:cNvPr id="13" name="youtube-logotype_49084"/>
          <p:cNvSpPr>
            <a:spLocks noChangeAspect="1"/>
          </p:cNvSpPr>
          <p:nvPr/>
        </p:nvSpPr>
        <p:spPr bwMode="auto">
          <a:xfrm>
            <a:off x="7941304" y="3708138"/>
            <a:ext cx="347597" cy="411039"/>
          </a:xfrm>
          <a:custGeom>
            <a:avLst/>
            <a:gdLst>
              <a:gd name="connsiteX0" fmla="*/ 423033 w 506955"/>
              <a:gd name="connsiteY0" fmla="*/ 384779 h 599483"/>
              <a:gd name="connsiteX1" fmla="*/ 438415 w 506955"/>
              <a:gd name="connsiteY1" fmla="*/ 408070 h 599483"/>
              <a:gd name="connsiteX2" fmla="*/ 438415 w 506955"/>
              <a:gd name="connsiteY2" fmla="*/ 423432 h 599483"/>
              <a:gd name="connsiteX3" fmla="*/ 407652 w 506955"/>
              <a:gd name="connsiteY3" fmla="*/ 423432 h 599483"/>
              <a:gd name="connsiteX4" fmla="*/ 407652 w 506955"/>
              <a:gd name="connsiteY4" fmla="*/ 408070 h 599483"/>
              <a:gd name="connsiteX5" fmla="*/ 423033 w 506955"/>
              <a:gd name="connsiteY5" fmla="*/ 384779 h 599483"/>
              <a:gd name="connsiteX6" fmla="*/ 309293 w 506955"/>
              <a:gd name="connsiteY6" fmla="*/ 384779 h 599483"/>
              <a:gd name="connsiteX7" fmla="*/ 322695 w 506955"/>
              <a:gd name="connsiteY7" fmla="*/ 407580 h 599483"/>
              <a:gd name="connsiteX8" fmla="*/ 322695 w 506955"/>
              <a:gd name="connsiteY8" fmla="*/ 479452 h 599483"/>
              <a:gd name="connsiteX9" fmla="*/ 309293 w 506955"/>
              <a:gd name="connsiteY9" fmla="*/ 502253 h 599483"/>
              <a:gd name="connsiteX10" fmla="*/ 294402 w 506955"/>
              <a:gd name="connsiteY10" fmla="*/ 494818 h 599483"/>
              <a:gd name="connsiteX11" fmla="*/ 294402 w 506955"/>
              <a:gd name="connsiteY11" fmla="*/ 392214 h 599483"/>
              <a:gd name="connsiteX12" fmla="*/ 309293 w 506955"/>
              <a:gd name="connsiteY12" fmla="*/ 384779 h 599483"/>
              <a:gd name="connsiteX13" fmla="*/ 148958 w 506955"/>
              <a:gd name="connsiteY13" fmla="*/ 358974 h 599483"/>
              <a:gd name="connsiteX14" fmla="*/ 148958 w 506955"/>
              <a:gd name="connsiteY14" fmla="*/ 492370 h 599483"/>
              <a:gd name="connsiteX15" fmla="*/ 151938 w 506955"/>
              <a:gd name="connsiteY15" fmla="*/ 517661 h 599483"/>
              <a:gd name="connsiteX16" fmla="*/ 171302 w 506955"/>
              <a:gd name="connsiteY16" fmla="*/ 530058 h 599483"/>
              <a:gd name="connsiteX17" fmla="*/ 206556 w 506955"/>
              <a:gd name="connsiteY17" fmla="*/ 509230 h 599483"/>
              <a:gd name="connsiteX18" fmla="*/ 206556 w 506955"/>
              <a:gd name="connsiteY18" fmla="*/ 528074 h 599483"/>
              <a:gd name="connsiteX19" fmla="*/ 237340 w 506955"/>
              <a:gd name="connsiteY19" fmla="*/ 528074 h 599483"/>
              <a:gd name="connsiteX20" fmla="*/ 237340 w 506955"/>
              <a:gd name="connsiteY20" fmla="*/ 358974 h 599483"/>
              <a:gd name="connsiteX21" fmla="*/ 206556 w 506955"/>
              <a:gd name="connsiteY21" fmla="*/ 358974 h 599483"/>
              <a:gd name="connsiteX22" fmla="*/ 206556 w 506955"/>
              <a:gd name="connsiteY22" fmla="*/ 487907 h 599483"/>
              <a:gd name="connsiteX23" fmla="*/ 187191 w 506955"/>
              <a:gd name="connsiteY23" fmla="*/ 502288 h 599483"/>
              <a:gd name="connsiteX24" fmla="*/ 180240 w 506955"/>
              <a:gd name="connsiteY24" fmla="*/ 495345 h 599483"/>
              <a:gd name="connsiteX25" fmla="*/ 179743 w 506955"/>
              <a:gd name="connsiteY25" fmla="*/ 483444 h 599483"/>
              <a:gd name="connsiteX26" fmla="*/ 179743 w 506955"/>
              <a:gd name="connsiteY26" fmla="*/ 358974 h 599483"/>
              <a:gd name="connsiteX27" fmla="*/ 423538 w 506955"/>
              <a:gd name="connsiteY27" fmla="*/ 356991 h 599483"/>
              <a:gd name="connsiteX28" fmla="*/ 386795 w 506955"/>
              <a:gd name="connsiteY28" fmla="*/ 374347 h 599483"/>
              <a:gd name="connsiteX29" fmla="*/ 377361 w 506955"/>
              <a:gd name="connsiteY29" fmla="*/ 414019 h 599483"/>
              <a:gd name="connsiteX30" fmla="*/ 377361 w 506955"/>
              <a:gd name="connsiteY30" fmla="*/ 473030 h 599483"/>
              <a:gd name="connsiteX31" fmla="*/ 387292 w 506955"/>
              <a:gd name="connsiteY31" fmla="*/ 512702 h 599483"/>
              <a:gd name="connsiteX32" fmla="*/ 424035 w 506955"/>
              <a:gd name="connsiteY32" fmla="*/ 530058 h 599483"/>
              <a:gd name="connsiteX33" fmla="*/ 461274 w 506955"/>
              <a:gd name="connsiteY33" fmla="*/ 511710 h 599483"/>
              <a:gd name="connsiteX34" fmla="*/ 468226 w 506955"/>
              <a:gd name="connsiteY34" fmla="*/ 493362 h 599483"/>
              <a:gd name="connsiteX35" fmla="*/ 469219 w 506955"/>
              <a:gd name="connsiteY35" fmla="*/ 474022 h 599483"/>
              <a:gd name="connsiteX36" fmla="*/ 469219 w 506955"/>
              <a:gd name="connsiteY36" fmla="*/ 469559 h 599483"/>
              <a:gd name="connsiteX37" fmla="*/ 437938 w 506955"/>
              <a:gd name="connsiteY37" fmla="*/ 469559 h 599483"/>
              <a:gd name="connsiteX38" fmla="*/ 436945 w 506955"/>
              <a:gd name="connsiteY38" fmla="*/ 489891 h 599483"/>
              <a:gd name="connsiteX39" fmla="*/ 423538 w 506955"/>
              <a:gd name="connsiteY39" fmla="*/ 502288 h 599483"/>
              <a:gd name="connsiteX40" fmla="*/ 407649 w 506955"/>
              <a:gd name="connsiteY40" fmla="*/ 478981 h 599483"/>
              <a:gd name="connsiteX41" fmla="*/ 407649 w 506955"/>
              <a:gd name="connsiteY41" fmla="*/ 449227 h 599483"/>
              <a:gd name="connsiteX42" fmla="*/ 469219 w 506955"/>
              <a:gd name="connsiteY42" fmla="*/ 449227 h 599483"/>
              <a:gd name="connsiteX43" fmla="*/ 469219 w 506955"/>
              <a:gd name="connsiteY43" fmla="*/ 414019 h 599483"/>
              <a:gd name="connsiteX44" fmla="*/ 459785 w 506955"/>
              <a:gd name="connsiteY44" fmla="*/ 374347 h 599483"/>
              <a:gd name="connsiteX45" fmla="*/ 423538 w 506955"/>
              <a:gd name="connsiteY45" fmla="*/ 356991 h 599483"/>
              <a:gd name="connsiteX46" fmla="*/ 263656 w 506955"/>
              <a:gd name="connsiteY46" fmla="*/ 301451 h 599483"/>
              <a:gd name="connsiteX47" fmla="*/ 263656 w 506955"/>
              <a:gd name="connsiteY47" fmla="*/ 528074 h 599483"/>
              <a:gd name="connsiteX48" fmla="*/ 294441 w 506955"/>
              <a:gd name="connsiteY48" fmla="*/ 528074 h 599483"/>
              <a:gd name="connsiteX49" fmla="*/ 294441 w 506955"/>
              <a:gd name="connsiteY49" fmla="*/ 511710 h 599483"/>
              <a:gd name="connsiteX50" fmla="*/ 325722 w 506955"/>
              <a:gd name="connsiteY50" fmla="*/ 530058 h 599483"/>
              <a:gd name="connsiteX51" fmla="*/ 350549 w 506955"/>
              <a:gd name="connsiteY51" fmla="*/ 511214 h 599483"/>
              <a:gd name="connsiteX52" fmla="*/ 353528 w 506955"/>
              <a:gd name="connsiteY52" fmla="*/ 476997 h 599483"/>
              <a:gd name="connsiteX53" fmla="*/ 353528 w 506955"/>
              <a:gd name="connsiteY53" fmla="*/ 410052 h 599483"/>
              <a:gd name="connsiteX54" fmla="*/ 350549 w 506955"/>
              <a:gd name="connsiteY54" fmla="*/ 375835 h 599483"/>
              <a:gd name="connsiteX55" fmla="*/ 325722 w 506955"/>
              <a:gd name="connsiteY55" fmla="*/ 356991 h 599483"/>
              <a:gd name="connsiteX56" fmla="*/ 294441 w 506955"/>
              <a:gd name="connsiteY56" fmla="*/ 375339 h 599483"/>
              <a:gd name="connsiteX57" fmla="*/ 294441 w 506955"/>
              <a:gd name="connsiteY57" fmla="*/ 301451 h 599483"/>
              <a:gd name="connsiteX58" fmla="*/ 37736 w 506955"/>
              <a:gd name="connsiteY58" fmla="*/ 301451 h 599483"/>
              <a:gd name="connsiteX59" fmla="*/ 37736 w 506955"/>
              <a:gd name="connsiteY59" fmla="*/ 333188 h 599483"/>
              <a:gd name="connsiteX60" fmla="*/ 73983 w 506955"/>
              <a:gd name="connsiteY60" fmla="*/ 333188 h 599483"/>
              <a:gd name="connsiteX61" fmla="*/ 73983 w 506955"/>
              <a:gd name="connsiteY61" fmla="*/ 528074 h 599483"/>
              <a:gd name="connsiteX62" fmla="*/ 107747 w 506955"/>
              <a:gd name="connsiteY62" fmla="*/ 528074 h 599483"/>
              <a:gd name="connsiteX63" fmla="*/ 107747 w 506955"/>
              <a:gd name="connsiteY63" fmla="*/ 333188 h 599483"/>
              <a:gd name="connsiteX64" fmla="*/ 144490 w 506955"/>
              <a:gd name="connsiteY64" fmla="*/ 333188 h 599483"/>
              <a:gd name="connsiteX65" fmla="*/ 144490 w 506955"/>
              <a:gd name="connsiteY65" fmla="*/ 301451 h 599483"/>
              <a:gd name="connsiteX66" fmla="*/ 253726 w 506955"/>
              <a:gd name="connsiteY66" fmla="*/ 246902 h 599483"/>
              <a:gd name="connsiteX67" fmla="*/ 443399 w 506955"/>
              <a:gd name="connsiteY67" fmla="*/ 253845 h 599483"/>
              <a:gd name="connsiteX68" fmla="*/ 498017 w 506955"/>
              <a:gd name="connsiteY68" fmla="*/ 303434 h 599483"/>
              <a:gd name="connsiteX69" fmla="*/ 506955 w 506955"/>
              <a:gd name="connsiteY69" fmla="*/ 422945 h 599483"/>
              <a:gd name="connsiteX70" fmla="*/ 498017 w 506955"/>
              <a:gd name="connsiteY70" fmla="*/ 542951 h 599483"/>
              <a:gd name="connsiteX71" fmla="*/ 443399 w 506955"/>
              <a:gd name="connsiteY71" fmla="*/ 592541 h 599483"/>
              <a:gd name="connsiteX72" fmla="*/ 253229 w 506955"/>
              <a:gd name="connsiteY72" fmla="*/ 599483 h 599483"/>
              <a:gd name="connsiteX73" fmla="*/ 63556 w 506955"/>
              <a:gd name="connsiteY73" fmla="*/ 592541 h 599483"/>
              <a:gd name="connsiteX74" fmla="*/ 8938 w 506955"/>
              <a:gd name="connsiteY74" fmla="*/ 542951 h 599483"/>
              <a:gd name="connsiteX75" fmla="*/ 0 w 506955"/>
              <a:gd name="connsiteY75" fmla="*/ 422945 h 599483"/>
              <a:gd name="connsiteX76" fmla="*/ 8938 w 506955"/>
              <a:gd name="connsiteY76" fmla="*/ 303434 h 599483"/>
              <a:gd name="connsiteX77" fmla="*/ 63556 w 506955"/>
              <a:gd name="connsiteY77" fmla="*/ 253845 h 599483"/>
              <a:gd name="connsiteX78" fmla="*/ 253726 w 506955"/>
              <a:gd name="connsiteY78" fmla="*/ 246902 h 599483"/>
              <a:gd name="connsiteX79" fmla="*/ 232835 w 506955"/>
              <a:gd name="connsiteY79" fmla="*/ 84287 h 599483"/>
              <a:gd name="connsiteX80" fmla="*/ 217931 w 506955"/>
              <a:gd name="connsiteY80" fmla="*/ 107590 h 599483"/>
              <a:gd name="connsiteX81" fmla="*/ 217931 w 506955"/>
              <a:gd name="connsiteY81" fmla="*/ 179480 h 599483"/>
              <a:gd name="connsiteX82" fmla="*/ 232835 w 506955"/>
              <a:gd name="connsiteY82" fmla="*/ 203278 h 599483"/>
              <a:gd name="connsiteX83" fmla="*/ 247740 w 506955"/>
              <a:gd name="connsiteY83" fmla="*/ 179480 h 599483"/>
              <a:gd name="connsiteX84" fmla="*/ 247740 w 506955"/>
              <a:gd name="connsiteY84" fmla="*/ 107590 h 599483"/>
              <a:gd name="connsiteX85" fmla="*/ 232835 w 506955"/>
              <a:gd name="connsiteY85" fmla="*/ 84287 h 599483"/>
              <a:gd name="connsiteX86" fmla="*/ 303806 w 506955"/>
              <a:gd name="connsiteY86" fmla="*/ 58498 h 599483"/>
              <a:gd name="connsiteX87" fmla="*/ 334613 w 506955"/>
              <a:gd name="connsiteY87" fmla="*/ 58498 h 599483"/>
              <a:gd name="connsiteX88" fmla="*/ 334613 w 506955"/>
              <a:gd name="connsiteY88" fmla="*/ 183940 h 599483"/>
              <a:gd name="connsiteX89" fmla="*/ 335110 w 506955"/>
              <a:gd name="connsiteY89" fmla="*/ 195840 h 599483"/>
              <a:gd name="connsiteX90" fmla="*/ 342563 w 506955"/>
              <a:gd name="connsiteY90" fmla="*/ 203277 h 599483"/>
              <a:gd name="connsiteX91" fmla="*/ 361941 w 506955"/>
              <a:gd name="connsiteY91" fmla="*/ 188899 h 599483"/>
              <a:gd name="connsiteX92" fmla="*/ 361941 w 506955"/>
              <a:gd name="connsiteY92" fmla="*/ 58498 h 599483"/>
              <a:gd name="connsiteX93" fmla="*/ 392748 w 506955"/>
              <a:gd name="connsiteY93" fmla="*/ 58498 h 599483"/>
              <a:gd name="connsiteX94" fmla="*/ 392748 w 506955"/>
              <a:gd name="connsiteY94" fmla="*/ 229060 h 599483"/>
              <a:gd name="connsiteX95" fmla="*/ 361941 w 506955"/>
              <a:gd name="connsiteY95" fmla="*/ 229060 h 599483"/>
              <a:gd name="connsiteX96" fmla="*/ 361941 w 506955"/>
              <a:gd name="connsiteY96" fmla="*/ 210219 h 599483"/>
              <a:gd name="connsiteX97" fmla="*/ 326663 w 506955"/>
              <a:gd name="connsiteY97" fmla="*/ 231043 h 599483"/>
              <a:gd name="connsiteX98" fmla="*/ 306787 w 506955"/>
              <a:gd name="connsiteY98" fmla="*/ 218648 h 599483"/>
              <a:gd name="connsiteX99" fmla="*/ 303806 w 506955"/>
              <a:gd name="connsiteY99" fmla="*/ 193361 h 599483"/>
              <a:gd name="connsiteX100" fmla="*/ 232835 w 506955"/>
              <a:gd name="connsiteY100" fmla="*/ 56027 h 599483"/>
              <a:gd name="connsiteX101" fmla="*/ 269103 w 506955"/>
              <a:gd name="connsiteY101" fmla="*/ 73876 h 599483"/>
              <a:gd name="connsiteX102" fmla="*/ 278542 w 506955"/>
              <a:gd name="connsiteY102" fmla="*/ 114035 h 599483"/>
              <a:gd name="connsiteX103" fmla="*/ 278542 w 506955"/>
              <a:gd name="connsiteY103" fmla="*/ 173530 h 599483"/>
              <a:gd name="connsiteX104" fmla="*/ 269103 w 506955"/>
              <a:gd name="connsiteY104" fmla="*/ 213689 h 599483"/>
              <a:gd name="connsiteX105" fmla="*/ 232835 w 506955"/>
              <a:gd name="connsiteY105" fmla="*/ 231042 h 599483"/>
              <a:gd name="connsiteX106" fmla="*/ 196568 w 506955"/>
              <a:gd name="connsiteY106" fmla="*/ 213689 h 599483"/>
              <a:gd name="connsiteX107" fmla="*/ 187129 w 506955"/>
              <a:gd name="connsiteY107" fmla="*/ 173530 h 599483"/>
              <a:gd name="connsiteX108" fmla="*/ 187129 w 506955"/>
              <a:gd name="connsiteY108" fmla="*/ 114035 h 599483"/>
              <a:gd name="connsiteX109" fmla="*/ 196568 w 506955"/>
              <a:gd name="connsiteY109" fmla="*/ 73876 h 599483"/>
              <a:gd name="connsiteX110" fmla="*/ 232835 w 506955"/>
              <a:gd name="connsiteY110" fmla="*/ 56027 h 599483"/>
              <a:gd name="connsiteX111" fmla="*/ 67982 w 506955"/>
              <a:gd name="connsiteY111" fmla="*/ 0 h 599483"/>
              <a:gd name="connsiteX112" fmla="*/ 104228 w 506955"/>
              <a:gd name="connsiteY112" fmla="*/ 0 h 599483"/>
              <a:gd name="connsiteX113" fmla="*/ 128558 w 506955"/>
              <a:gd name="connsiteY113" fmla="*/ 89736 h 599483"/>
              <a:gd name="connsiteX114" fmla="*/ 151894 w 506955"/>
              <a:gd name="connsiteY114" fmla="*/ 0 h 599483"/>
              <a:gd name="connsiteX115" fmla="*/ 186651 w 506955"/>
              <a:gd name="connsiteY115" fmla="*/ 0 h 599483"/>
              <a:gd name="connsiteX116" fmla="*/ 145440 w 506955"/>
              <a:gd name="connsiteY116" fmla="*/ 136340 h 599483"/>
              <a:gd name="connsiteX117" fmla="*/ 145440 w 506955"/>
              <a:gd name="connsiteY117" fmla="*/ 229050 h 599483"/>
              <a:gd name="connsiteX118" fmla="*/ 111180 w 506955"/>
              <a:gd name="connsiteY118" fmla="*/ 229050 h 599483"/>
              <a:gd name="connsiteX119" fmla="*/ 111180 w 506955"/>
              <a:gd name="connsiteY119" fmla="*/ 136340 h 599483"/>
              <a:gd name="connsiteX120" fmla="*/ 90326 w 506955"/>
              <a:gd name="connsiteY120" fmla="*/ 63956 h 599483"/>
              <a:gd name="connsiteX121" fmla="*/ 67982 w 506955"/>
              <a:gd name="connsiteY121" fmla="*/ 0 h 599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506955" h="599483">
                <a:moveTo>
                  <a:pt x="423033" y="384779"/>
                </a:moveTo>
                <a:cubicBezTo>
                  <a:pt x="433453" y="384779"/>
                  <a:pt x="438415" y="392213"/>
                  <a:pt x="438415" y="408070"/>
                </a:cubicBezTo>
                <a:lnTo>
                  <a:pt x="438415" y="423432"/>
                </a:lnTo>
                <a:lnTo>
                  <a:pt x="407652" y="423432"/>
                </a:lnTo>
                <a:lnTo>
                  <a:pt x="407652" y="408070"/>
                </a:lnTo>
                <a:cubicBezTo>
                  <a:pt x="407652" y="392213"/>
                  <a:pt x="413110" y="384779"/>
                  <a:pt x="423033" y="384779"/>
                </a:cubicBezTo>
                <a:close/>
                <a:moveTo>
                  <a:pt x="309293" y="384779"/>
                </a:moveTo>
                <a:cubicBezTo>
                  <a:pt x="318228" y="384779"/>
                  <a:pt x="322695" y="392214"/>
                  <a:pt x="322695" y="407580"/>
                </a:cubicBezTo>
                <a:lnTo>
                  <a:pt x="322695" y="479452"/>
                </a:lnTo>
                <a:cubicBezTo>
                  <a:pt x="322695" y="494818"/>
                  <a:pt x="318228" y="502253"/>
                  <a:pt x="309293" y="502253"/>
                </a:cubicBezTo>
                <a:cubicBezTo>
                  <a:pt x="304329" y="502253"/>
                  <a:pt x="299366" y="499775"/>
                  <a:pt x="294402" y="494818"/>
                </a:cubicBezTo>
                <a:lnTo>
                  <a:pt x="294402" y="392214"/>
                </a:lnTo>
                <a:cubicBezTo>
                  <a:pt x="299366" y="386762"/>
                  <a:pt x="304329" y="384779"/>
                  <a:pt x="309293" y="384779"/>
                </a:cubicBezTo>
                <a:close/>
                <a:moveTo>
                  <a:pt x="148958" y="358974"/>
                </a:moveTo>
                <a:lnTo>
                  <a:pt x="148958" y="492370"/>
                </a:lnTo>
                <a:cubicBezTo>
                  <a:pt x="148958" y="504271"/>
                  <a:pt x="149951" y="512702"/>
                  <a:pt x="151938" y="517661"/>
                </a:cubicBezTo>
                <a:cubicBezTo>
                  <a:pt x="154917" y="526091"/>
                  <a:pt x="161868" y="530058"/>
                  <a:pt x="171302" y="530058"/>
                </a:cubicBezTo>
                <a:cubicBezTo>
                  <a:pt x="182722" y="530058"/>
                  <a:pt x="194142" y="523115"/>
                  <a:pt x="206556" y="509230"/>
                </a:cubicBezTo>
                <a:lnTo>
                  <a:pt x="206556" y="528074"/>
                </a:lnTo>
                <a:lnTo>
                  <a:pt x="237340" y="528074"/>
                </a:lnTo>
                <a:lnTo>
                  <a:pt x="237340" y="358974"/>
                </a:lnTo>
                <a:lnTo>
                  <a:pt x="206556" y="358974"/>
                </a:lnTo>
                <a:lnTo>
                  <a:pt x="206556" y="487907"/>
                </a:lnTo>
                <a:cubicBezTo>
                  <a:pt x="199604" y="497825"/>
                  <a:pt x="193149" y="502288"/>
                  <a:pt x="187191" y="502288"/>
                </a:cubicBezTo>
                <a:cubicBezTo>
                  <a:pt x="183219" y="502288"/>
                  <a:pt x="180736" y="499808"/>
                  <a:pt x="180240" y="495345"/>
                </a:cubicBezTo>
                <a:cubicBezTo>
                  <a:pt x="179743" y="494354"/>
                  <a:pt x="179743" y="490386"/>
                  <a:pt x="179743" y="483444"/>
                </a:cubicBezTo>
                <a:lnTo>
                  <a:pt x="179743" y="358974"/>
                </a:lnTo>
                <a:close/>
                <a:moveTo>
                  <a:pt x="423538" y="356991"/>
                </a:moveTo>
                <a:cubicBezTo>
                  <a:pt x="407649" y="356991"/>
                  <a:pt x="395733" y="362942"/>
                  <a:pt x="386795" y="374347"/>
                </a:cubicBezTo>
                <a:cubicBezTo>
                  <a:pt x="380340" y="382777"/>
                  <a:pt x="377361" y="396166"/>
                  <a:pt x="377361" y="414019"/>
                </a:cubicBezTo>
                <a:lnTo>
                  <a:pt x="377361" y="473030"/>
                </a:lnTo>
                <a:cubicBezTo>
                  <a:pt x="377361" y="490882"/>
                  <a:pt x="380837" y="504271"/>
                  <a:pt x="387292" y="512702"/>
                </a:cubicBezTo>
                <a:cubicBezTo>
                  <a:pt x="396229" y="524603"/>
                  <a:pt x="408146" y="530058"/>
                  <a:pt x="424035" y="530058"/>
                </a:cubicBezTo>
                <a:cubicBezTo>
                  <a:pt x="440420" y="530058"/>
                  <a:pt x="452833" y="524107"/>
                  <a:pt x="461274" y="511710"/>
                </a:cubicBezTo>
                <a:cubicBezTo>
                  <a:pt x="465247" y="506255"/>
                  <a:pt x="467233" y="500304"/>
                  <a:pt x="468226" y="493362"/>
                </a:cubicBezTo>
                <a:cubicBezTo>
                  <a:pt x="468722" y="490386"/>
                  <a:pt x="469219" y="483940"/>
                  <a:pt x="469219" y="474022"/>
                </a:cubicBezTo>
                <a:lnTo>
                  <a:pt x="469219" y="469559"/>
                </a:lnTo>
                <a:lnTo>
                  <a:pt x="437938" y="469559"/>
                </a:lnTo>
                <a:cubicBezTo>
                  <a:pt x="437938" y="481460"/>
                  <a:pt x="437441" y="488403"/>
                  <a:pt x="436945" y="489891"/>
                </a:cubicBezTo>
                <a:cubicBezTo>
                  <a:pt x="435455" y="498321"/>
                  <a:pt x="430986" y="502288"/>
                  <a:pt x="423538" y="502288"/>
                </a:cubicBezTo>
                <a:cubicBezTo>
                  <a:pt x="413111" y="502288"/>
                  <a:pt x="407649" y="494354"/>
                  <a:pt x="407649" y="478981"/>
                </a:cubicBezTo>
                <a:lnTo>
                  <a:pt x="407649" y="449227"/>
                </a:lnTo>
                <a:lnTo>
                  <a:pt x="469219" y="449227"/>
                </a:lnTo>
                <a:lnTo>
                  <a:pt x="469219" y="414019"/>
                </a:lnTo>
                <a:cubicBezTo>
                  <a:pt x="469219" y="396166"/>
                  <a:pt x="466240" y="382777"/>
                  <a:pt x="459785" y="374347"/>
                </a:cubicBezTo>
                <a:cubicBezTo>
                  <a:pt x="450847" y="362942"/>
                  <a:pt x="438931" y="356991"/>
                  <a:pt x="423538" y="356991"/>
                </a:cubicBezTo>
                <a:close/>
                <a:moveTo>
                  <a:pt x="263656" y="301451"/>
                </a:moveTo>
                <a:lnTo>
                  <a:pt x="263656" y="528074"/>
                </a:lnTo>
                <a:lnTo>
                  <a:pt x="294441" y="528074"/>
                </a:lnTo>
                <a:lnTo>
                  <a:pt x="294441" y="511710"/>
                </a:lnTo>
                <a:cubicBezTo>
                  <a:pt x="304372" y="524107"/>
                  <a:pt x="315295" y="530058"/>
                  <a:pt x="325722" y="530058"/>
                </a:cubicBezTo>
                <a:cubicBezTo>
                  <a:pt x="338135" y="530058"/>
                  <a:pt x="346576" y="523611"/>
                  <a:pt x="350549" y="511214"/>
                </a:cubicBezTo>
                <a:cubicBezTo>
                  <a:pt x="352535" y="504271"/>
                  <a:pt x="353528" y="492866"/>
                  <a:pt x="353528" y="476997"/>
                </a:cubicBezTo>
                <a:lnTo>
                  <a:pt x="353528" y="410052"/>
                </a:lnTo>
                <a:cubicBezTo>
                  <a:pt x="353528" y="394183"/>
                  <a:pt x="352535" y="382777"/>
                  <a:pt x="350549" y="375835"/>
                </a:cubicBezTo>
                <a:cubicBezTo>
                  <a:pt x="346576" y="363437"/>
                  <a:pt x="338135" y="356991"/>
                  <a:pt x="325722" y="356991"/>
                </a:cubicBezTo>
                <a:cubicBezTo>
                  <a:pt x="314799" y="356991"/>
                  <a:pt x="304372" y="362942"/>
                  <a:pt x="294441" y="375339"/>
                </a:cubicBezTo>
                <a:lnTo>
                  <a:pt x="294441" y="301451"/>
                </a:lnTo>
                <a:close/>
                <a:moveTo>
                  <a:pt x="37736" y="301451"/>
                </a:moveTo>
                <a:lnTo>
                  <a:pt x="37736" y="333188"/>
                </a:lnTo>
                <a:lnTo>
                  <a:pt x="73983" y="333188"/>
                </a:lnTo>
                <a:lnTo>
                  <a:pt x="73983" y="528074"/>
                </a:lnTo>
                <a:lnTo>
                  <a:pt x="107747" y="528074"/>
                </a:lnTo>
                <a:lnTo>
                  <a:pt x="107747" y="333188"/>
                </a:lnTo>
                <a:lnTo>
                  <a:pt x="144490" y="333188"/>
                </a:lnTo>
                <a:lnTo>
                  <a:pt x="144490" y="301451"/>
                </a:lnTo>
                <a:close/>
                <a:moveTo>
                  <a:pt x="253726" y="246902"/>
                </a:moveTo>
                <a:cubicBezTo>
                  <a:pt x="316785" y="246902"/>
                  <a:pt x="380340" y="246902"/>
                  <a:pt x="443399" y="253845"/>
                </a:cubicBezTo>
                <a:cubicBezTo>
                  <a:pt x="469715" y="256820"/>
                  <a:pt x="492059" y="276656"/>
                  <a:pt x="498017" y="303434"/>
                </a:cubicBezTo>
                <a:cubicBezTo>
                  <a:pt x="506955" y="341618"/>
                  <a:pt x="506955" y="383769"/>
                  <a:pt x="506955" y="422945"/>
                </a:cubicBezTo>
                <a:cubicBezTo>
                  <a:pt x="506955" y="462616"/>
                  <a:pt x="506955" y="504271"/>
                  <a:pt x="498017" y="542951"/>
                </a:cubicBezTo>
                <a:cubicBezTo>
                  <a:pt x="491563" y="569730"/>
                  <a:pt x="469715" y="589565"/>
                  <a:pt x="443399" y="592541"/>
                </a:cubicBezTo>
                <a:cubicBezTo>
                  <a:pt x="380340" y="599483"/>
                  <a:pt x="316785" y="599483"/>
                  <a:pt x="253229" y="599483"/>
                </a:cubicBezTo>
                <a:cubicBezTo>
                  <a:pt x="190170" y="599483"/>
                  <a:pt x="126615" y="599483"/>
                  <a:pt x="63556" y="592541"/>
                </a:cubicBezTo>
                <a:cubicBezTo>
                  <a:pt x="37240" y="589565"/>
                  <a:pt x="14896" y="569730"/>
                  <a:pt x="8938" y="542951"/>
                </a:cubicBezTo>
                <a:cubicBezTo>
                  <a:pt x="0" y="504271"/>
                  <a:pt x="0" y="462616"/>
                  <a:pt x="0" y="422945"/>
                </a:cubicBezTo>
                <a:cubicBezTo>
                  <a:pt x="0" y="383769"/>
                  <a:pt x="0" y="341618"/>
                  <a:pt x="8938" y="303434"/>
                </a:cubicBezTo>
                <a:cubicBezTo>
                  <a:pt x="15392" y="276656"/>
                  <a:pt x="37240" y="256820"/>
                  <a:pt x="63556" y="253845"/>
                </a:cubicBezTo>
                <a:cubicBezTo>
                  <a:pt x="126615" y="246902"/>
                  <a:pt x="190170" y="246902"/>
                  <a:pt x="253726" y="246902"/>
                </a:cubicBezTo>
                <a:close/>
                <a:moveTo>
                  <a:pt x="232835" y="84287"/>
                </a:moveTo>
                <a:cubicBezTo>
                  <a:pt x="222899" y="84287"/>
                  <a:pt x="217931" y="91724"/>
                  <a:pt x="217931" y="107590"/>
                </a:cubicBezTo>
                <a:lnTo>
                  <a:pt x="217931" y="179480"/>
                </a:lnTo>
                <a:cubicBezTo>
                  <a:pt x="217931" y="195345"/>
                  <a:pt x="222899" y="203278"/>
                  <a:pt x="232835" y="203278"/>
                </a:cubicBezTo>
                <a:cubicBezTo>
                  <a:pt x="242772" y="203278"/>
                  <a:pt x="247740" y="195345"/>
                  <a:pt x="247740" y="179480"/>
                </a:cubicBezTo>
                <a:lnTo>
                  <a:pt x="247740" y="107590"/>
                </a:lnTo>
                <a:cubicBezTo>
                  <a:pt x="247740" y="91724"/>
                  <a:pt x="242772" y="84287"/>
                  <a:pt x="232835" y="84287"/>
                </a:cubicBezTo>
                <a:close/>
                <a:moveTo>
                  <a:pt x="303806" y="58498"/>
                </a:moveTo>
                <a:lnTo>
                  <a:pt x="334613" y="58498"/>
                </a:lnTo>
                <a:lnTo>
                  <a:pt x="334613" y="183940"/>
                </a:lnTo>
                <a:cubicBezTo>
                  <a:pt x="334613" y="190882"/>
                  <a:pt x="334613" y="194848"/>
                  <a:pt x="335110" y="195840"/>
                </a:cubicBezTo>
                <a:cubicBezTo>
                  <a:pt x="336103" y="200798"/>
                  <a:pt x="338091" y="203277"/>
                  <a:pt x="342563" y="203277"/>
                </a:cubicBezTo>
                <a:cubicBezTo>
                  <a:pt x="348525" y="203277"/>
                  <a:pt x="354985" y="198319"/>
                  <a:pt x="361941" y="188899"/>
                </a:cubicBezTo>
                <a:lnTo>
                  <a:pt x="361941" y="58498"/>
                </a:lnTo>
                <a:lnTo>
                  <a:pt x="392748" y="58498"/>
                </a:lnTo>
                <a:lnTo>
                  <a:pt x="392748" y="229060"/>
                </a:lnTo>
                <a:lnTo>
                  <a:pt x="361941" y="229060"/>
                </a:lnTo>
                <a:lnTo>
                  <a:pt x="361941" y="210219"/>
                </a:lnTo>
                <a:cubicBezTo>
                  <a:pt x="349519" y="224102"/>
                  <a:pt x="338091" y="231043"/>
                  <a:pt x="326663" y="231043"/>
                </a:cubicBezTo>
                <a:cubicBezTo>
                  <a:pt x="316725" y="231043"/>
                  <a:pt x="309769" y="227077"/>
                  <a:pt x="306787" y="218648"/>
                </a:cubicBezTo>
                <a:cubicBezTo>
                  <a:pt x="304800" y="213194"/>
                  <a:pt x="303806" y="205261"/>
                  <a:pt x="303806" y="193361"/>
                </a:cubicBezTo>
                <a:close/>
                <a:moveTo>
                  <a:pt x="232835" y="56027"/>
                </a:moveTo>
                <a:cubicBezTo>
                  <a:pt x="248237" y="56027"/>
                  <a:pt x="260160" y="61977"/>
                  <a:pt x="269103" y="73876"/>
                </a:cubicBezTo>
                <a:cubicBezTo>
                  <a:pt x="275561" y="82304"/>
                  <a:pt x="278542" y="95691"/>
                  <a:pt x="278542" y="114035"/>
                </a:cubicBezTo>
                <a:lnTo>
                  <a:pt x="278542" y="173530"/>
                </a:lnTo>
                <a:cubicBezTo>
                  <a:pt x="278542" y="191875"/>
                  <a:pt x="275561" y="205261"/>
                  <a:pt x="269103" y="213689"/>
                </a:cubicBezTo>
                <a:cubicBezTo>
                  <a:pt x="260160" y="225589"/>
                  <a:pt x="248237" y="231042"/>
                  <a:pt x="232835" y="231042"/>
                </a:cubicBezTo>
                <a:cubicBezTo>
                  <a:pt x="217434" y="231042"/>
                  <a:pt x="205511" y="225589"/>
                  <a:pt x="196568" y="213689"/>
                </a:cubicBezTo>
                <a:cubicBezTo>
                  <a:pt x="190110" y="205261"/>
                  <a:pt x="187129" y="191875"/>
                  <a:pt x="187129" y="173530"/>
                </a:cubicBezTo>
                <a:lnTo>
                  <a:pt x="187129" y="114035"/>
                </a:lnTo>
                <a:cubicBezTo>
                  <a:pt x="187129" y="95691"/>
                  <a:pt x="190110" y="82304"/>
                  <a:pt x="196568" y="73876"/>
                </a:cubicBezTo>
                <a:cubicBezTo>
                  <a:pt x="205511" y="61977"/>
                  <a:pt x="217434" y="56027"/>
                  <a:pt x="232835" y="56027"/>
                </a:cubicBezTo>
                <a:close/>
                <a:moveTo>
                  <a:pt x="67982" y="0"/>
                </a:moveTo>
                <a:lnTo>
                  <a:pt x="104228" y="0"/>
                </a:lnTo>
                <a:lnTo>
                  <a:pt x="128558" y="89736"/>
                </a:lnTo>
                <a:lnTo>
                  <a:pt x="151894" y="0"/>
                </a:lnTo>
                <a:lnTo>
                  <a:pt x="186651" y="0"/>
                </a:lnTo>
                <a:lnTo>
                  <a:pt x="145440" y="136340"/>
                </a:lnTo>
                <a:lnTo>
                  <a:pt x="145440" y="229050"/>
                </a:lnTo>
                <a:lnTo>
                  <a:pt x="111180" y="229050"/>
                </a:lnTo>
                <a:lnTo>
                  <a:pt x="111180" y="136340"/>
                </a:lnTo>
                <a:cubicBezTo>
                  <a:pt x="108200" y="119979"/>
                  <a:pt x="101249" y="95686"/>
                  <a:pt x="90326" y="63956"/>
                </a:cubicBezTo>
                <a:cubicBezTo>
                  <a:pt x="82878" y="42637"/>
                  <a:pt x="75430" y="21318"/>
                  <a:pt x="67982" y="0"/>
                </a:cubicBezTo>
                <a:close/>
              </a:path>
            </a:pathLst>
          </a:custGeom>
          <a:solidFill>
            <a:schemeClr val="tx1">
              <a:lumMod val="65000"/>
              <a:lumOff val="35000"/>
            </a:schemeClr>
          </a:solidFill>
          <a:ln>
            <a:noFill/>
          </a:ln>
        </p:spPr>
        <p:txBody>
          <a:bodyPr wrap="square">
            <a:noAutofit/>
          </a:bodyPr>
          <a:lstStyle/>
          <a:p>
            <a:pPr fontAlgn="ctr"/>
            <a:endParaRPr lang="zh-CN" altLang="en-US">
              <a:latin typeface="Huawei Sans" panose="020C0503030203020204" pitchFamily="34" charset="0"/>
            </a:endParaRPr>
          </a:p>
        </p:txBody>
      </p:sp>
      <p:sp>
        <p:nvSpPr>
          <p:cNvPr id="14" name="gamepad_159330"/>
          <p:cNvSpPr>
            <a:spLocks noChangeAspect="1"/>
          </p:cNvSpPr>
          <p:nvPr/>
        </p:nvSpPr>
        <p:spPr bwMode="auto">
          <a:xfrm>
            <a:off x="6101853" y="3936403"/>
            <a:ext cx="527667" cy="609685"/>
          </a:xfrm>
          <a:custGeom>
            <a:avLst/>
            <a:gdLst>
              <a:gd name="connsiteX0" fmla="*/ 325000 h 606722"/>
              <a:gd name="connsiteY0" fmla="*/ 325000 h 606722"/>
              <a:gd name="connsiteX1" fmla="*/ 325000 h 606722"/>
              <a:gd name="connsiteY1" fmla="*/ 325000 h 606722"/>
              <a:gd name="connsiteX2" fmla="*/ 325000 h 606722"/>
              <a:gd name="connsiteY2" fmla="*/ 325000 h 606722"/>
              <a:gd name="connsiteX3" fmla="*/ 325000 h 606722"/>
              <a:gd name="connsiteY3" fmla="*/ 325000 h 606722"/>
              <a:gd name="connsiteX4" fmla="*/ 325000 h 606722"/>
              <a:gd name="connsiteY4" fmla="*/ 325000 h 606722"/>
              <a:gd name="connsiteX5" fmla="*/ 325000 h 606722"/>
              <a:gd name="connsiteY5" fmla="*/ 325000 h 606722"/>
              <a:gd name="connsiteX6" fmla="*/ 325000 h 606722"/>
              <a:gd name="connsiteY6" fmla="*/ 325000 h 606722"/>
              <a:gd name="connsiteX7" fmla="*/ 325000 h 606722"/>
              <a:gd name="connsiteY7" fmla="*/ 325000 h 606722"/>
              <a:gd name="connsiteX8" fmla="*/ 325000 h 606722"/>
              <a:gd name="connsiteY8" fmla="*/ 325000 h 606722"/>
              <a:gd name="connsiteX9" fmla="*/ 325000 h 606722"/>
              <a:gd name="connsiteY9" fmla="*/ 325000 h 606722"/>
              <a:gd name="connsiteX10" fmla="*/ 325000 h 606722"/>
              <a:gd name="connsiteY10" fmla="*/ 325000 h 606722"/>
              <a:gd name="connsiteX11" fmla="*/ 325000 h 606722"/>
              <a:gd name="connsiteY11" fmla="*/ 325000 h 606722"/>
              <a:gd name="connsiteX12" fmla="*/ 325000 h 606722"/>
              <a:gd name="connsiteY12" fmla="*/ 325000 h 606722"/>
              <a:gd name="connsiteX13" fmla="*/ 325000 h 606722"/>
              <a:gd name="connsiteY13" fmla="*/ 325000 h 606722"/>
              <a:gd name="connsiteX14" fmla="*/ 325000 h 606722"/>
              <a:gd name="connsiteY14" fmla="*/ 325000 h 606722"/>
              <a:gd name="connsiteX15" fmla="*/ 325000 h 606722"/>
              <a:gd name="connsiteY15" fmla="*/ 325000 h 606722"/>
              <a:gd name="connsiteX16" fmla="*/ 325000 h 606722"/>
              <a:gd name="connsiteY16" fmla="*/ 325000 h 606722"/>
              <a:gd name="connsiteX17" fmla="*/ 325000 h 606722"/>
              <a:gd name="connsiteY17" fmla="*/ 325000 h 606722"/>
              <a:gd name="connsiteX18" fmla="*/ 325000 h 606722"/>
              <a:gd name="connsiteY18" fmla="*/ 325000 h 606722"/>
              <a:gd name="connsiteX19" fmla="*/ 325000 h 606722"/>
              <a:gd name="connsiteY19" fmla="*/ 325000 h 606722"/>
              <a:gd name="connsiteX20" fmla="*/ 325000 h 606722"/>
              <a:gd name="connsiteY20" fmla="*/ 325000 h 606722"/>
              <a:gd name="connsiteX21" fmla="*/ 325000 h 606722"/>
              <a:gd name="connsiteY21" fmla="*/ 325000 h 606722"/>
              <a:gd name="connsiteX22" fmla="*/ 325000 h 606722"/>
              <a:gd name="connsiteY22" fmla="*/ 325000 h 606722"/>
              <a:gd name="connsiteX23" fmla="*/ 325000 h 606722"/>
              <a:gd name="connsiteY23" fmla="*/ 325000 h 606722"/>
              <a:gd name="connsiteX24" fmla="*/ 325000 h 606722"/>
              <a:gd name="connsiteY24" fmla="*/ 325000 h 606722"/>
              <a:gd name="connsiteX25" fmla="*/ 325000 h 606722"/>
              <a:gd name="connsiteY25" fmla="*/ 325000 h 606722"/>
              <a:gd name="connsiteX26" fmla="*/ 325000 h 606722"/>
              <a:gd name="connsiteY26" fmla="*/ 325000 h 606722"/>
              <a:gd name="connsiteX27" fmla="*/ 325000 h 606722"/>
              <a:gd name="connsiteY27" fmla="*/ 325000 h 606722"/>
              <a:gd name="connsiteX28" fmla="*/ 325000 h 606722"/>
              <a:gd name="connsiteY28" fmla="*/ 325000 h 606722"/>
              <a:gd name="connsiteX29" fmla="*/ 325000 h 606722"/>
              <a:gd name="connsiteY29" fmla="*/ 325000 h 606722"/>
              <a:gd name="connsiteX30" fmla="*/ 325000 h 606722"/>
              <a:gd name="connsiteY30" fmla="*/ 325000 h 606722"/>
              <a:gd name="connsiteX31" fmla="*/ 325000 h 606722"/>
              <a:gd name="connsiteY31" fmla="*/ 325000 h 606722"/>
              <a:gd name="connsiteX32" fmla="*/ 325000 h 606722"/>
              <a:gd name="connsiteY32" fmla="*/ 325000 h 606722"/>
              <a:gd name="connsiteX33" fmla="*/ 325000 h 606722"/>
              <a:gd name="connsiteY33" fmla="*/ 325000 h 606722"/>
              <a:gd name="connsiteX34" fmla="*/ 325000 h 606722"/>
              <a:gd name="connsiteY34" fmla="*/ 325000 h 606722"/>
              <a:gd name="connsiteX35" fmla="*/ 325000 h 606722"/>
              <a:gd name="connsiteY35" fmla="*/ 325000 h 606722"/>
              <a:gd name="connsiteX36" fmla="*/ 325000 h 606722"/>
              <a:gd name="connsiteY36" fmla="*/ 325000 h 606722"/>
              <a:gd name="connsiteX37" fmla="*/ 325000 h 606722"/>
              <a:gd name="connsiteY37" fmla="*/ 325000 h 606722"/>
              <a:gd name="connsiteX38" fmla="*/ 325000 h 606722"/>
              <a:gd name="connsiteY38" fmla="*/ 325000 h 606722"/>
              <a:gd name="connsiteX39" fmla="*/ 325000 h 606722"/>
              <a:gd name="connsiteY39" fmla="*/ 325000 h 606722"/>
              <a:gd name="connsiteX40" fmla="*/ 325000 h 606722"/>
              <a:gd name="connsiteY40" fmla="*/ 325000 h 606722"/>
              <a:gd name="connsiteX41" fmla="*/ 325000 h 606722"/>
              <a:gd name="connsiteY41" fmla="*/ 325000 h 606722"/>
              <a:gd name="connsiteX42" fmla="*/ 325000 h 606722"/>
              <a:gd name="connsiteY42" fmla="*/ 325000 h 606722"/>
              <a:gd name="connsiteX43" fmla="*/ 325000 h 606722"/>
              <a:gd name="connsiteY43" fmla="*/ 325000 h 606722"/>
              <a:gd name="connsiteX44" fmla="*/ 325000 h 606722"/>
              <a:gd name="connsiteY44" fmla="*/ 325000 h 606722"/>
              <a:gd name="connsiteX45" fmla="*/ 325000 h 606722"/>
              <a:gd name="connsiteY45" fmla="*/ 325000 h 606722"/>
              <a:gd name="connsiteX46" fmla="*/ 325000 h 606722"/>
              <a:gd name="connsiteY46" fmla="*/ 325000 h 606722"/>
              <a:gd name="connsiteX47" fmla="*/ 325000 h 606722"/>
              <a:gd name="connsiteY47" fmla="*/ 325000 h 606722"/>
              <a:gd name="connsiteX48" fmla="*/ 325000 h 606722"/>
              <a:gd name="connsiteY48" fmla="*/ 325000 h 606722"/>
              <a:gd name="connsiteX49" fmla="*/ 325000 h 606722"/>
              <a:gd name="connsiteY49" fmla="*/ 325000 h 606722"/>
              <a:gd name="connsiteX50" fmla="*/ 325000 h 606722"/>
              <a:gd name="connsiteY50" fmla="*/ 325000 h 606722"/>
              <a:gd name="connsiteX51" fmla="*/ 325000 h 606722"/>
              <a:gd name="connsiteY51" fmla="*/ 325000 h 606722"/>
              <a:gd name="connsiteX52" fmla="*/ 325000 h 606722"/>
              <a:gd name="connsiteY52" fmla="*/ 325000 h 606722"/>
              <a:gd name="connsiteX53" fmla="*/ 325000 h 606722"/>
              <a:gd name="connsiteY53" fmla="*/ 325000 h 606722"/>
              <a:gd name="connsiteX54" fmla="*/ 325000 h 606722"/>
              <a:gd name="connsiteY54" fmla="*/ 325000 h 606722"/>
              <a:gd name="connsiteX55" fmla="*/ 325000 h 606722"/>
              <a:gd name="connsiteY55" fmla="*/ 325000 h 606722"/>
              <a:gd name="connsiteX56" fmla="*/ 325000 h 606722"/>
              <a:gd name="connsiteY56" fmla="*/ 325000 h 606722"/>
              <a:gd name="connsiteX57" fmla="*/ 325000 h 606722"/>
              <a:gd name="connsiteY57" fmla="*/ 325000 h 606722"/>
              <a:gd name="connsiteX58" fmla="*/ 325000 h 606722"/>
              <a:gd name="connsiteY58" fmla="*/ 325000 h 606722"/>
              <a:gd name="connsiteX59" fmla="*/ 325000 h 606722"/>
              <a:gd name="connsiteY59" fmla="*/ 325000 h 606722"/>
              <a:gd name="connsiteX60" fmla="*/ 325000 h 606722"/>
              <a:gd name="connsiteY60" fmla="*/ 325000 h 606722"/>
              <a:gd name="connsiteX61" fmla="*/ 325000 h 606722"/>
              <a:gd name="connsiteY61" fmla="*/ 325000 h 606722"/>
              <a:gd name="connsiteX62" fmla="*/ 325000 h 606722"/>
              <a:gd name="connsiteY62" fmla="*/ 325000 h 606722"/>
              <a:gd name="connsiteX63" fmla="*/ 325000 h 606722"/>
              <a:gd name="connsiteY63" fmla="*/ 325000 h 606722"/>
              <a:gd name="connsiteX64" fmla="*/ 325000 h 606722"/>
              <a:gd name="connsiteY64" fmla="*/ 325000 h 606722"/>
              <a:gd name="connsiteX65" fmla="*/ 325000 h 606722"/>
              <a:gd name="connsiteY65" fmla="*/ 325000 h 606722"/>
              <a:gd name="connsiteX66" fmla="*/ 325000 h 606722"/>
              <a:gd name="connsiteY66" fmla="*/ 325000 h 606722"/>
              <a:gd name="connsiteX67" fmla="*/ 325000 h 606722"/>
              <a:gd name="connsiteY67" fmla="*/ 325000 h 606722"/>
              <a:gd name="connsiteX68" fmla="*/ 325000 h 606722"/>
              <a:gd name="connsiteY68" fmla="*/ 325000 h 606722"/>
              <a:gd name="connsiteX69" fmla="*/ 325000 h 606722"/>
              <a:gd name="connsiteY69" fmla="*/ 325000 h 606722"/>
              <a:gd name="connsiteX70" fmla="*/ 325000 h 606722"/>
              <a:gd name="connsiteY70" fmla="*/ 325000 h 606722"/>
              <a:gd name="connsiteX71" fmla="*/ 325000 h 606722"/>
              <a:gd name="connsiteY71" fmla="*/ 325000 h 606722"/>
              <a:gd name="connsiteX72" fmla="*/ 325000 h 606722"/>
              <a:gd name="connsiteY72" fmla="*/ 325000 h 606722"/>
              <a:gd name="connsiteX73" fmla="*/ 325000 h 606722"/>
              <a:gd name="connsiteY73" fmla="*/ 325000 h 606722"/>
              <a:gd name="connsiteX74" fmla="*/ 325000 h 606722"/>
              <a:gd name="connsiteY74" fmla="*/ 325000 h 606722"/>
              <a:gd name="connsiteX75" fmla="*/ 325000 h 606722"/>
              <a:gd name="connsiteY75" fmla="*/ 325000 h 606722"/>
              <a:gd name="connsiteX76" fmla="*/ 325000 h 606722"/>
              <a:gd name="connsiteY76" fmla="*/ 325000 h 606722"/>
              <a:gd name="connsiteX77" fmla="*/ 325000 h 606722"/>
              <a:gd name="connsiteY77" fmla="*/ 325000 h 606722"/>
              <a:gd name="connsiteX78" fmla="*/ 325000 h 606722"/>
              <a:gd name="connsiteY78" fmla="*/ 325000 h 606722"/>
              <a:gd name="connsiteX79" fmla="*/ 325000 h 606722"/>
              <a:gd name="connsiteY79" fmla="*/ 325000 h 606722"/>
              <a:gd name="connsiteX80" fmla="*/ 325000 h 606722"/>
              <a:gd name="connsiteY80" fmla="*/ 325000 h 606722"/>
              <a:gd name="connsiteX81" fmla="*/ 325000 h 606722"/>
              <a:gd name="connsiteY81" fmla="*/ 325000 h 606722"/>
              <a:gd name="connsiteX82" fmla="*/ 325000 h 606722"/>
              <a:gd name="connsiteY82" fmla="*/ 325000 h 606722"/>
              <a:gd name="connsiteX83" fmla="*/ 325000 h 606722"/>
              <a:gd name="connsiteY83" fmla="*/ 325000 h 606722"/>
              <a:gd name="connsiteX84" fmla="*/ 325000 h 606722"/>
              <a:gd name="connsiteY84" fmla="*/ 325000 h 606722"/>
              <a:gd name="connsiteX85" fmla="*/ 325000 h 606722"/>
              <a:gd name="connsiteY85" fmla="*/ 325000 h 606722"/>
              <a:gd name="connsiteX86" fmla="*/ 325000 h 606722"/>
              <a:gd name="connsiteY86" fmla="*/ 325000 h 606722"/>
              <a:gd name="connsiteX87" fmla="*/ 325000 h 606722"/>
              <a:gd name="connsiteY87" fmla="*/ 325000 h 606722"/>
              <a:gd name="connsiteX88" fmla="*/ 325000 h 606722"/>
              <a:gd name="connsiteY88" fmla="*/ 325000 h 606722"/>
              <a:gd name="connsiteX89" fmla="*/ 325000 h 606722"/>
              <a:gd name="connsiteY89" fmla="*/ 325000 h 606722"/>
              <a:gd name="connsiteX90" fmla="*/ 325000 h 606722"/>
              <a:gd name="connsiteY90" fmla="*/ 325000 h 606722"/>
              <a:gd name="connsiteX91" fmla="*/ 325000 h 606722"/>
              <a:gd name="connsiteY91" fmla="*/ 325000 h 606722"/>
              <a:gd name="connsiteX92" fmla="*/ 325000 h 606722"/>
              <a:gd name="connsiteY92" fmla="*/ 325000 h 606722"/>
              <a:gd name="connsiteX93" fmla="*/ 325000 h 606722"/>
              <a:gd name="connsiteY93" fmla="*/ 325000 h 606722"/>
              <a:gd name="connsiteX94" fmla="*/ 325000 h 606722"/>
              <a:gd name="connsiteY94" fmla="*/ 325000 h 606722"/>
              <a:gd name="connsiteX95" fmla="*/ 325000 h 606722"/>
              <a:gd name="connsiteY95" fmla="*/ 325000 h 606722"/>
              <a:gd name="connsiteX96" fmla="*/ 325000 h 606722"/>
              <a:gd name="connsiteY96" fmla="*/ 325000 h 606722"/>
              <a:gd name="connsiteX97" fmla="*/ 325000 h 606722"/>
              <a:gd name="connsiteY97" fmla="*/ 325000 h 606722"/>
              <a:gd name="connsiteX98" fmla="*/ 325000 h 606722"/>
              <a:gd name="connsiteY98" fmla="*/ 325000 h 606722"/>
              <a:gd name="connsiteX99" fmla="*/ 325000 h 606722"/>
              <a:gd name="connsiteY99" fmla="*/ 325000 h 606722"/>
              <a:gd name="connsiteX100" fmla="*/ 325000 h 606722"/>
              <a:gd name="connsiteY100" fmla="*/ 325000 h 606722"/>
              <a:gd name="connsiteX101" fmla="*/ 325000 h 606722"/>
              <a:gd name="connsiteY101" fmla="*/ 325000 h 606722"/>
              <a:gd name="connsiteX102" fmla="*/ 325000 h 606722"/>
              <a:gd name="connsiteY102" fmla="*/ 325000 h 606722"/>
              <a:gd name="connsiteX103" fmla="*/ 325000 h 606722"/>
              <a:gd name="connsiteY103" fmla="*/ 325000 h 606722"/>
              <a:gd name="connsiteX104" fmla="*/ 325000 h 606722"/>
              <a:gd name="connsiteY104" fmla="*/ 325000 h 606722"/>
              <a:gd name="connsiteX105" fmla="*/ 325000 h 606722"/>
              <a:gd name="connsiteY105" fmla="*/ 325000 h 606722"/>
              <a:gd name="connsiteX106" fmla="*/ 325000 h 606722"/>
              <a:gd name="connsiteY106" fmla="*/ 325000 h 606722"/>
              <a:gd name="connsiteX107" fmla="*/ 325000 h 606722"/>
              <a:gd name="connsiteY107" fmla="*/ 325000 h 606722"/>
              <a:gd name="connsiteX108" fmla="*/ 325000 h 606722"/>
              <a:gd name="connsiteY108" fmla="*/ 325000 h 606722"/>
              <a:gd name="connsiteX109" fmla="*/ 325000 h 606722"/>
              <a:gd name="connsiteY109" fmla="*/ 325000 h 606722"/>
              <a:gd name="connsiteX110" fmla="*/ 325000 h 606722"/>
              <a:gd name="connsiteY110" fmla="*/ 325000 h 606722"/>
              <a:gd name="connsiteX111" fmla="*/ 325000 h 606722"/>
              <a:gd name="connsiteY111" fmla="*/ 325000 h 606722"/>
              <a:gd name="connsiteX112" fmla="*/ 325000 h 606722"/>
              <a:gd name="connsiteY112" fmla="*/ 325000 h 606722"/>
              <a:gd name="connsiteX113" fmla="*/ 325000 h 606722"/>
              <a:gd name="connsiteY113" fmla="*/ 325000 h 606722"/>
              <a:gd name="connsiteX114" fmla="*/ 325000 h 606722"/>
              <a:gd name="connsiteY114" fmla="*/ 325000 h 606722"/>
              <a:gd name="connsiteX115" fmla="*/ 325000 h 606722"/>
              <a:gd name="connsiteY115" fmla="*/ 325000 h 606722"/>
              <a:gd name="connsiteX116" fmla="*/ 325000 h 606722"/>
              <a:gd name="connsiteY116" fmla="*/ 325000 h 606722"/>
              <a:gd name="connsiteX117" fmla="*/ 325000 h 606722"/>
              <a:gd name="connsiteY117" fmla="*/ 325000 h 606722"/>
              <a:gd name="connsiteX118" fmla="*/ 325000 h 606722"/>
              <a:gd name="connsiteY118" fmla="*/ 325000 h 606722"/>
              <a:gd name="connsiteX119" fmla="*/ 325000 h 606722"/>
              <a:gd name="connsiteY119" fmla="*/ 325000 h 606722"/>
              <a:gd name="connsiteX120" fmla="*/ 325000 h 606722"/>
              <a:gd name="connsiteY120" fmla="*/ 32500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502567" h="580683">
                <a:moveTo>
                  <a:pt x="326110" y="425250"/>
                </a:moveTo>
                <a:cubicBezTo>
                  <a:pt x="311516" y="425250"/>
                  <a:pt x="299770" y="437070"/>
                  <a:pt x="299770" y="451556"/>
                </a:cubicBezTo>
                <a:cubicBezTo>
                  <a:pt x="299770" y="466131"/>
                  <a:pt x="311694" y="477863"/>
                  <a:pt x="326110" y="477863"/>
                </a:cubicBezTo>
                <a:cubicBezTo>
                  <a:pt x="340614" y="477863"/>
                  <a:pt x="352449" y="466131"/>
                  <a:pt x="352449" y="451556"/>
                </a:cubicBezTo>
                <a:cubicBezTo>
                  <a:pt x="352449" y="436981"/>
                  <a:pt x="340614" y="425250"/>
                  <a:pt x="326110" y="425250"/>
                </a:cubicBezTo>
                <a:close/>
                <a:moveTo>
                  <a:pt x="176581" y="425250"/>
                </a:moveTo>
                <a:cubicBezTo>
                  <a:pt x="161987" y="425250"/>
                  <a:pt x="150241" y="437070"/>
                  <a:pt x="150241" y="451556"/>
                </a:cubicBezTo>
                <a:cubicBezTo>
                  <a:pt x="150241" y="466131"/>
                  <a:pt x="162165" y="477863"/>
                  <a:pt x="176581" y="477863"/>
                </a:cubicBezTo>
                <a:cubicBezTo>
                  <a:pt x="191085" y="477863"/>
                  <a:pt x="202831" y="466131"/>
                  <a:pt x="202920" y="451556"/>
                </a:cubicBezTo>
                <a:cubicBezTo>
                  <a:pt x="202920" y="436981"/>
                  <a:pt x="191085" y="425250"/>
                  <a:pt x="176581" y="425250"/>
                </a:cubicBezTo>
                <a:close/>
                <a:moveTo>
                  <a:pt x="326110" y="396366"/>
                </a:moveTo>
                <a:cubicBezTo>
                  <a:pt x="356721" y="396366"/>
                  <a:pt x="381548" y="421250"/>
                  <a:pt x="381548" y="451645"/>
                </a:cubicBezTo>
                <a:cubicBezTo>
                  <a:pt x="381548" y="482129"/>
                  <a:pt x="356721" y="506924"/>
                  <a:pt x="326110" y="507013"/>
                </a:cubicBezTo>
                <a:cubicBezTo>
                  <a:pt x="295498" y="507013"/>
                  <a:pt x="270760" y="482129"/>
                  <a:pt x="270760" y="451645"/>
                </a:cubicBezTo>
                <a:cubicBezTo>
                  <a:pt x="270760" y="421073"/>
                  <a:pt x="295676" y="396366"/>
                  <a:pt x="326110" y="396366"/>
                </a:cubicBezTo>
                <a:close/>
                <a:moveTo>
                  <a:pt x="176581" y="396366"/>
                </a:moveTo>
                <a:cubicBezTo>
                  <a:pt x="207103" y="396366"/>
                  <a:pt x="231930" y="421250"/>
                  <a:pt x="232019" y="451645"/>
                </a:cubicBezTo>
                <a:cubicBezTo>
                  <a:pt x="232019" y="482217"/>
                  <a:pt x="207192" y="507013"/>
                  <a:pt x="176581" y="507013"/>
                </a:cubicBezTo>
                <a:cubicBezTo>
                  <a:pt x="145969" y="507013"/>
                  <a:pt x="121231" y="482129"/>
                  <a:pt x="121231" y="451645"/>
                </a:cubicBezTo>
                <a:cubicBezTo>
                  <a:pt x="121231" y="421073"/>
                  <a:pt x="146147" y="396366"/>
                  <a:pt x="176581" y="396366"/>
                </a:cubicBezTo>
                <a:close/>
                <a:moveTo>
                  <a:pt x="350357" y="345347"/>
                </a:moveTo>
                <a:cubicBezTo>
                  <a:pt x="359671" y="345347"/>
                  <a:pt x="367222" y="352898"/>
                  <a:pt x="367222" y="362212"/>
                </a:cubicBezTo>
                <a:cubicBezTo>
                  <a:pt x="367222" y="371526"/>
                  <a:pt x="359671" y="379077"/>
                  <a:pt x="350357" y="379077"/>
                </a:cubicBezTo>
                <a:cubicBezTo>
                  <a:pt x="341043" y="379077"/>
                  <a:pt x="333492" y="371526"/>
                  <a:pt x="333492" y="362212"/>
                </a:cubicBezTo>
                <a:cubicBezTo>
                  <a:pt x="333492" y="352898"/>
                  <a:pt x="341043" y="345347"/>
                  <a:pt x="350357" y="345347"/>
                </a:cubicBezTo>
                <a:close/>
                <a:moveTo>
                  <a:pt x="384758" y="310911"/>
                </a:moveTo>
                <a:cubicBezTo>
                  <a:pt x="394053" y="310911"/>
                  <a:pt x="401588" y="318446"/>
                  <a:pt x="401588" y="327741"/>
                </a:cubicBezTo>
                <a:cubicBezTo>
                  <a:pt x="401588" y="337036"/>
                  <a:pt x="394053" y="344571"/>
                  <a:pt x="384758" y="344571"/>
                </a:cubicBezTo>
                <a:cubicBezTo>
                  <a:pt x="375463" y="344571"/>
                  <a:pt x="367928" y="337036"/>
                  <a:pt x="367928" y="327741"/>
                </a:cubicBezTo>
                <a:cubicBezTo>
                  <a:pt x="367928" y="318446"/>
                  <a:pt x="375463" y="310911"/>
                  <a:pt x="384758" y="310911"/>
                </a:cubicBezTo>
                <a:close/>
                <a:moveTo>
                  <a:pt x="315921" y="310911"/>
                </a:moveTo>
                <a:cubicBezTo>
                  <a:pt x="325235" y="310911"/>
                  <a:pt x="332786" y="318446"/>
                  <a:pt x="332786" y="327741"/>
                </a:cubicBezTo>
                <a:cubicBezTo>
                  <a:pt x="332786" y="337036"/>
                  <a:pt x="325235" y="344571"/>
                  <a:pt x="315921" y="344571"/>
                </a:cubicBezTo>
                <a:cubicBezTo>
                  <a:pt x="306607" y="344571"/>
                  <a:pt x="299056" y="337036"/>
                  <a:pt x="299056" y="327741"/>
                </a:cubicBezTo>
                <a:cubicBezTo>
                  <a:pt x="299056" y="318446"/>
                  <a:pt x="306607" y="310911"/>
                  <a:pt x="315921" y="310911"/>
                </a:cubicBezTo>
                <a:close/>
                <a:moveTo>
                  <a:pt x="350357" y="276617"/>
                </a:moveTo>
                <a:cubicBezTo>
                  <a:pt x="359671" y="276617"/>
                  <a:pt x="367222" y="284136"/>
                  <a:pt x="367222" y="293412"/>
                </a:cubicBezTo>
                <a:cubicBezTo>
                  <a:pt x="367222" y="302688"/>
                  <a:pt x="359671" y="310207"/>
                  <a:pt x="350357" y="310207"/>
                </a:cubicBezTo>
                <a:cubicBezTo>
                  <a:pt x="341043" y="310207"/>
                  <a:pt x="333492" y="302688"/>
                  <a:pt x="333492" y="293412"/>
                </a:cubicBezTo>
                <a:cubicBezTo>
                  <a:pt x="333492" y="284136"/>
                  <a:pt x="341043" y="276617"/>
                  <a:pt x="350357" y="276617"/>
                </a:cubicBezTo>
                <a:close/>
                <a:moveTo>
                  <a:pt x="153604" y="275840"/>
                </a:moveTo>
                <a:cubicBezTo>
                  <a:pt x="161614" y="275840"/>
                  <a:pt x="168022" y="282328"/>
                  <a:pt x="168022" y="290415"/>
                </a:cubicBezTo>
                <a:lnTo>
                  <a:pt x="168022" y="310767"/>
                </a:lnTo>
                <a:lnTo>
                  <a:pt x="188491" y="310767"/>
                </a:lnTo>
                <a:cubicBezTo>
                  <a:pt x="196501" y="310767"/>
                  <a:pt x="203087" y="317254"/>
                  <a:pt x="203087" y="325342"/>
                </a:cubicBezTo>
                <a:cubicBezTo>
                  <a:pt x="203087" y="333429"/>
                  <a:pt x="196501" y="339916"/>
                  <a:pt x="188491" y="339916"/>
                </a:cubicBezTo>
                <a:lnTo>
                  <a:pt x="168200" y="339916"/>
                </a:lnTo>
                <a:lnTo>
                  <a:pt x="168200" y="360268"/>
                </a:lnTo>
                <a:cubicBezTo>
                  <a:pt x="168200" y="368355"/>
                  <a:pt x="161614" y="374843"/>
                  <a:pt x="153604" y="374843"/>
                </a:cubicBezTo>
                <a:cubicBezTo>
                  <a:pt x="145505" y="374843"/>
                  <a:pt x="139008" y="368355"/>
                  <a:pt x="139008" y="360268"/>
                </a:cubicBezTo>
                <a:lnTo>
                  <a:pt x="139008" y="339916"/>
                </a:lnTo>
                <a:lnTo>
                  <a:pt x="118539" y="339916"/>
                </a:lnTo>
                <a:cubicBezTo>
                  <a:pt x="110529" y="339916"/>
                  <a:pt x="103943" y="333429"/>
                  <a:pt x="103943" y="325342"/>
                </a:cubicBezTo>
                <a:cubicBezTo>
                  <a:pt x="103943" y="317254"/>
                  <a:pt x="110529" y="310767"/>
                  <a:pt x="118539" y="310767"/>
                </a:cubicBezTo>
                <a:lnTo>
                  <a:pt x="139008" y="310767"/>
                </a:lnTo>
                <a:lnTo>
                  <a:pt x="139008" y="290415"/>
                </a:lnTo>
                <a:cubicBezTo>
                  <a:pt x="139008" y="282328"/>
                  <a:pt x="145505" y="275840"/>
                  <a:pt x="153604" y="275840"/>
                </a:cubicBezTo>
                <a:close/>
                <a:moveTo>
                  <a:pt x="145154" y="225386"/>
                </a:moveTo>
                <a:lnTo>
                  <a:pt x="360083" y="225386"/>
                </a:lnTo>
                <a:cubicBezTo>
                  <a:pt x="360884" y="225386"/>
                  <a:pt x="361685" y="225475"/>
                  <a:pt x="362574" y="225564"/>
                </a:cubicBezTo>
                <a:lnTo>
                  <a:pt x="364532" y="225919"/>
                </a:lnTo>
                <a:cubicBezTo>
                  <a:pt x="417130" y="229296"/>
                  <a:pt x="459848" y="267421"/>
                  <a:pt x="468481" y="319054"/>
                </a:cubicBezTo>
                <a:lnTo>
                  <a:pt x="501143" y="494569"/>
                </a:lnTo>
                <a:cubicBezTo>
                  <a:pt x="502122" y="499190"/>
                  <a:pt x="502567" y="504078"/>
                  <a:pt x="502567" y="509055"/>
                </a:cubicBezTo>
                <a:cubicBezTo>
                  <a:pt x="502567" y="548513"/>
                  <a:pt x="470439" y="580594"/>
                  <a:pt x="430924" y="580594"/>
                </a:cubicBezTo>
                <a:cubicBezTo>
                  <a:pt x="407073" y="580594"/>
                  <a:pt x="384824" y="568775"/>
                  <a:pt x="371474" y="548957"/>
                </a:cubicBezTo>
                <a:lnTo>
                  <a:pt x="354743" y="525851"/>
                </a:lnTo>
                <a:cubicBezTo>
                  <a:pt x="350115" y="519364"/>
                  <a:pt x="351539" y="510299"/>
                  <a:pt x="358036" y="505589"/>
                </a:cubicBezTo>
                <a:cubicBezTo>
                  <a:pt x="364532" y="500968"/>
                  <a:pt x="373610" y="502390"/>
                  <a:pt x="378327" y="508877"/>
                </a:cubicBezTo>
                <a:lnTo>
                  <a:pt x="395414" y="532516"/>
                </a:lnTo>
                <a:cubicBezTo>
                  <a:pt x="403602" y="544691"/>
                  <a:pt x="416774" y="551712"/>
                  <a:pt x="431013" y="551712"/>
                </a:cubicBezTo>
                <a:cubicBezTo>
                  <a:pt x="454509" y="551712"/>
                  <a:pt x="473643" y="532605"/>
                  <a:pt x="473643" y="509144"/>
                </a:cubicBezTo>
                <a:cubicBezTo>
                  <a:pt x="473643" y="506300"/>
                  <a:pt x="473287" y="503367"/>
                  <a:pt x="472664" y="500346"/>
                </a:cubicBezTo>
                <a:lnTo>
                  <a:pt x="439824" y="324297"/>
                </a:lnTo>
                <a:cubicBezTo>
                  <a:pt x="433505" y="286261"/>
                  <a:pt x="400754" y="257201"/>
                  <a:pt x="362040" y="255068"/>
                </a:cubicBezTo>
                <a:cubicBezTo>
                  <a:pt x="361507" y="254979"/>
                  <a:pt x="360973" y="254979"/>
                  <a:pt x="360439" y="254890"/>
                </a:cubicBezTo>
                <a:lnTo>
                  <a:pt x="358837" y="254624"/>
                </a:lnTo>
                <a:lnTo>
                  <a:pt x="145243" y="254624"/>
                </a:lnTo>
                <a:cubicBezTo>
                  <a:pt x="104305" y="254624"/>
                  <a:pt x="69685" y="283862"/>
                  <a:pt x="62921" y="324030"/>
                </a:cubicBezTo>
                <a:lnTo>
                  <a:pt x="30081" y="500168"/>
                </a:lnTo>
                <a:cubicBezTo>
                  <a:pt x="29458" y="503367"/>
                  <a:pt x="29102" y="506300"/>
                  <a:pt x="29102" y="509233"/>
                </a:cubicBezTo>
                <a:cubicBezTo>
                  <a:pt x="29102" y="532694"/>
                  <a:pt x="48236" y="551801"/>
                  <a:pt x="71732" y="551801"/>
                </a:cubicBezTo>
                <a:cubicBezTo>
                  <a:pt x="85971" y="551801"/>
                  <a:pt x="99143" y="544691"/>
                  <a:pt x="107064" y="532961"/>
                </a:cubicBezTo>
                <a:lnTo>
                  <a:pt x="123172" y="510654"/>
                </a:lnTo>
                <a:cubicBezTo>
                  <a:pt x="127978" y="504167"/>
                  <a:pt x="136967" y="502656"/>
                  <a:pt x="143463" y="507366"/>
                </a:cubicBezTo>
                <a:cubicBezTo>
                  <a:pt x="150049" y="512076"/>
                  <a:pt x="151562" y="521141"/>
                  <a:pt x="146845" y="527628"/>
                </a:cubicBezTo>
                <a:lnTo>
                  <a:pt x="130915" y="549579"/>
                </a:lnTo>
                <a:cubicBezTo>
                  <a:pt x="117743" y="568863"/>
                  <a:pt x="95583" y="580683"/>
                  <a:pt x="71732" y="580683"/>
                </a:cubicBezTo>
                <a:cubicBezTo>
                  <a:pt x="32217" y="580683"/>
                  <a:pt x="0" y="548601"/>
                  <a:pt x="0" y="509144"/>
                </a:cubicBezTo>
                <a:cubicBezTo>
                  <a:pt x="0" y="504167"/>
                  <a:pt x="534" y="499190"/>
                  <a:pt x="1602" y="494303"/>
                </a:cubicBezTo>
                <a:lnTo>
                  <a:pt x="34175" y="318698"/>
                </a:lnTo>
                <a:cubicBezTo>
                  <a:pt x="43342" y="264666"/>
                  <a:pt x="89976" y="225386"/>
                  <a:pt x="145154" y="225386"/>
                </a:cubicBezTo>
                <a:close/>
                <a:moveTo>
                  <a:pt x="251354" y="154750"/>
                </a:moveTo>
                <a:cubicBezTo>
                  <a:pt x="265417" y="154750"/>
                  <a:pt x="278946" y="159012"/>
                  <a:pt x="290339" y="167091"/>
                </a:cubicBezTo>
                <a:cubicBezTo>
                  <a:pt x="296837" y="171708"/>
                  <a:pt x="298350" y="180764"/>
                  <a:pt x="293722" y="187334"/>
                </a:cubicBezTo>
                <a:cubicBezTo>
                  <a:pt x="289093" y="193816"/>
                  <a:pt x="280014" y="195325"/>
                  <a:pt x="273428" y="190708"/>
                </a:cubicBezTo>
                <a:cubicBezTo>
                  <a:pt x="260521" y="181652"/>
                  <a:pt x="242097" y="181652"/>
                  <a:pt x="229279" y="190708"/>
                </a:cubicBezTo>
                <a:cubicBezTo>
                  <a:pt x="226698" y="192661"/>
                  <a:pt x="223850" y="193461"/>
                  <a:pt x="220913" y="193461"/>
                </a:cubicBezTo>
                <a:cubicBezTo>
                  <a:pt x="216373" y="193461"/>
                  <a:pt x="211834" y="191330"/>
                  <a:pt x="208985" y="187334"/>
                </a:cubicBezTo>
                <a:cubicBezTo>
                  <a:pt x="204357" y="180764"/>
                  <a:pt x="205959" y="171708"/>
                  <a:pt x="212457" y="167091"/>
                </a:cubicBezTo>
                <a:cubicBezTo>
                  <a:pt x="223850" y="159012"/>
                  <a:pt x="237379" y="154750"/>
                  <a:pt x="251354" y="154750"/>
                </a:cubicBezTo>
                <a:close/>
                <a:moveTo>
                  <a:pt x="251345" y="77622"/>
                </a:moveTo>
                <a:cubicBezTo>
                  <a:pt x="282595" y="77622"/>
                  <a:pt x="312420" y="86952"/>
                  <a:pt x="337527" y="104901"/>
                </a:cubicBezTo>
                <a:cubicBezTo>
                  <a:pt x="344115" y="109521"/>
                  <a:pt x="345629" y="118585"/>
                  <a:pt x="340999" y="125160"/>
                </a:cubicBezTo>
                <a:cubicBezTo>
                  <a:pt x="338150" y="129158"/>
                  <a:pt x="333610" y="131291"/>
                  <a:pt x="329158" y="131291"/>
                </a:cubicBezTo>
                <a:cubicBezTo>
                  <a:pt x="326131" y="131291"/>
                  <a:pt x="323193" y="130314"/>
                  <a:pt x="320700" y="128536"/>
                </a:cubicBezTo>
                <a:cubicBezTo>
                  <a:pt x="300401" y="114231"/>
                  <a:pt x="276451" y="106678"/>
                  <a:pt x="251345" y="106678"/>
                </a:cubicBezTo>
                <a:cubicBezTo>
                  <a:pt x="226327" y="106678"/>
                  <a:pt x="202377" y="114231"/>
                  <a:pt x="182078" y="128536"/>
                </a:cubicBezTo>
                <a:cubicBezTo>
                  <a:pt x="175490" y="133157"/>
                  <a:pt x="166408" y="131646"/>
                  <a:pt x="161779" y="125160"/>
                </a:cubicBezTo>
                <a:cubicBezTo>
                  <a:pt x="157149" y="118585"/>
                  <a:pt x="158663" y="109521"/>
                  <a:pt x="165162" y="104901"/>
                </a:cubicBezTo>
                <a:cubicBezTo>
                  <a:pt x="190447" y="87130"/>
                  <a:pt x="220183" y="77622"/>
                  <a:pt x="251345" y="77622"/>
                </a:cubicBezTo>
                <a:close/>
                <a:moveTo>
                  <a:pt x="251355" y="0"/>
                </a:moveTo>
                <a:cubicBezTo>
                  <a:pt x="302444" y="0"/>
                  <a:pt x="351220" y="15375"/>
                  <a:pt x="392519" y="44614"/>
                </a:cubicBezTo>
                <a:cubicBezTo>
                  <a:pt x="399017" y="49236"/>
                  <a:pt x="400530" y="58390"/>
                  <a:pt x="395902" y="64878"/>
                </a:cubicBezTo>
                <a:cubicBezTo>
                  <a:pt x="391273" y="71454"/>
                  <a:pt x="382195" y="72965"/>
                  <a:pt x="375608" y="68344"/>
                </a:cubicBezTo>
                <a:cubicBezTo>
                  <a:pt x="339293" y="42659"/>
                  <a:pt x="296392" y="28973"/>
                  <a:pt x="251355" y="28973"/>
                </a:cubicBezTo>
                <a:cubicBezTo>
                  <a:pt x="206406" y="28973"/>
                  <a:pt x="163416" y="42659"/>
                  <a:pt x="127101" y="68344"/>
                </a:cubicBezTo>
                <a:cubicBezTo>
                  <a:pt x="124520" y="70210"/>
                  <a:pt x="121672" y="71099"/>
                  <a:pt x="118734" y="71099"/>
                </a:cubicBezTo>
                <a:cubicBezTo>
                  <a:pt x="114195" y="71099"/>
                  <a:pt x="109656" y="68966"/>
                  <a:pt x="106807" y="64878"/>
                </a:cubicBezTo>
                <a:cubicBezTo>
                  <a:pt x="102179" y="58390"/>
                  <a:pt x="103781" y="49236"/>
                  <a:pt x="110279" y="44614"/>
                </a:cubicBezTo>
                <a:cubicBezTo>
                  <a:pt x="151578" y="15375"/>
                  <a:pt x="200354" y="0"/>
                  <a:pt x="251355" y="0"/>
                </a:cubicBezTo>
                <a:close/>
              </a:path>
            </a:pathLst>
          </a:custGeom>
          <a:solidFill>
            <a:schemeClr val="tx1">
              <a:lumMod val="65000"/>
              <a:lumOff val="35000"/>
            </a:schemeClr>
          </a:solidFill>
          <a:ln>
            <a:noFill/>
          </a:ln>
        </p:spPr>
        <p:txBody>
          <a:bodyPr wrap="square">
            <a:noAutofit/>
          </a:bodyPr>
          <a:lstStyle/>
          <a:p>
            <a:pPr fontAlgn="ctr"/>
            <a:endParaRPr lang="zh-CN" altLang="en-US">
              <a:latin typeface="Huawei Sans" panose="020C0503030203020204" pitchFamily="34" charset="0"/>
            </a:endParaRPr>
          </a:p>
        </p:txBody>
      </p:sp>
      <p:sp>
        <p:nvSpPr>
          <p:cNvPr id="15" name="internet-explorer-logo-on-laptop-computer_67777"/>
          <p:cNvSpPr>
            <a:spLocks noChangeAspect="1"/>
          </p:cNvSpPr>
          <p:nvPr/>
        </p:nvSpPr>
        <p:spPr bwMode="auto">
          <a:xfrm>
            <a:off x="4734066" y="4034575"/>
            <a:ext cx="509966" cy="431417"/>
          </a:xfrm>
          <a:custGeom>
            <a:avLst/>
            <a:gdLst>
              <a:gd name="connsiteX0" fmla="*/ 248836 w 605747"/>
              <a:gd name="connsiteY0" fmla="*/ 407710 h 512446"/>
              <a:gd name="connsiteX1" fmla="*/ 243880 w 605747"/>
              <a:gd name="connsiteY1" fmla="*/ 411730 h 512446"/>
              <a:gd name="connsiteX2" fmla="*/ 233866 w 605747"/>
              <a:gd name="connsiteY2" fmla="*/ 467088 h 512446"/>
              <a:gd name="connsiteX3" fmla="*/ 235002 w 605747"/>
              <a:gd name="connsiteY3" fmla="*/ 471211 h 512446"/>
              <a:gd name="connsiteX4" fmla="*/ 238822 w 605747"/>
              <a:gd name="connsiteY4" fmla="*/ 472964 h 512446"/>
              <a:gd name="connsiteX5" fmla="*/ 366946 w 605747"/>
              <a:gd name="connsiteY5" fmla="*/ 472964 h 512446"/>
              <a:gd name="connsiteX6" fmla="*/ 371902 w 605747"/>
              <a:gd name="connsiteY6" fmla="*/ 468015 h 512446"/>
              <a:gd name="connsiteX7" fmla="*/ 371695 w 605747"/>
              <a:gd name="connsiteY7" fmla="*/ 466675 h 512446"/>
              <a:gd name="connsiteX8" fmla="*/ 361887 w 605747"/>
              <a:gd name="connsiteY8" fmla="*/ 411730 h 512446"/>
              <a:gd name="connsiteX9" fmla="*/ 356932 w 605747"/>
              <a:gd name="connsiteY9" fmla="*/ 407710 h 512446"/>
              <a:gd name="connsiteX10" fmla="*/ 206831 w 605747"/>
              <a:gd name="connsiteY10" fmla="*/ 178107 h 512446"/>
              <a:gd name="connsiteX11" fmla="*/ 206831 w 605747"/>
              <a:gd name="connsiteY11" fmla="*/ 181097 h 512446"/>
              <a:gd name="connsiteX12" fmla="*/ 211372 w 605747"/>
              <a:gd name="connsiteY12" fmla="*/ 212962 h 512446"/>
              <a:gd name="connsiteX13" fmla="*/ 209824 w 605747"/>
              <a:gd name="connsiteY13" fmla="*/ 217499 h 512446"/>
              <a:gd name="connsiteX14" fmla="*/ 213952 w 605747"/>
              <a:gd name="connsiteY14" fmla="*/ 270090 h 512446"/>
              <a:gd name="connsiteX15" fmla="*/ 239547 w 605747"/>
              <a:gd name="connsiteY15" fmla="*/ 279062 h 512446"/>
              <a:gd name="connsiteX16" fmla="*/ 266587 w 605747"/>
              <a:gd name="connsiteY16" fmla="*/ 274215 h 512446"/>
              <a:gd name="connsiteX17" fmla="*/ 298787 w 605747"/>
              <a:gd name="connsiteY17" fmla="*/ 281227 h 512446"/>
              <a:gd name="connsiteX18" fmla="*/ 239547 w 605747"/>
              <a:gd name="connsiteY18" fmla="*/ 298139 h 512446"/>
              <a:gd name="connsiteX19" fmla="*/ 200432 w 605747"/>
              <a:gd name="connsiteY19" fmla="*/ 283599 h 512446"/>
              <a:gd name="connsiteX20" fmla="*/ 191660 w 605747"/>
              <a:gd name="connsiteY20" fmla="*/ 211518 h 512446"/>
              <a:gd name="connsiteX21" fmla="*/ 206831 w 605747"/>
              <a:gd name="connsiteY21" fmla="*/ 178107 h 512446"/>
              <a:gd name="connsiteX22" fmla="*/ 304170 w 605747"/>
              <a:gd name="connsiteY22" fmla="*/ 123656 h 512446"/>
              <a:gd name="connsiteX23" fmla="*/ 266386 w 605747"/>
              <a:gd name="connsiteY23" fmla="*/ 137985 h 512446"/>
              <a:gd name="connsiteX24" fmla="*/ 251829 w 605747"/>
              <a:gd name="connsiteY24" fmla="*/ 162727 h 512446"/>
              <a:gd name="connsiteX25" fmla="*/ 354344 w 605747"/>
              <a:gd name="connsiteY25" fmla="*/ 162727 h 512446"/>
              <a:gd name="connsiteX26" fmla="*/ 304170 w 605747"/>
              <a:gd name="connsiteY26" fmla="*/ 123656 h 512446"/>
              <a:gd name="connsiteX27" fmla="*/ 304170 w 605747"/>
              <a:gd name="connsiteY27" fmla="*/ 92935 h 512446"/>
              <a:gd name="connsiteX28" fmla="*/ 363635 w 605747"/>
              <a:gd name="connsiteY28" fmla="*/ 117573 h 512446"/>
              <a:gd name="connsiteX29" fmla="*/ 387173 w 605747"/>
              <a:gd name="connsiteY29" fmla="*/ 179324 h 512446"/>
              <a:gd name="connsiteX30" fmla="*/ 383147 w 605747"/>
              <a:gd name="connsiteY30" fmla="*/ 189427 h 512446"/>
              <a:gd name="connsiteX31" fmla="*/ 373133 w 605747"/>
              <a:gd name="connsiteY31" fmla="*/ 193551 h 512446"/>
              <a:gd name="connsiteX32" fmla="*/ 250384 w 605747"/>
              <a:gd name="connsiteY32" fmla="*/ 193551 h 512446"/>
              <a:gd name="connsiteX33" fmla="*/ 264837 w 605747"/>
              <a:gd name="connsiteY33" fmla="*/ 223034 h 512446"/>
              <a:gd name="connsiteX34" fmla="*/ 304170 w 605747"/>
              <a:gd name="connsiteY34" fmla="*/ 238807 h 512446"/>
              <a:gd name="connsiteX35" fmla="*/ 347840 w 605747"/>
              <a:gd name="connsiteY35" fmla="*/ 221900 h 512446"/>
              <a:gd name="connsiteX36" fmla="*/ 357854 w 605747"/>
              <a:gd name="connsiteY36" fmla="*/ 217468 h 512446"/>
              <a:gd name="connsiteX37" fmla="*/ 367971 w 605747"/>
              <a:gd name="connsiteY37" fmla="*/ 221591 h 512446"/>
              <a:gd name="connsiteX38" fmla="*/ 369829 w 605747"/>
              <a:gd name="connsiteY38" fmla="*/ 223447 h 512446"/>
              <a:gd name="connsiteX39" fmla="*/ 370035 w 605747"/>
              <a:gd name="connsiteY39" fmla="*/ 243137 h 512446"/>
              <a:gd name="connsiteX40" fmla="*/ 304170 w 605747"/>
              <a:gd name="connsiteY40" fmla="*/ 269631 h 512446"/>
              <a:gd name="connsiteX41" fmla="*/ 242641 w 605747"/>
              <a:gd name="connsiteY41" fmla="*/ 244271 h 512446"/>
              <a:gd name="connsiteX42" fmla="*/ 218484 w 605747"/>
              <a:gd name="connsiteY42" fmla="*/ 181077 h 512446"/>
              <a:gd name="connsiteX43" fmla="*/ 242745 w 605747"/>
              <a:gd name="connsiteY43" fmla="*/ 118192 h 512446"/>
              <a:gd name="connsiteX44" fmla="*/ 304170 w 605747"/>
              <a:gd name="connsiteY44" fmla="*/ 92935 h 512446"/>
              <a:gd name="connsiteX45" fmla="*/ 366216 w 605747"/>
              <a:gd name="connsiteY45" fmla="*/ 64497 h 512446"/>
              <a:gd name="connsiteX46" fmla="*/ 405329 w 605747"/>
              <a:gd name="connsiteY46" fmla="*/ 78929 h 512446"/>
              <a:gd name="connsiteX47" fmla="*/ 413998 w 605747"/>
              <a:gd name="connsiteY47" fmla="*/ 150987 h 512446"/>
              <a:gd name="connsiteX48" fmla="*/ 398105 w 605747"/>
              <a:gd name="connsiteY48" fmla="*/ 185728 h 512446"/>
              <a:gd name="connsiteX49" fmla="*/ 398931 w 605747"/>
              <a:gd name="connsiteY49" fmla="*/ 179130 h 512446"/>
              <a:gd name="connsiteX50" fmla="*/ 394493 w 605747"/>
              <a:gd name="connsiteY50" fmla="*/ 149132 h 512446"/>
              <a:gd name="connsiteX51" fmla="*/ 395835 w 605747"/>
              <a:gd name="connsiteY51" fmla="*/ 145111 h 512446"/>
              <a:gd name="connsiteX52" fmla="*/ 391810 w 605747"/>
              <a:gd name="connsiteY52" fmla="*/ 92434 h 512446"/>
              <a:gd name="connsiteX53" fmla="*/ 366216 w 605747"/>
              <a:gd name="connsiteY53" fmla="*/ 83568 h 512446"/>
              <a:gd name="connsiteX54" fmla="*/ 340313 w 605747"/>
              <a:gd name="connsiteY54" fmla="*/ 88001 h 512446"/>
              <a:gd name="connsiteX55" fmla="*/ 307185 w 605747"/>
              <a:gd name="connsiteY55" fmla="*/ 81300 h 512446"/>
              <a:gd name="connsiteX56" fmla="*/ 366216 w 605747"/>
              <a:gd name="connsiteY56" fmla="*/ 64497 h 512446"/>
              <a:gd name="connsiteX57" fmla="*/ 94488 w 605747"/>
              <a:gd name="connsiteY57" fmla="*/ 49173 h 512446"/>
              <a:gd name="connsiteX58" fmla="*/ 87261 w 605747"/>
              <a:gd name="connsiteY58" fmla="*/ 56286 h 512446"/>
              <a:gd name="connsiteX59" fmla="*/ 87261 w 605747"/>
              <a:gd name="connsiteY59" fmla="*/ 304004 h 512446"/>
              <a:gd name="connsiteX60" fmla="*/ 91494 w 605747"/>
              <a:gd name="connsiteY60" fmla="*/ 310498 h 512446"/>
              <a:gd name="connsiteX61" fmla="*/ 514170 w 605747"/>
              <a:gd name="connsiteY61" fmla="*/ 310498 h 512446"/>
              <a:gd name="connsiteX62" fmla="*/ 518403 w 605747"/>
              <a:gd name="connsiteY62" fmla="*/ 304004 h 512446"/>
              <a:gd name="connsiteX63" fmla="*/ 518403 w 605747"/>
              <a:gd name="connsiteY63" fmla="*/ 56286 h 512446"/>
              <a:gd name="connsiteX64" fmla="*/ 511280 w 605747"/>
              <a:gd name="connsiteY64" fmla="*/ 49173 h 512446"/>
              <a:gd name="connsiteX65" fmla="*/ 94488 w 605747"/>
              <a:gd name="connsiteY65" fmla="*/ 0 h 512446"/>
              <a:gd name="connsiteX66" fmla="*/ 511280 w 605747"/>
              <a:gd name="connsiteY66" fmla="*/ 0 h 512446"/>
              <a:gd name="connsiteX67" fmla="*/ 567650 w 605747"/>
              <a:gd name="connsiteY67" fmla="*/ 56286 h 512446"/>
              <a:gd name="connsiteX68" fmla="*/ 567650 w 605747"/>
              <a:gd name="connsiteY68" fmla="*/ 304004 h 512446"/>
              <a:gd name="connsiteX69" fmla="*/ 564347 w 605747"/>
              <a:gd name="connsiteY69" fmla="*/ 323075 h 512446"/>
              <a:gd name="connsiteX70" fmla="*/ 567031 w 605747"/>
              <a:gd name="connsiteY70" fmla="*/ 329569 h 512446"/>
              <a:gd name="connsiteX71" fmla="*/ 604611 w 605747"/>
              <a:gd name="connsiteY71" fmla="*/ 479870 h 512446"/>
              <a:gd name="connsiteX72" fmla="*/ 605747 w 605747"/>
              <a:gd name="connsiteY72" fmla="*/ 487190 h 512446"/>
              <a:gd name="connsiteX73" fmla="*/ 580452 w 605747"/>
              <a:gd name="connsiteY73" fmla="*/ 512446 h 512446"/>
              <a:gd name="connsiteX74" fmla="*/ 25315 w 605747"/>
              <a:gd name="connsiteY74" fmla="*/ 512446 h 512446"/>
              <a:gd name="connsiteX75" fmla="*/ 5389 w 605747"/>
              <a:gd name="connsiteY75" fmla="*/ 502756 h 512446"/>
              <a:gd name="connsiteX76" fmla="*/ 743 w 605747"/>
              <a:gd name="connsiteY76" fmla="*/ 481108 h 512446"/>
              <a:gd name="connsiteX77" fmla="*/ 38737 w 605747"/>
              <a:gd name="connsiteY77" fmla="*/ 329569 h 512446"/>
              <a:gd name="connsiteX78" fmla="*/ 41421 w 605747"/>
              <a:gd name="connsiteY78" fmla="*/ 323075 h 512446"/>
              <a:gd name="connsiteX79" fmla="*/ 38014 w 605747"/>
              <a:gd name="connsiteY79" fmla="*/ 304004 h 512446"/>
              <a:gd name="connsiteX80" fmla="*/ 38014 w 605747"/>
              <a:gd name="connsiteY80" fmla="*/ 56286 h 512446"/>
              <a:gd name="connsiteX81" fmla="*/ 94488 w 605747"/>
              <a:gd name="connsiteY81" fmla="*/ 0 h 512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605747" h="512446">
                <a:moveTo>
                  <a:pt x="248836" y="407710"/>
                </a:moveTo>
                <a:cubicBezTo>
                  <a:pt x="246358" y="407710"/>
                  <a:pt x="244293" y="409359"/>
                  <a:pt x="243880" y="411730"/>
                </a:cubicBezTo>
                <a:lnTo>
                  <a:pt x="233866" y="467088"/>
                </a:lnTo>
                <a:cubicBezTo>
                  <a:pt x="233659" y="468531"/>
                  <a:pt x="234072" y="470077"/>
                  <a:pt x="235002" y="471211"/>
                </a:cubicBezTo>
                <a:cubicBezTo>
                  <a:pt x="235931" y="472345"/>
                  <a:pt x="237273" y="472964"/>
                  <a:pt x="238822" y="472964"/>
                </a:cubicBezTo>
                <a:lnTo>
                  <a:pt x="366946" y="472964"/>
                </a:lnTo>
                <a:cubicBezTo>
                  <a:pt x="369734" y="472964"/>
                  <a:pt x="371902" y="470696"/>
                  <a:pt x="371902" y="468015"/>
                </a:cubicBezTo>
                <a:cubicBezTo>
                  <a:pt x="371902" y="467500"/>
                  <a:pt x="371902" y="467088"/>
                  <a:pt x="371695" y="466675"/>
                </a:cubicBezTo>
                <a:lnTo>
                  <a:pt x="361887" y="411730"/>
                </a:lnTo>
                <a:cubicBezTo>
                  <a:pt x="361371" y="409359"/>
                  <a:pt x="359306" y="407710"/>
                  <a:pt x="356932" y="407710"/>
                </a:cubicBezTo>
                <a:close/>
                <a:moveTo>
                  <a:pt x="206831" y="178107"/>
                </a:moveTo>
                <a:cubicBezTo>
                  <a:pt x="206831" y="179035"/>
                  <a:pt x="206831" y="180066"/>
                  <a:pt x="206831" y="181097"/>
                </a:cubicBezTo>
                <a:cubicBezTo>
                  <a:pt x="206831" y="192234"/>
                  <a:pt x="208379" y="202856"/>
                  <a:pt x="211372" y="212962"/>
                </a:cubicBezTo>
                <a:cubicBezTo>
                  <a:pt x="210856" y="214405"/>
                  <a:pt x="210340" y="215952"/>
                  <a:pt x="209824" y="217499"/>
                </a:cubicBezTo>
                <a:cubicBezTo>
                  <a:pt x="202290" y="240804"/>
                  <a:pt x="203735" y="259984"/>
                  <a:pt x="213952" y="270090"/>
                </a:cubicBezTo>
                <a:cubicBezTo>
                  <a:pt x="219835" y="276071"/>
                  <a:pt x="228401" y="279062"/>
                  <a:pt x="239547" y="279062"/>
                </a:cubicBezTo>
                <a:cubicBezTo>
                  <a:pt x="247700" y="279062"/>
                  <a:pt x="256886" y="277309"/>
                  <a:pt x="266587" y="274215"/>
                </a:cubicBezTo>
                <a:cubicBezTo>
                  <a:pt x="276598" y="278237"/>
                  <a:pt x="287434" y="280609"/>
                  <a:pt x="298787" y="281227"/>
                </a:cubicBezTo>
                <a:cubicBezTo>
                  <a:pt x="277733" y="292261"/>
                  <a:pt x="257298" y="298139"/>
                  <a:pt x="239547" y="298139"/>
                </a:cubicBezTo>
                <a:cubicBezTo>
                  <a:pt x="223447" y="298139"/>
                  <a:pt x="209927" y="293086"/>
                  <a:pt x="200432" y="283599"/>
                </a:cubicBezTo>
                <a:cubicBezTo>
                  <a:pt x="184745" y="268028"/>
                  <a:pt x="181649" y="242351"/>
                  <a:pt x="191660" y="211518"/>
                </a:cubicBezTo>
                <a:cubicBezTo>
                  <a:pt x="195272" y="200484"/>
                  <a:pt x="200432" y="189244"/>
                  <a:pt x="206831" y="178107"/>
                </a:cubicBezTo>
                <a:close/>
                <a:moveTo>
                  <a:pt x="304170" y="123656"/>
                </a:moveTo>
                <a:cubicBezTo>
                  <a:pt x="289304" y="123656"/>
                  <a:pt x="276193" y="128604"/>
                  <a:pt x="266386" y="137985"/>
                </a:cubicBezTo>
                <a:cubicBezTo>
                  <a:pt x="259469" y="144686"/>
                  <a:pt x="254514" y="153036"/>
                  <a:pt x="251829" y="162727"/>
                </a:cubicBezTo>
                <a:lnTo>
                  <a:pt x="354344" y="162727"/>
                </a:lnTo>
                <a:cubicBezTo>
                  <a:pt x="348149" y="138295"/>
                  <a:pt x="329773" y="123656"/>
                  <a:pt x="304170" y="123656"/>
                </a:cubicBezTo>
                <a:close/>
                <a:moveTo>
                  <a:pt x="304170" y="92935"/>
                </a:moveTo>
                <a:cubicBezTo>
                  <a:pt x="327502" y="92935"/>
                  <a:pt x="348665" y="101595"/>
                  <a:pt x="363635" y="117573"/>
                </a:cubicBezTo>
                <a:cubicBezTo>
                  <a:pt x="378501" y="133140"/>
                  <a:pt x="386863" y="155098"/>
                  <a:pt x="387173" y="179324"/>
                </a:cubicBezTo>
                <a:cubicBezTo>
                  <a:pt x="387276" y="183139"/>
                  <a:pt x="385831" y="186747"/>
                  <a:pt x="383147" y="189427"/>
                </a:cubicBezTo>
                <a:cubicBezTo>
                  <a:pt x="380566" y="192107"/>
                  <a:pt x="376952" y="193551"/>
                  <a:pt x="373133" y="193551"/>
                </a:cubicBezTo>
                <a:lnTo>
                  <a:pt x="250384" y="193551"/>
                </a:lnTo>
                <a:cubicBezTo>
                  <a:pt x="252449" y="205200"/>
                  <a:pt x="257404" y="215406"/>
                  <a:pt x="264837" y="223034"/>
                </a:cubicBezTo>
                <a:cubicBezTo>
                  <a:pt x="274645" y="233240"/>
                  <a:pt x="288582" y="238807"/>
                  <a:pt x="304170" y="238807"/>
                </a:cubicBezTo>
                <a:cubicBezTo>
                  <a:pt x="322030" y="238807"/>
                  <a:pt x="337516" y="232828"/>
                  <a:pt x="347840" y="221900"/>
                </a:cubicBezTo>
                <a:cubicBezTo>
                  <a:pt x="350420" y="219117"/>
                  <a:pt x="354034" y="217571"/>
                  <a:pt x="357854" y="217468"/>
                </a:cubicBezTo>
                <a:cubicBezTo>
                  <a:pt x="361673" y="217468"/>
                  <a:pt x="365287" y="218911"/>
                  <a:pt x="367971" y="221591"/>
                </a:cubicBezTo>
                <a:lnTo>
                  <a:pt x="369829" y="223447"/>
                </a:lnTo>
                <a:cubicBezTo>
                  <a:pt x="375301" y="228911"/>
                  <a:pt x="375404" y="237570"/>
                  <a:pt x="370035" y="243137"/>
                </a:cubicBezTo>
                <a:cubicBezTo>
                  <a:pt x="353621" y="260250"/>
                  <a:pt x="330186" y="269631"/>
                  <a:pt x="304170" y="269631"/>
                </a:cubicBezTo>
                <a:cubicBezTo>
                  <a:pt x="280220" y="269631"/>
                  <a:pt x="258437" y="260559"/>
                  <a:pt x="242641" y="244271"/>
                </a:cubicBezTo>
                <a:cubicBezTo>
                  <a:pt x="227053" y="228086"/>
                  <a:pt x="218484" y="205612"/>
                  <a:pt x="218484" y="181077"/>
                </a:cubicBezTo>
                <a:cubicBezTo>
                  <a:pt x="218484" y="156645"/>
                  <a:pt x="227053" y="134274"/>
                  <a:pt x="242745" y="118192"/>
                </a:cubicBezTo>
                <a:cubicBezTo>
                  <a:pt x="258437" y="101904"/>
                  <a:pt x="280220" y="92935"/>
                  <a:pt x="304170" y="92935"/>
                </a:cubicBezTo>
                <a:close/>
                <a:moveTo>
                  <a:pt x="366216" y="64497"/>
                </a:moveTo>
                <a:cubicBezTo>
                  <a:pt x="382316" y="64497"/>
                  <a:pt x="395835" y="69445"/>
                  <a:pt x="405329" y="78929"/>
                </a:cubicBezTo>
                <a:cubicBezTo>
                  <a:pt x="421016" y="94599"/>
                  <a:pt x="424112" y="120164"/>
                  <a:pt x="413998" y="150987"/>
                </a:cubicBezTo>
                <a:cubicBezTo>
                  <a:pt x="410283" y="162430"/>
                  <a:pt x="404917" y="174079"/>
                  <a:pt x="398105" y="185728"/>
                </a:cubicBezTo>
                <a:cubicBezTo>
                  <a:pt x="398724" y="183563"/>
                  <a:pt x="398931" y="181398"/>
                  <a:pt x="398931" y="179130"/>
                </a:cubicBezTo>
                <a:cubicBezTo>
                  <a:pt x="398724" y="168719"/>
                  <a:pt x="397280" y="158616"/>
                  <a:pt x="394493" y="149132"/>
                </a:cubicBezTo>
                <a:cubicBezTo>
                  <a:pt x="395009" y="147792"/>
                  <a:pt x="395422" y="146452"/>
                  <a:pt x="395835" y="145111"/>
                </a:cubicBezTo>
                <a:cubicBezTo>
                  <a:pt x="403472" y="121814"/>
                  <a:pt x="402027" y="102639"/>
                  <a:pt x="391810" y="92434"/>
                </a:cubicBezTo>
                <a:cubicBezTo>
                  <a:pt x="385928" y="86558"/>
                  <a:pt x="377259" y="83568"/>
                  <a:pt x="366216" y="83568"/>
                </a:cubicBezTo>
                <a:cubicBezTo>
                  <a:pt x="358270" y="83568"/>
                  <a:pt x="349498" y="85115"/>
                  <a:pt x="340313" y="88001"/>
                </a:cubicBezTo>
                <a:cubicBezTo>
                  <a:pt x="330096" y="83877"/>
                  <a:pt x="318847" y="81610"/>
                  <a:pt x="307185" y="81300"/>
                </a:cubicBezTo>
                <a:cubicBezTo>
                  <a:pt x="327928" y="70476"/>
                  <a:pt x="348362" y="64497"/>
                  <a:pt x="366216" y="64497"/>
                </a:cubicBezTo>
                <a:close/>
                <a:moveTo>
                  <a:pt x="94488" y="49173"/>
                </a:moveTo>
                <a:cubicBezTo>
                  <a:pt x="90565" y="49173"/>
                  <a:pt x="87261" y="52368"/>
                  <a:pt x="87261" y="56286"/>
                </a:cubicBezTo>
                <a:lnTo>
                  <a:pt x="87261" y="304004"/>
                </a:lnTo>
                <a:cubicBezTo>
                  <a:pt x="87261" y="306890"/>
                  <a:pt x="89016" y="309364"/>
                  <a:pt x="91494" y="310498"/>
                </a:cubicBezTo>
                <a:lnTo>
                  <a:pt x="514170" y="310498"/>
                </a:lnTo>
                <a:cubicBezTo>
                  <a:pt x="516648" y="309364"/>
                  <a:pt x="518403" y="306890"/>
                  <a:pt x="518403" y="304004"/>
                </a:cubicBezTo>
                <a:lnTo>
                  <a:pt x="518403" y="56286"/>
                </a:lnTo>
                <a:cubicBezTo>
                  <a:pt x="518403" y="52368"/>
                  <a:pt x="515203" y="49173"/>
                  <a:pt x="511280" y="49173"/>
                </a:cubicBezTo>
                <a:close/>
                <a:moveTo>
                  <a:pt x="94488" y="0"/>
                </a:moveTo>
                <a:lnTo>
                  <a:pt x="511280" y="0"/>
                </a:lnTo>
                <a:cubicBezTo>
                  <a:pt x="542356" y="0"/>
                  <a:pt x="567650" y="25256"/>
                  <a:pt x="567650" y="56286"/>
                </a:cubicBezTo>
                <a:lnTo>
                  <a:pt x="567650" y="304004"/>
                </a:lnTo>
                <a:cubicBezTo>
                  <a:pt x="567650" y="310705"/>
                  <a:pt x="566515" y="317096"/>
                  <a:pt x="564347" y="323075"/>
                </a:cubicBezTo>
                <a:cubicBezTo>
                  <a:pt x="565482" y="325034"/>
                  <a:pt x="566411" y="327302"/>
                  <a:pt x="567031" y="329569"/>
                </a:cubicBezTo>
                <a:lnTo>
                  <a:pt x="604611" y="479870"/>
                </a:lnTo>
                <a:cubicBezTo>
                  <a:pt x="605334" y="482138"/>
                  <a:pt x="605747" y="484612"/>
                  <a:pt x="605747" y="487190"/>
                </a:cubicBezTo>
                <a:cubicBezTo>
                  <a:pt x="605747" y="501106"/>
                  <a:pt x="594390" y="512446"/>
                  <a:pt x="580452" y="512446"/>
                </a:cubicBezTo>
                <a:lnTo>
                  <a:pt x="25315" y="512446"/>
                </a:lnTo>
                <a:cubicBezTo>
                  <a:pt x="17469" y="512446"/>
                  <a:pt x="10138" y="508838"/>
                  <a:pt x="5389" y="502756"/>
                </a:cubicBezTo>
                <a:cubicBezTo>
                  <a:pt x="537" y="496571"/>
                  <a:pt x="-1115" y="488633"/>
                  <a:pt x="743" y="481108"/>
                </a:cubicBezTo>
                <a:lnTo>
                  <a:pt x="38737" y="329569"/>
                </a:lnTo>
                <a:cubicBezTo>
                  <a:pt x="39253" y="327302"/>
                  <a:pt x="40182" y="325034"/>
                  <a:pt x="41421" y="323075"/>
                </a:cubicBezTo>
                <a:cubicBezTo>
                  <a:pt x="39253" y="317096"/>
                  <a:pt x="38014" y="310705"/>
                  <a:pt x="38014" y="304004"/>
                </a:cubicBezTo>
                <a:lnTo>
                  <a:pt x="38014" y="56286"/>
                </a:lnTo>
                <a:cubicBezTo>
                  <a:pt x="38014" y="25256"/>
                  <a:pt x="63309" y="0"/>
                  <a:pt x="94488" y="0"/>
                </a:cubicBezTo>
                <a:close/>
              </a:path>
            </a:pathLst>
          </a:custGeom>
          <a:solidFill>
            <a:schemeClr val="tx1">
              <a:lumMod val="65000"/>
              <a:lumOff val="35000"/>
            </a:schemeClr>
          </a:solidFill>
          <a:ln>
            <a:noFill/>
          </a:ln>
        </p:spPr>
        <p:txBody>
          <a:bodyPr wrap="square">
            <a:noAutofit/>
          </a:bodyPr>
          <a:lstStyle/>
          <a:p>
            <a:pPr fontAlgn="ctr"/>
            <a:endParaRPr lang="zh-CN" altLang="en-US">
              <a:latin typeface="Huawei Sans" panose="020C0503030203020204" pitchFamily="34" charset="0"/>
            </a:endParaRPr>
          </a:p>
        </p:txBody>
      </p:sp>
      <p:sp>
        <p:nvSpPr>
          <p:cNvPr id="16" name="firefox_152758"/>
          <p:cNvSpPr>
            <a:spLocks noChangeAspect="1"/>
          </p:cNvSpPr>
          <p:nvPr/>
        </p:nvSpPr>
        <p:spPr bwMode="auto">
          <a:xfrm>
            <a:off x="5828858" y="3408591"/>
            <a:ext cx="368616" cy="343354"/>
          </a:xfrm>
          <a:custGeom>
            <a:avLst/>
            <a:gdLst>
              <a:gd name="T0" fmla="*/ 3992 w 4095"/>
              <a:gd name="T1" fmla="*/ 1281 h 3820"/>
              <a:gd name="T2" fmla="*/ 3855 w 4095"/>
              <a:gd name="T3" fmla="*/ 897 h 3820"/>
              <a:gd name="T4" fmla="*/ 3608 w 4095"/>
              <a:gd name="T5" fmla="*/ 531 h 3820"/>
              <a:gd name="T6" fmla="*/ 3627 w 4095"/>
              <a:gd name="T7" fmla="*/ 727 h 3820"/>
              <a:gd name="T8" fmla="*/ 3176 w 4095"/>
              <a:gd name="T9" fmla="*/ 405 h 3820"/>
              <a:gd name="T10" fmla="*/ 764 w 4095"/>
              <a:gd name="T11" fmla="*/ 740 h 3820"/>
              <a:gd name="T12" fmla="*/ 613 w 4095"/>
              <a:gd name="T13" fmla="*/ 407 h 3820"/>
              <a:gd name="T14" fmla="*/ 557 w 4095"/>
              <a:gd name="T15" fmla="*/ 389 h 3820"/>
              <a:gd name="T16" fmla="*/ 143 w 4095"/>
              <a:gd name="T17" fmla="*/ 1340 h 3820"/>
              <a:gd name="T18" fmla="*/ 20 w 4095"/>
              <a:gd name="T19" fmla="*/ 1860 h 3820"/>
              <a:gd name="T20" fmla="*/ 130 w 4095"/>
              <a:gd name="T21" fmla="*/ 1777 h 3820"/>
              <a:gd name="T22" fmla="*/ 85 w 4095"/>
              <a:gd name="T23" fmla="*/ 2294 h 3820"/>
              <a:gd name="T24" fmla="*/ 148 w 4095"/>
              <a:gd name="T25" fmla="*/ 2307 h 3820"/>
              <a:gd name="T26" fmla="*/ 799 w 4095"/>
              <a:gd name="T27" fmla="*/ 3323 h 3820"/>
              <a:gd name="T28" fmla="*/ 2092 w 4095"/>
              <a:gd name="T29" fmla="*/ 3820 h 3820"/>
              <a:gd name="T30" fmla="*/ 4030 w 4095"/>
              <a:gd name="T31" fmla="*/ 2040 h 3820"/>
              <a:gd name="T32" fmla="*/ 4027 w 4095"/>
              <a:gd name="T33" fmla="*/ 1262 h 3820"/>
              <a:gd name="T34" fmla="*/ 3339 w 4095"/>
              <a:gd name="T35" fmla="*/ 1486 h 3820"/>
              <a:gd name="T36" fmla="*/ 3219 w 4095"/>
              <a:gd name="T37" fmla="*/ 1777 h 3820"/>
              <a:gd name="T38" fmla="*/ 3160 w 4095"/>
              <a:gd name="T39" fmla="*/ 1803 h 3820"/>
              <a:gd name="T40" fmla="*/ 3046 w 4095"/>
              <a:gd name="T41" fmla="*/ 2515 h 3820"/>
              <a:gd name="T42" fmla="*/ 3033 w 4095"/>
              <a:gd name="T43" fmla="*/ 2312 h 3820"/>
              <a:gd name="T44" fmla="*/ 2418 w 4095"/>
              <a:gd name="T45" fmla="*/ 2796 h 3820"/>
              <a:gd name="T46" fmla="*/ 1689 w 4095"/>
              <a:gd name="T47" fmla="*/ 2628 h 3820"/>
              <a:gd name="T48" fmla="*/ 2114 w 4095"/>
              <a:gd name="T49" fmla="*/ 2500 h 3820"/>
              <a:gd name="T50" fmla="*/ 2459 w 4095"/>
              <a:gd name="T51" fmla="*/ 2378 h 3820"/>
              <a:gd name="T52" fmla="*/ 2359 w 4095"/>
              <a:gd name="T53" fmla="*/ 2105 h 3820"/>
              <a:gd name="T54" fmla="*/ 1810 w 4095"/>
              <a:gd name="T55" fmla="*/ 2145 h 3820"/>
              <a:gd name="T56" fmla="*/ 1501 w 4095"/>
              <a:gd name="T57" fmla="*/ 2063 h 3820"/>
              <a:gd name="T58" fmla="*/ 1506 w 4095"/>
              <a:gd name="T59" fmla="*/ 1804 h 3820"/>
              <a:gd name="T60" fmla="*/ 1650 w 4095"/>
              <a:gd name="T61" fmla="*/ 1832 h 3820"/>
              <a:gd name="T62" fmla="*/ 1684 w 4095"/>
              <a:gd name="T63" fmla="*/ 1799 h 3820"/>
              <a:gd name="T64" fmla="*/ 1674 w 4095"/>
              <a:gd name="T65" fmla="*/ 1502 h 3820"/>
              <a:gd name="T66" fmla="*/ 2058 w 4095"/>
              <a:gd name="T67" fmla="*/ 1144 h 3820"/>
              <a:gd name="T68" fmla="*/ 1735 w 4095"/>
              <a:gd name="T69" fmla="*/ 1043 h 3820"/>
              <a:gd name="T70" fmla="*/ 1575 w 4095"/>
              <a:gd name="T71" fmla="*/ 777 h 3820"/>
              <a:gd name="T72" fmla="*/ 1766 w 4095"/>
              <a:gd name="T73" fmla="*/ 572 h 3820"/>
              <a:gd name="T74" fmla="*/ 1472 w 4095"/>
              <a:gd name="T75" fmla="*/ 591 h 3820"/>
              <a:gd name="T76" fmla="*/ 1117 w 4095"/>
              <a:gd name="T77" fmla="*/ 723 h 3820"/>
              <a:gd name="T78" fmla="*/ 2887 w 4095"/>
              <a:gd name="T79" fmla="*/ 522 h 3820"/>
              <a:gd name="T80" fmla="*/ 2636 w 4095"/>
              <a:gd name="T81" fmla="*/ 590 h 3820"/>
              <a:gd name="T82" fmla="*/ 3183 w 4095"/>
              <a:gd name="T83" fmla="*/ 891 h 3820"/>
              <a:gd name="T84" fmla="*/ 3405 w 4095"/>
              <a:gd name="T85" fmla="*/ 1285 h 3820"/>
              <a:gd name="T86" fmla="*/ 3286 w 4095"/>
              <a:gd name="T87" fmla="*/ 1230 h 3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095" h="3820">
                <a:moveTo>
                  <a:pt x="4027" y="1262"/>
                </a:moveTo>
                <a:cubicBezTo>
                  <a:pt x="4013" y="1260"/>
                  <a:pt x="3998" y="1268"/>
                  <a:pt x="3992" y="1281"/>
                </a:cubicBezTo>
                <a:lnTo>
                  <a:pt x="3946" y="1382"/>
                </a:lnTo>
                <a:cubicBezTo>
                  <a:pt x="3929" y="1250"/>
                  <a:pt x="3897" y="1036"/>
                  <a:pt x="3855" y="897"/>
                </a:cubicBezTo>
                <a:cubicBezTo>
                  <a:pt x="3790" y="682"/>
                  <a:pt x="3654" y="542"/>
                  <a:pt x="3648" y="537"/>
                </a:cubicBezTo>
                <a:cubicBezTo>
                  <a:pt x="3637" y="526"/>
                  <a:pt x="3621" y="524"/>
                  <a:pt x="3608" y="531"/>
                </a:cubicBezTo>
                <a:cubicBezTo>
                  <a:pt x="3595" y="538"/>
                  <a:pt x="3588" y="553"/>
                  <a:pt x="3592" y="567"/>
                </a:cubicBezTo>
                <a:lnTo>
                  <a:pt x="3627" y="727"/>
                </a:lnTo>
                <a:cubicBezTo>
                  <a:pt x="3542" y="638"/>
                  <a:pt x="3405" y="510"/>
                  <a:pt x="3270" y="448"/>
                </a:cubicBezTo>
                <a:cubicBezTo>
                  <a:pt x="3238" y="432"/>
                  <a:pt x="3204" y="418"/>
                  <a:pt x="3176" y="405"/>
                </a:cubicBezTo>
                <a:cubicBezTo>
                  <a:pt x="2882" y="144"/>
                  <a:pt x="2505" y="0"/>
                  <a:pt x="2114" y="0"/>
                </a:cubicBezTo>
                <a:cubicBezTo>
                  <a:pt x="1563" y="0"/>
                  <a:pt x="1061" y="276"/>
                  <a:pt x="764" y="740"/>
                </a:cubicBezTo>
                <a:cubicBezTo>
                  <a:pt x="736" y="718"/>
                  <a:pt x="697" y="678"/>
                  <a:pt x="675" y="621"/>
                </a:cubicBezTo>
                <a:cubicBezTo>
                  <a:pt x="634" y="521"/>
                  <a:pt x="613" y="409"/>
                  <a:pt x="613" y="407"/>
                </a:cubicBezTo>
                <a:cubicBezTo>
                  <a:pt x="611" y="395"/>
                  <a:pt x="602" y="385"/>
                  <a:pt x="590" y="382"/>
                </a:cubicBezTo>
                <a:cubicBezTo>
                  <a:pt x="579" y="378"/>
                  <a:pt x="566" y="381"/>
                  <a:pt x="557" y="389"/>
                </a:cubicBezTo>
                <a:cubicBezTo>
                  <a:pt x="312" y="624"/>
                  <a:pt x="336" y="990"/>
                  <a:pt x="345" y="1073"/>
                </a:cubicBezTo>
                <a:cubicBezTo>
                  <a:pt x="315" y="1106"/>
                  <a:pt x="229" y="1202"/>
                  <a:pt x="143" y="1340"/>
                </a:cubicBezTo>
                <a:cubicBezTo>
                  <a:pt x="35" y="1513"/>
                  <a:pt x="3" y="1814"/>
                  <a:pt x="1" y="1827"/>
                </a:cubicBezTo>
                <a:cubicBezTo>
                  <a:pt x="0" y="1841"/>
                  <a:pt x="7" y="1854"/>
                  <a:pt x="20" y="1860"/>
                </a:cubicBezTo>
                <a:cubicBezTo>
                  <a:pt x="33" y="1866"/>
                  <a:pt x="49" y="1863"/>
                  <a:pt x="59" y="1853"/>
                </a:cubicBezTo>
                <a:lnTo>
                  <a:pt x="130" y="1777"/>
                </a:lnTo>
                <a:cubicBezTo>
                  <a:pt x="122" y="1806"/>
                  <a:pt x="115" y="1839"/>
                  <a:pt x="107" y="1876"/>
                </a:cubicBezTo>
                <a:cubicBezTo>
                  <a:pt x="75" y="2036"/>
                  <a:pt x="84" y="2284"/>
                  <a:pt x="85" y="2294"/>
                </a:cubicBezTo>
                <a:cubicBezTo>
                  <a:pt x="85" y="2309"/>
                  <a:pt x="96" y="2322"/>
                  <a:pt x="111" y="2325"/>
                </a:cubicBezTo>
                <a:cubicBezTo>
                  <a:pt x="127" y="2328"/>
                  <a:pt x="142" y="2321"/>
                  <a:pt x="148" y="2307"/>
                </a:cubicBezTo>
                <a:lnTo>
                  <a:pt x="190" y="2218"/>
                </a:lnTo>
                <a:cubicBezTo>
                  <a:pt x="222" y="2435"/>
                  <a:pt x="341" y="2897"/>
                  <a:pt x="799" y="3323"/>
                </a:cubicBezTo>
                <a:cubicBezTo>
                  <a:pt x="1138" y="3639"/>
                  <a:pt x="1609" y="3820"/>
                  <a:pt x="2092" y="3820"/>
                </a:cubicBezTo>
                <a:lnTo>
                  <a:pt x="2092" y="3820"/>
                </a:lnTo>
                <a:cubicBezTo>
                  <a:pt x="2561" y="3820"/>
                  <a:pt x="3004" y="3653"/>
                  <a:pt x="3373" y="3335"/>
                </a:cubicBezTo>
                <a:cubicBezTo>
                  <a:pt x="3809" y="2960"/>
                  <a:pt x="3971" y="2424"/>
                  <a:pt x="4030" y="2040"/>
                </a:cubicBezTo>
                <a:cubicBezTo>
                  <a:pt x="4095" y="1626"/>
                  <a:pt x="4057" y="1304"/>
                  <a:pt x="4055" y="1291"/>
                </a:cubicBezTo>
                <a:cubicBezTo>
                  <a:pt x="4054" y="1276"/>
                  <a:pt x="4042" y="1264"/>
                  <a:pt x="4027" y="1262"/>
                </a:cubicBezTo>
                <a:close/>
                <a:moveTo>
                  <a:pt x="3283" y="1274"/>
                </a:moveTo>
                <a:cubicBezTo>
                  <a:pt x="3284" y="1275"/>
                  <a:pt x="3329" y="1334"/>
                  <a:pt x="3339" y="1486"/>
                </a:cubicBezTo>
                <a:cubicBezTo>
                  <a:pt x="3345" y="1599"/>
                  <a:pt x="3322" y="1781"/>
                  <a:pt x="3307" y="1880"/>
                </a:cubicBezTo>
                <a:lnTo>
                  <a:pt x="3219" y="1777"/>
                </a:lnTo>
                <a:cubicBezTo>
                  <a:pt x="3209" y="1766"/>
                  <a:pt x="3193" y="1763"/>
                  <a:pt x="3180" y="1768"/>
                </a:cubicBezTo>
                <a:cubicBezTo>
                  <a:pt x="3167" y="1774"/>
                  <a:pt x="3159" y="1788"/>
                  <a:pt x="3160" y="1803"/>
                </a:cubicBezTo>
                <a:cubicBezTo>
                  <a:pt x="3161" y="1806"/>
                  <a:pt x="3191" y="2062"/>
                  <a:pt x="3140" y="2285"/>
                </a:cubicBezTo>
                <a:cubicBezTo>
                  <a:pt x="3116" y="2390"/>
                  <a:pt x="3078" y="2465"/>
                  <a:pt x="3046" y="2515"/>
                </a:cubicBezTo>
                <a:lnTo>
                  <a:pt x="3058" y="2347"/>
                </a:lnTo>
                <a:cubicBezTo>
                  <a:pt x="3059" y="2331"/>
                  <a:pt x="3049" y="2316"/>
                  <a:pt x="3033" y="2312"/>
                </a:cubicBezTo>
                <a:cubicBezTo>
                  <a:pt x="3018" y="2308"/>
                  <a:pt x="3001" y="2316"/>
                  <a:pt x="2995" y="2331"/>
                </a:cubicBezTo>
                <a:cubicBezTo>
                  <a:pt x="2993" y="2334"/>
                  <a:pt x="2839" y="2665"/>
                  <a:pt x="2418" y="2796"/>
                </a:cubicBezTo>
                <a:cubicBezTo>
                  <a:pt x="2359" y="2814"/>
                  <a:pt x="2297" y="2823"/>
                  <a:pt x="2233" y="2823"/>
                </a:cubicBezTo>
                <a:cubicBezTo>
                  <a:pt x="2008" y="2823"/>
                  <a:pt x="1804" y="2708"/>
                  <a:pt x="1689" y="2628"/>
                </a:cubicBezTo>
                <a:cubicBezTo>
                  <a:pt x="1699" y="2628"/>
                  <a:pt x="1708" y="2628"/>
                  <a:pt x="1718" y="2628"/>
                </a:cubicBezTo>
                <a:cubicBezTo>
                  <a:pt x="1884" y="2628"/>
                  <a:pt x="2012" y="2557"/>
                  <a:pt x="2114" y="2500"/>
                </a:cubicBezTo>
                <a:cubicBezTo>
                  <a:pt x="2141" y="2485"/>
                  <a:pt x="2166" y="2470"/>
                  <a:pt x="2191" y="2458"/>
                </a:cubicBezTo>
                <a:cubicBezTo>
                  <a:pt x="2338" y="2384"/>
                  <a:pt x="2407" y="2378"/>
                  <a:pt x="2459" y="2378"/>
                </a:cubicBezTo>
                <a:cubicBezTo>
                  <a:pt x="2487" y="2378"/>
                  <a:pt x="2508" y="2362"/>
                  <a:pt x="2515" y="2336"/>
                </a:cubicBezTo>
                <a:cubicBezTo>
                  <a:pt x="2532" y="2272"/>
                  <a:pt x="2455" y="2157"/>
                  <a:pt x="2359" y="2105"/>
                </a:cubicBezTo>
                <a:cubicBezTo>
                  <a:pt x="2312" y="2079"/>
                  <a:pt x="2262" y="2067"/>
                  <a:pt x="2201" y="2067"/>
                </a:cubicBezTo>
                <a:cubicBezTo>
                  <a:pt x="2103" y="2067"/>
                  <a:pt x="1983" y="2098"/>
                  <a:pt x="1810" y="2145"/>
                </a:cubicBezTo>
                <a:cubicBezTo>
                  <a:pt x="1779" y="2153"/>
                  <a:pt x="1747" y="2158"/>
                  <a:pt x="1717" y="2158"/>
                </a:cubicBezTo>
                <a:cubicBezTo>
                  <a:pt x="1611" y="2158"/>
                  <a:pt x="1541" y="2106"/>
                  <a:pt x="1501" y="2063"/>
                </a:cubicBezTo>
                <a:cubicBezTo>
                  <a:pt x="1447" y="2006"/>
                  <a:pt x="1417" y="1929"/>
                  <a:pt x="1421" y="1864"/>
                </a:cubicBezTo>
                <a:cubicBezTo>
                  <a:pt x="1423" y="1834"/>
                  <a:pt x="1435" y="1804"/>
                  <a:pt x="1506" y="1804"/>
                </a:cubicBezTo>
                <a:cubicBezTo>
                  <a:pt x="1568" y="1804"/>
                  <a:pt x="1638" y="1830"/>
                  <a:pt x="1639" y="1830"/>
                </a:cubicBezTo>
                <a:cubicBezTo>
                  <a:pt x="1642" y="1832"/>
                  <a:pt x="1646" y="1832"/>
                  <a:pt x="1650" y="1832"/>
                </a:cubicBezTo>
                <a:lnTo>
                  <a:pt x="1651" y="1832"/>
                </a:lnTo>
                <a:cubicBezTo>
                  <a:pt x="1669" y="1832"/>
                  <a:pt x="1684" y="1817"/>
                  <a:pt x="1684" y="1799"/>
                </a:cubicBezTo>
                <a:cubicBezTo>
                  <a:pt x="1684" y="1797"/>
                  <a:pt x="1684" y="1795"/>
                  <a:pt x="1684" y="1794"/>
                </a:cubicBezTo>
                <a:lnTo>
                  <a:pt x="1674" y="1502"/>
                </a:lnTo>
                <a:cubicBezTo>
                  <a:pt x="1708" y="1480"/>
                  <a:pt x="1788" y="1428"/>
                  <a:pt x="1866" y="1372"/>
                </a:cubicBezTo>
                <a:cubicBezTo>
                  <a:pt x="2053" y="1236"/>
                  <a:pt x="2078" y="1183"/>
                  <a:pt x="2058" y="1144"/>
                </a:cubicBezTo>
                <a:cubicBezTo>
                  <a:pt x="2032" y="1090"/>
                  <a:pt x="1962" y="1081"/>
                  <a:pt x="1881" y="1071"/>
                </a:cubicBezTo>
                <a:cubicBezTo>
                  <a:pt x="1835" y="1065"/>
                  <a:pt x="1782" y="1059"/>
                  <a:pt x="1735" y="1043"/>
                </a:cubicBezTo>
                <a:cubicBezTo>
                  <a:pt x="1636" y="1010"/>
                  <a:pt x="1571" y="925"/>
                  <a:pt x="1556" y="904"/>
                </a:cubicBezTo>
                <a:cubicBezTo>
                  <a:pt x="1553" y="886"/>
                  <a:pt x="1546" y="827"/>
                  <a:pt x="1575" y="777"/>
                </a:cubicBezTo>
                <a:cubicBezTo>
                  <a:pt x="1606" y="722"/>
                  <a:pt x="1714" y="636"/>
                  <a:pt x="1754" y="608"/>
                </a:cubicBezTo>
                <a:cubicBezTo>
                  <a:pt x="1765" y="600"/>
                  <a:pt x="1770" y="586"/>
                  <a:pt x="1766" y="572"/>
                </a:cubicBezTo>
                <a:cubicBezTo>
                  <a:pt x="1763" y="559"/>
                  <a:pt x="1751" y="549"/>
                  <a:pt x="1738" y="548"/>
                </a:cubicBezTo>
                <a:cubicBezTo>
                  <a:pt x="1734" y="547"/>
                  <a:pt x="1635" y="538"/>
                  <a:pt x="1472" y="591"/>
                </a:cubicBezTo>
                <a:cubicBezTo>
                  <a:pt x="1340" y="636"/>
                  <a:pt x="1237" y="708"/>
                  <a:pt x="1202" y="734"/>
                </a:cubicBezTo>
                <a:cubicBezTo>
                  <a:pt x="1186" y="731"/>
                  <a:pt x="1160" y="727"/>
                  <a:pt x="1117" y="723"/>
                </a:cubicBezTo>
                <a:cubicBezTo>
                  <a:pt x="1371" y="436"/>
                  <a:pt x="1731" y="273"/>
                  <a:pt x="2114" y="273"/>
                </a:cubicBezTo>
                <a:cubicBezTo>
                  <a:pt x="2395" y="273"/>
                  <a:pt x="2661" y="359"/>
                  <a:pt x="2887" y="522"/>
                </a:cubicBezTo>
                <a:lnTo>
                  <a:pt x="2663" y="559"/>
                </a:lnTo>
                <a:cubicBezTo>
                  <a:pt x="2648" y="562"/>
                  <a:pt x="2637" y="574"/>
                  <a:pt x="2636" y="590"/>
                </a:cubicBezTo>
                <a:cubicBezTo>
                  <a:pt x="2634" y="605"/>
                  <a:pt x="2644" y="619"/>
                  <a:pt x="2659" y="624"/>
                </a:cubicBezTo>
                <a:cubicBezTo>
                  <a:pt x="2662" y="625"/>
                  <a:pt x="2960" y="719"/>
                  <a:pt x="3183" y="891"/>
                </a:cubicBezTo>
                <a:cubicBezTo>
                  <a:pt x="3233" y="929"/>
                  <a:pt x="3278" y="980"/>
                  <a:pt x="3318" y="1040"/>
                </a:cubicBezTo>
                <a:cubicBezTo>
                  <a:pt x="3355" y="1120"/>
                  <a:pt x="3384" y="1202"/>
                  <a:pt x="3405" y="1285"/>
                </a:cubicBezTo>
                <a:lnTo>
                  <a:pt x="3330" y="1227"/>
                </a:lnTo>
                <a:cubicBezTo>
                  <a:pt x="3316" y="1217"/>
                  <a:pt x="3298" y="1218"/>
                  <a:pt x="3286" y="1230"/>
                </a:cubicBezTo>
                <a:cubicBezTo>
                  <a:pt x="3274" y="1242"/>
                  <a:pt x="3273" y="1261"/>
                  <a:pt x="3283" y="1274"/>
                </a:cubicBezTo>
                <a:close/>
              </a:path>
            </a:pathLst>
          </a:custGeom>
          <a:solidFill>
            <a:schemeClr val="tx1">
              <a:lumMod val="65000"/>
              <a:lumOff val="35000"/>
            </a:schemeClr>
          </a:solidFill>
          <a:ln>
            <a:noFill/>
          </a:ln>
        </p:spPr>
        <p:txBody>
          <a:bodyPr wrap="square">
            <a:noAutofit/>
          </a:bodyPr>
          <a:lstStyle/>
          <a:p>
            <a:pPr fontAlgn="ctr"/>
            <a:endParaRPr lang="zh-CN" altLang="en-US">
              <a:latin typeface="Huawei Sans" panose="020C0503030203020204" pitchFamily="34" charset="0"/>
            </a:endParaRPr>
          </a:p>
        </p:txBody>
      </p:sp>
      <p:sp>
        <p:nvSpPr>
          <p:cNvPr id="17" name="chrome_142428"/>
          <p:cNvSpPr>
            <a:spLocks noChangeAspect="1"/>
          </p:cNvSpPr>
          <p:nvPr/>
        </p:nvSpPr>
        <p:spPr bwMode="auto">
          <a:xfrm>
            <a:off x="4128693" y="3567332"/>
            <a:ext cx="400747" cy="400144"/>
          </a:xfrm>
          <a:custGeom>
            <a:avLst/>
            <a:gdLst>
              <a:gd name="connsiteX0" fmla="*/ 304525 w 609191"/>
              <a:gd name="connsiteY0" fmla="*/ 240346 h 608274"/>
              <a:gd name="connsiteX1" fmla="*/ 368492 w 609191"/>
              <a:gd name="connsiteY1" fmla="*/ 304114 h 608274"/>
              <a:gd name="connsiteX2" fmla="*/ 304525 w 609191"/>
              <a:gd name="connsiteY2" fmla="*/ 368069 h 608274"/>
              <a:gd name="connsiteX3" fmla="*/ 240557 w 609191"/>
              <a:gd name="connsiteY3" fmla="*/ 304114 h 608274"/>
              <a:gd name="connsiteX4" fmla="*/ 304525 w 609191"/>
              <a:gd name="connsiteY4" fmla="*/ 240346 h 608274"/>
              <a:gd name="connsiteX5" fmla="*/ 361893 w 609191"/>
              <a:gd name="connsiteY5" fmla="*/ 229267 h 608274"/>
              <a:gd name="connsiteX6" fmla="*/ 487565 w 609191"/>
              <a:gd name="connsiteY6" fmla="*/ 229267 h 608274"/>
              <a:gd name="connsiteX7" fmla="*/ 502355 w 609191"/>
              <a:gd name="connsiteY7" fmla="*/ 304135 h 608274"/>
              <a:gd name="connsiteX8" fmla="*/ 304521 w 609191"/>
              <a:gd name="connsiteY8" fmla="*/ 501650 h 608274"/>
              <a:gd name="connsiteX9" fmla="*/ 298492 w 609191"/>
              <a:gd name="connsiteY9" fmla="*/ 501462 h 608274"/>
              <a:gd name="connsiteX10" fmla="*/ 374800 w 609191"/>
              <a:gd name="connsiteY10" fmla="*/ 367246 h 608274"/>
              <a:gd name="connsiteX11" fmla="*/ 399293 w 609191"/>
              <a:gd name="connsiteY11" fmla="*/ 304135 h 608274"/>
              <a:gd name="connsiteX12" fmla="*/ 361893 w 609191"/>
              <a:gd name="connsiteY12" fmla="*/ 229267 h 608274"/>
              <a:gd name="connsiteX13" fmla="*/ 137563 w 609191"/>
              <a:gd name="connsiteY13" fmla="*/ 198783 h 608274"/>
              <a:gd name="connsiteX14" fmla="*/ 215547 w 609191"/>
              <a:gd name="connsiteY14" fmla="*/ 335366 h 608274"/>
              <a:gd name="connsiteX15" fmla="*/ 304551 w 609191"/>
              <a:gd name="connsiteY15" fmla="*/ 398766 h 608274"/>
              <a:gd name="connsiteX16" fmla="*/ 336667 w 609191"/>
              <a:gd name="connsiteY16" fmla="*/ 392840 h 608274"/>
              <a:gd name="connsiteX17" fmla="*/ 275165 w 609191"/>
              <a:gd name="connsiteY17" fmla="*/ 499321 h 608274"/>
              <a:gd name="connsiteX18" fmla="*/ 106765 w 609191"/>
              <a:gd name="connsiteY18" fmla="*/ 304136 h 608274"/>
              <a:gd name="connsiteX19" fmla="*/ 137563 w 609191"/>
              <a:gd name="connsiteY19" fmla="*/ 198783 h 608274"/>
              <a:gd name="connsiteX20" fmla="*/ 304573 w 609191"/>
              <a:gd name="connsiteY20" fmla="*/ 106554 h 608274"/>
              <a:gd name="connsiteX21" fmla="*/ 477234 w 609191"/>
              <a:gd name="connsiteY21" fmla="*/ 207873 h 608274"/>
              <a:gd name="connsiteX22" fmla="*/ 304196 w 609191"/>
              <a:gd name="connsiteY22" fmla="*/ 209567 h 608274"/>
              <a:gd name="connsiteX23" fmla="*/ 211602 w 609191"/>
              <a:gd name="connsiteY23" fmla="*/ 286708 h 608274"/>
              <a:gd name="connsiteX24" fmla="*/ 151222 w 609191"/>
              <a:gd name="connsiteY24" fmla="*/ 179557 h 608274"/>
              <a:gd name="connsiteX25" fmla="*/ 304573 w 609191"/>
              <a:gd name="connsiteY25" fmla="*/ 106554 h 608274"/>
              <a:gd name="connsiteX26" fmla="*/ 37680 w 609191"/>
              <a:gd name="connsiteY26" fmla="*/ 37624 h 608274"/>
              <a:gd name="connsiteX27" fmla="*/ 37680 w 609191"/>
              <a:gd name="connsiteY27" fmla="*/ 570651 h 608274"/>
              <a:gd name="connsiteX28" fmla="*/ 571511 w 609191"/>
              <a:gd name="connsiteY28" fmla="*/ 570651 h 608274"/>
              <a:gd name="connsiteX29" fmla="*/ 571511 w 609191"/>
              <a:gd name="connsiteY29" fmla="*/ 37624 h 608274"/>
              <a:gd name="connsiteX30" fmla="*/ 0 w 609191"/>
              <a:gd name="connsiteY30" fmla="*/ 0 h 608274"/>
              <a:gd name="connsiteX31" fmla="*/ 609191 w 609191"/>
              <a:gd name="connsiteY31" fmla="*/ 0 h 608274"/>
              <a:gd name="connsiteX32" fmla="*/ 609191 w 609191"/>
              <a:gd name="connsiteY32" fmla="*/ 608274 h 608274"/>
              <a:gd name="connsiteX33" fmla="*/ 0 w 609191"/>
              <a:gd name="connsiteY33" fmla="*/ 608274 h 608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9191" h="608274">
                <a:moveTo>
                  <a:pt x="304525" y="240346"/>
                </a:moveTo>
                <a:cubicBezTo>
                  <a:pt x="339947" y="240346"/>
                  <a:pt x="368492" y="268938"/>
                  <a:pt x="368492" y="304114"/>
                </a:cubicBezTo>
                <a:cubicBezTo>
                  <a:pt x="368492" y="339477"/>
                  <a:pt x="339947" y="368069"/>
                  <a:pt x="304525" y="368069"/>
                </a:cubicBezTo>
                <a:cubicBezTo>
                  <a:pt x="269197" y="368069"/>
                  <a:pt x="240557" y="339477"/>
                  <a:pt x="240557" y="304114"/>
                </a:cubicBezTo>
                <a:cubicBezTo>
                  <a:pt x="240557" y="268938"/>
                  <a:pt x="269197" y="240346"/>
                  <a:pt x="304525" y="240346"/>
                </a:cubicBezTo>
                <a:close/>
                <a:moveTo>
                  <a:pt x="361893" y="229267"/>
                </a:moveTo>
                <a:lnTo>
                  <a:pt x="487565" y="229267"/>
                </a:lnTo>
                <a:cubicBezTo>
                  <a:pt x="497080" y="252405"/>
                  <a:pt x="502355" y="277611"/>
                  <a:pt x="502355" y="304135"/>
                </a:cubicBezTo>
                <a:cubicBezTo>
                  <a:pt x="502355" y="413239"/>
                  <a:pt x="413801" y="501650"/>
                  <a:pt x="304521" y="501650"/>
                </a:cubicBezTo>
                <a:cubicBezTo>
                  <a:pt x="302543" y="501650"/>
                  <a:pt x="300565" y="501462"/>
                  <a:pt x="298492" y="501462"/>
                </a:cubicBezTo>
                <a:cubicBezTo>
                  <a:pt x="298492" y="501462"/>
                  <a:pt x="352190" y="398660"/>
                  <a:pt x="374800" y="367246"/>
                </a:cubicBezTo>
                <a:cubicBezTo>
                  <a:pt x="387894" y="348905"/>
                  <a:pt x="399293" y="328495"/>
                  <a:pt x="399293" y="304135"/>
                </a:cubicBezTo>
                <a:cubicBezTo>
                  <a:pt x="399293" y="273567"/>
                  <a:pt x="384409" y="246479"/>
                  <a:pt x="361893" y="229267"/>
                </a:cubicBezTo>
                <a:close/>
                <a:moveTo>
                  <a:pt x="137563" y="198783"/>
                </a:moveTo>
                <a:cubicBezTo>
                  <a:pt x="137563" y="198783"/>
                  <a:pt x="199253" y="299621"/>
                  <a:pt x="215547" y="335366"/>
                </a:cubicBezTo>
                <a:cubicBezTo>
                  <a:pt x="231747" y="370922"/>
                  <a:pt x="263298" y="398766"/>
                  <a:pt x="304551" y="398766"/>
                </a:cubicBezTo>
                <a:cubicBezTo>
                  <a:pt x="315853" y="398766"/>
                  <a:pt x="326590" y="396508"/>
                  <a:pt x="336667" y="392840"/>
                </a:cubicBezTo>
                <a:lnTo>
                  <a:pt x="275165" y="499321"/>
                </a:lnTo>
                <a:cubicBezTo>
                  <a:pt x="179946" y="485023"/>
                  <a:pt x="106765" y="403187"/>
                  <a:pt x="106765" y="304136"/>
                </a:cubicBezTo>
                <a:cubicBezTo>
                  <a:pt x="106765" y="265381"/>
                  <a:pt x="118161" y="229260"/>
                  <a:pt x="137563" y="198783"/>
                </a:cubicBezTo>
                <a:close/>
                <a:moveTo>
                  <a:pt x="304573" y="106554"/>
                </a:moveTo>
                <a:cubicBezTo>
                  <a:pt x="378894" y="106554"/>
                  <a:pt x="443418" y="147477"/>
                  <a:pt x="477234" y="207873"/>
                </a:cubicBezTo>
                <a:cubicBezTo>
                  <a:pt x="477234" y="207873"/>
                  <a:pt x="347526" y="209284"/>
                  <a:pt x="304196" y="209567"/>
                </a:cubicBezTo>
                <a:cubicBezTo>
                  <a:pt x="258040" y="209943"/>
                  <a:pt x="219703" y="242963"/>
                  <a:pt x="211602" y="286708"/>
                </a:cubicBezTo>
                <a:lnTo>
                  <a:pt x="151222" y="179557"/>
                </a:lnTo>
                <a:cubicBezTo>
                  <a:pt x="187393" y="135059"/>
                  <a:pt x="242686" y="106554"/>
                  <a:pt x="304573" y="106554"/>
                </a:cubicBezTo>
                <a:close/>
                <a:moveTo>
                  <a:pt x="37680" y="37624"/>
                </a:moveTo>
                <a:lnTo>
                  <a:pt x="37680" y="570651"/>
                </a:lnTo>
                <a:lnTo>
                  <a:pt x="571511" y="570651"/>
                </a:lnTo>
                <a:lnTo>
                  <a:pt x="571511" y="37624"/>
                </a:lnTo>
                <a:close/>
                <a:moveTo>
                  <a:pt x="0" y="0"/>
                </a:moveTo>
                <a:lnTo>
                  <a:pt x="609191" y="0"/>
                </a:lnTo>
                <a:lnTo>
                  <a:pt x="609191" y="608274"/>
                </a:lnTo>
                <a:lnTo>
                  <a:pt x="0" y="608274"/>
                </a:lnTo>
                <a:close/>
              </a:path>
            </a:pathLst>
          </a:custGeom>
          <a:solidFill>
            <a:schemeClr val="tx1">
              <a:lumMod val="65000"/>
              <a:lumOff val="35000"/>
            </a:schemeClr>
          </a:solidFill>
          <a:ln>
            <a:noFill/>
          </a:ln>
        </p:spPr>
        <p:txBody>
          <a:bodyPr wrap="square">
            <a:noAutofit/>
          </a:bodyPr>
          <a:lstStyle/>
          <a:p>
            <a:pPr fontAlgn="ctr"/>
            <a:endParaRPr lang="zh-CN" altLang="en-US">
              <a:latin typeface="Huawei Sans" panose="020C0503030203020204" pitchFamily="34" charset="0"/>
            </a:endParaRPr>
          </a:p>
        </p:txBody>
      </p:sp>
      <p:sp>
        <p:nvSpPr>
          <p:cNvPr id="18" name="iconfont-10263-5041660"/>
          <p:cNvSpPr>
            <a:spLocks noChangeAspect="1"/>
          </p:cNvSpPr>
          <p:nvPr/>
        </p:nvSpPr>
        <p:spPr bwMode="auto">
          <a:xfrm>
            <a:off x="6448873" y="5615033"/>
            <a:ext cx="439588" cy="502468"/>
          </a:xfrm>
          <a:custGeom>
            <a:avLst/>
            <a:gdLst>
              <a:gd name="T0" fmla="*/ 7200 w 11200"/>
              <a:gd name="T1" fmla="*/ 0 h 12801"/>
              <a:gd name="T2" fmla="*/ 11200 w 11200"/>
              <a:gd name="T3" fmla="*/ 3725 h 12801"/>
              <a:gd name="T4" fmla="*/ 11200 w 11200"/>
              <a:gd name="T5" fmla="*/ 11592 h 12801"/>
              <a:gd name="T6" fmla="*/ 9990 w 11200"/>
              <a:gd name="T7" fmla="*/ 12800 h 12801"/>
              <a:gd name="T8" fmla="*/ 1209 w 11200"/>
              <a:gd name="T9" fmla="*/ 12800 h 12801"/>
              <a:gd name="T10" fmla="*/ 0 w 11200"/>
              <a:gd name="T11" fmla="*/ 11592 h 12801"/>
              <a:gd name="T12" fmla="*/ 0 w 11200"/>
              <a:gd name="T13" fmla="*/ 1209 h 12801"/>
              <a:gd name="T14" fmla="*/ 1209 w 11200"/>
              <a:gd name="T15" fmla="*/ 0 h 12801"/>
              <a:gd name="T16" fmla="*/ 7200 w 11200"/>
              <a:gd name="T17" fmla="*/ 0 h 12801"/>
              <a:gd name="T18" fmla="*/ 10400 w 11200"/>
              <a:gd name="T19" fmla="*/ 11592 h 12801"/>
              <a:gd name="T20" fmla="*/ 10400 w 11200"/>
              <a:gd name="T21" fmla="*/ 4621 h 12801"/>
              <a:gd name="T22" fmla="*/ 8297 w 11200"/>
              <a:gd name="T23" fmla="*/ 4621 h 12801"/>
              <a:gd name="T24" fmla="*/ 6497 w 11200"/>
              <a:gd name="T25" fmla="*/ 2822 h 12801"/>
              <a:gd name="T26" fmla="*/ 6497 w 11200"/>
              <a:gd name="T27" fmla="*/ 804 h 12801"/>
              <a:gd name="T28" fmla="*/ 1209 w 11200"/>
              <a:gd name="T29" fmla="*/ 800 h 12801"/>
              <a:gd name="T30" fmla="*/ 800 w 11200"/>
              <a:gd name="T31" fmla="*/ 1209 h 12801"/>
              <a:gd name="T32" fmla="*/ 800 w 11200"/>
              <a:gd name="T33" fmla="*/ 11592 h 12801"/>
              <a:gd name="T34" fmla="*/ 1209 w 11200"/>
              <a:gd name="T35" fmla="*/ 12000 h 12801"/>
              <a:gd name="T36" fmla="*/ 9990 w 11200"/>
              <a:gd name="T37" fmla="*/ 12000 h 12801"/>
              <a:gd name="T38" fmla="*/ 10399 w 11200"/>
              <a:gd name="T39" fmla="*/ 11592 h 12801"/>
              <a:gd name="T40" fmla="*/ 10400 w 11200"/>
              <a:gd name="T41" fmla="*/ 11592 h 12801"/>
              <a:gd name="T42" fmla="*/ 7297 w 11200"/>
              <a:gd name="T43" fmla="*/ 1184 h 12801"/>
              <a:gd name="T44" fmla="*/ 7297 w 11200"/>
              <a:gd name="T45" fmla="*/ 2822 h 12801"/>
              <a:gd name="T46" fmla="*/ 8297 w 11200"/>
              <a:gd name="T47" fmla="*/ 3822 h 12801"/>
              <a:gd name="T48" fmla="*/ 10130 w 11200"/>
              <a:gd name="T49" fmla="*/ 3822 h 12801"/>
              <a:gd name="T50" fmla="*/ 7297 w 11200"/>
              <a:gd name="T51" fmla="*/ 1184 h 12801"/>
              <a:gd name="T52" fmla="*/ 7415 w 11200"/>
              <a:gd name="T53" fmla="*/ 4820 h 12801"/>
              <a:gd name="T54" fmla="*/ 8000 w 11200"/>
              <a:gd name="T55" fmla="*/ 5214 h 12801"/>
              <a:gd name="T56" fmla="*/ 8000 w 11200"/>
              <a:gd name="T57" fmla="*/ 8917 h 12801"/>
              <a:gd name="T58" fmla="*/ 6856 w 11200"/>
              <a:gd name="T59" fmla="*/ 9917 h 12801"/>
              <a:gd name="T60" fmla="*/ 5712 w 11200"/>
              <a:gd name="T61" fmla="*/ 9206 h 12801"/>
              <a:gd name="T62" fmla="*/ 6856 w 11200"/>
              <a:gd name="T63" fmla="*/ 8206 h 12801"/>
              <a:gd name="T64" fmla="*/ 7525 w 11200"/>
              <a:gd name="T65" fmla="*/ 8287 h 12801"/>
              <a:gd name="T66" fmla="*/ 7525 w 11200"/>
              <a:gd name="T67" fmla="*/ 6468 h 12801"/>
              <a:gd name="T68" fmla="*/ 7265 w 11200"/>
              <a:gd name="T69" fmla="*/ 6324 h 12801"/>
              <a:gd name="T70" fmla="*/ 4909 w 11200"/>
              <a:gd name="T71" fmla="*/ 7020 h 12801"/>
              <a:gd name="T72" fmla="*/ 4638 w 11200"/>
              <a:gd name="T73" fmla="*/ 7325 h 12801"/>
              <a:gd name="T74" fmla="*/ 4638 w 11200"/>
              <a:gd name="T75" fmla="*/ 9589 h 12801"/>
              <a:gd name="T76" fmla="*/ 3543 w 11200"/>
              <a:gd name="T77" fmla="*/ 10596 h 12801"/>
              <a:gd name="T78" fmla="*/ 2400 w 11200"/>
              <a:gd name="T79" fmla="*/ 9908 h 12801"/>
              <a:gd name="T80" fmla="*/ 3543 w 11200"/>
              <a:gd name="T81" fmla="*/ 8885 h 12801"/>
              <a:gd name="T82" fmla="*/ 4166 w 11200"/>
              <a:gd name="T83" fmla="*/ 8951 h 12801"/>
              <a:gd name="T84" fmla="*/ 4166 w 11200"/>
              <a:gd name="T85" fmla="*/ 6298 h 12801"/>
              <a:gd name="T86" fmla="*/ 4750 w 11200"/>
              <a:gd name="T87" fmla="*/ 5589 h 12801"/>
              <a:gd name="T88" fmla="*/ 7415 w 11200"/>
              <a:gd name="T89" fmla="*/ 4820 h 128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200" h="12801">
                <a:moveTo>
                  <a:pt x="7200" y="0"/>
                </a:moveTo>
                <a:lnTo>
                  <a:pt x="11200" y="3725"/>
                </a:lnTo>
                <a:lnTo>
                  <a:pt x="11200" y="11592"/>
                </a:lnTo>
                <a:cubicBezTo>
                  <a:pt x="11199" y="12260"/>
                  <a:pt x="10658" y="12801"/>
                  <a:pt x="9990" y="12800"/>
                </a:cubicBezTo>
                <a:lnTo>
                  <a:pt x="1209" y="12800"/>
                </a:lnTo>
                <a:cubicBezTo>
                  <a:pt x="542" y="12800"/>
                  <a:pt x="1" y="12259"/>
                  <a:pt x="0" y="11592"/>
                </a:cubicBezTo>
                <a:lnTo>
                  <a:pt x="0" y="1209"/>
                </a:lnTo>
                <a:cubicBezTo>
                  <a:pt x="0" y="541"/>
                  <a:pt x="541" y="0"/>
                  <a:pt x="1209" y="0"/>
                </a:cubicBezTo>
                <a:lnTo>
                  <a:pt x="7200" y="0"/>
                </a:lnTo>
                <a:close/>
                <a:moveTo>
                  <a:pt x="10400" y="11592"/>
                </a:moveTo>
                <a:lnTo>
                  <a:pt x="10400" y="4621"/>
                </a:lnTo>
                <a:lnTo>
                  <a:pt x="8297" y="4621"/>
                </a:lnTo>
                <a:cubicBezTo>
                  <a:pt x="7304" y="4620"/>
                  <a:pt x="6499" y="3816"/>
                  <a:pt x="6497" y="2822"/>
                </a:cubicBezTo>
                <a:lnTo>
                  <a:pt x="6497" y="804"/>
                </a:lnTo>
                <a:lnTo>
                  <a:pt x="1209" y="800"/>
                </a:lnTo>
                <a:cubicBezTo>
                  <a:pt x="983" y="800"/>
                  <a:pt x="800" y="983"/>
                  <a:pt x="800" y="1209"/>
                </a:cubicBezTo>
                <a:lnTo>
                  <a:pt x="800" y="11592"/>
                </a:lnTo>
                <a:cubicBezTo>
                  <a:pt x="800" y="11817"/>
                  <a:pt x="983" y="12000"/>
                  <a:pt x="1209" y="12000"/>
                </a:cubicBezTo>
                <a:lnTo>
                  <a:pt x="9990" y="12000"/>
                </a:lnTo>
                <a:cubicBezTo>
                  <a:pt x="10216" y="12000"/>
                  <a:pt x="10399" y="11817"/>
                  <a:pt x="10399" y="11592"/>
                </a:cubicBezTo>
                <a:lnTo>
                  <a:pt x="10400" y="11592"/>
                </a:lnTo>
                <a:close/>
                <a:moveTo>
                  <a:pt x="7297" y="1184"/>
                </a:moveTo>
                <a:lnTo>
                  <a:pt x="7297" y="2822"/>
                </a:lnTo>
                <a:cubicBezTo>
                  <a:pt x="7297" y="3375"/>
                  <a:pt x="7745" y="3822"/>
                  <a:pt x="8297" y="3822"/>
                </a:cubicBezTo>
                <a:lnTo>
                  <a:pt x="10130" y="3822"/>
                </a:lnTo>
                <a:lnTo>
                  <a:pt x="7297" y="1184"/>
                </a:lnTo>
                <a:close/>
                <a:moveTo>
                  <a:pt x="7415" y="4820"/>
                </a:moveTo>
                <a:cubicBezTo>
                  <a:pt x="7737" y="4732"/>
                  <a:pt x="8000" y="4909"/>
                  <a:pt x="8000" y="5214"/>
                </a:cubicBezTo>
                <a:lnTo>
                  <a:pt x="8000" y="8917"/>
                </a:lnTo>
                <a:cubicBezTo>
                  <a:pt x="8000" y="9397"/>
                  <a:pt x="7488" y="9845"/>
                  <a:pt x="6856" y="9917"/>
                </a:cubicBezTo>
                <a:cubicBezTo>
                  <a:pt x="6224" y="9990"/>
                  <a:pt x="5712" y="9687"/>
                  <a:pt x="5712" y="9206"/>
                </a:cubicBezTo>
                <a:cubicBezTo>
                  <a:pt x="5712" y="8724"/>
                  <a:pt x="6224" y="8278"/>
                  <a:pt x="6856" y="8206"/>
                </a:cubicBezTo>
                <a:cubicBezTo>
                  <a:pt x="7285" y="8157"/>
                  <a:pt x="7525" y="8287"/>
                  <a:pt x="7525" y="8287"/>
                </a:cubicBezTo>
                <a:lnTo>
                  <a:pt x="7525" y="6468"/>
                </a:lnTo>
                <a:cubicBezTo>
                  <a:pt x="7525" y="6240"/>
                  <a:pt x="7265" y="6324"/>
                  <a:pt x="7265" y="6324"/>
                </a:cubicBezTo>
                <a:lnTo>
                  <a:pt x="4909" y="7020"/>
                </a:lnTo>
                <a:cubicBezTo>
                  <a:pt x="4909" y="7020"/>
                  <a:pt x="4638" y="7112"/>
                  <a:pt x="4638" y="7325"/>
                </a:cubicBezTo>
                <a:lnTo>
                  <a:pt x="4638" y="9589"/>
                </a:lnTo>
                <a:cubicBezTo>
                  <a:pt x="4638" y="10069"/>
                  <a:pt x="4175" y="10512"/>
                  <a:pt x="3543" y="10596"/>
                </a:cubicBezTo>
                <a:cubicBezTo>
                  <a:pt x="2911" y="10680"/>
                  <a:pt x="2400" y="10388"/>
                  <a:pt x="2400" y="9908"/>
                </a:cubicBezTo>
                <a:cubicBezTo>
                  <a:pt x="2400" y="9428"/>
                  <a:pt x="2911" y="8970"/>
                  <a:pt x="3543" y="8885"/>
                </a:cubicBezTo>
                <a:cubicBezTo>
                  <a:pt x="3973" y="8828"/>
                  <a:pt x="4166" y="8951"/>
                  <a:pt x="4166" y="8951"/>
                </a:cubicBezTo>
                <a:lnTo>
                  <a:pt x="4166" y="6298"/>
                </a:lnTo>
                <a:cubicBezTo>
                  <a:pt x="4166" y="5993"/>
                  <a:pt x="4428" y="5676"/>
                  <a:pt x="4750" y="5589"/>
                </a:cubicBezTo>
                <a:lnTo>
                  <a:pt x="7415" y="4820"/>
                </a:lnTo>
                <a:close/>
              </a:path>
            </a:pathLst>
          </a:custGeom>
          <a:solidFill>
            <a:schemeClr val="tx1">
              <a:lumMod val="65000"/>
              <a:lumOff val="35000"/>
            </a:schemeClr>
          </a:solidFill>
          <a:ln>
            <a:noFill/>
          </a:ln>
        </p:spPr>
        <p:txBody>
          <a:bodyPr wrap="square">
            <a:noAutofit/>
          </a:bodyPr>
          <a:lstStyle/>
          <a:p>
            <a:pPr fontAlgn="ctr"/>
            <a:endParaRPr lang="zh-CN" altLang="en-US">
              <a:latin typeface="Huawei Sans" panose="020C0503030203020204" pitchFamily="34" charset="0"/>
            </a:endParaRPr>
          </a:p>
        </p:txBody>
      </p:sp>
      <p:sp>
        <p:nvSpPr>
          <p:cNvPr id="19" name="3d-movie_73964"/>
          <p:cNvSpPr>
            <a:spLocks noChangeAspect="1"/>
          </p:cNvSpPr>
          <p:nvPr/>
        </p:nvSpPr>
        <p:spPr bwMode="auto">
          <a:xfrm>
            <a:off x="7176842" y="5654050"/>
            <a:ext cx="403805" cy="279079"/>
          </a:xfrm>
          <a:custGeom>
            <a:avLst/>
            <a:gdLst>
              <a:gd name="connsiteX0" fmla="*/ 388603 w 608838"/>
              <a:gd name="connsiteY0" fmla="*/ 120385 h 420782"/>
              <a:gd name="connsiteX1" fmla="*/ 393186 w 608838"/>
              <a:gd name="connsiteY1" fmla="*/ 120385 h 420782"/>
              <a:gd name="connsiteX2" fmla="*/ 470106 w 608838"/>
              <a:gd name="connsiteY2" fmla="*/ 204566 h 420782"/>
              <a:gd name="connsiteX3" fmla="*/ 393186 w 608838"/>
              <a:gd name="connsiteY3" fmla="*/ 291436 h 420782"/>
              <a:gd name="connsiteX4" fmla="*/ 388603 w 608838"/>
              <a:gd name="connsiteY4" fmla="*/ 291436 h 420782"/>
              <a:gd name="connsiteX5" fmla="*/ 163885 w 608838"/>
              <a:gd name="connsiteY5" fmla="*/ 59053 h 420782"/>
              <a:gd name="connsiteX6" fmla="*/ 69487 w 608838"/>
              <a:gd name="connsiteY6" fmla="*/ 96533 h 420782"/>
              <a:gd name="connsiteX7" fmla="*/ 108910 w 608838"/>
              <a:gd name="connsiteY7" fmla="*/ 144116 h 420782"/>
              <a:gd name="connsiteX8" fmla="*/ 160198 w 608838"/>
              <a:gd name="connsiteY8" fmla="*/ 120324 h 420782"/>
              <a:gd name="connsiteX9" fmla="*/ 190451 w 608838"/>
              <a:gd name="connsiteY9" fmla="*/ 146901 h 420782"/>
              <a:gd name="connsiteX10" fmla="*/ 127203 w 608838"/>
              <a:gd name="connsiteY10" fmla="*/ 179803 h 420782"/>
              <a:gd name="connsiteX11" fmla="*/ 127203 w 608838"/>
              <a:gd name="connsiteY11" fmla="*/ 234702 h 420782"/>
              <a:gd name="connsiteX12" fmla="*/ 199621 w 608838"/>
              <a:gd name="connsiteY12" fmla="*/ 269491 h 420782"/>
              <a:gd name="connsiteX13" fmla="*/ 157456 w 608838"/>
              <a:gd name="connsiteY13" fmla="*/ 296917 h 420782"/>
              <a:gd name="connsiteX14" fmla="*/ 97896 w 608838"/>
              <a:gd name="connsiteY14" fmla="*/ 269491 h 420782"/>
              <a:gd name="connsiteX15" fmla="*/ 62160 w 608838"/>
              <a:gd name="connsiteY15" fmla="*/ 318915 h 420782"/>
              <a:gd name="connsiteX16" fmla="*/ 165681 w 608838"/>
              <a:gd name="connsiteY16" fmla="*/ 360077 h 420782"/>
              <a:gd name="connsiteX17" fmla="*/ 278373 w 608838"/>
              <a:gd name="connsiteY17" fmla="*/ 274967 h 420782"/>
              <a:gd name="connsiteX18" fmla="*/ 222500 w 608838"/>
              <a:gd name="connsiteY18" fmla="*/ 205435 h 420782"/>
              <a:gd name="connsiteX19" fmla="*/ 222500 w 608838"/>
              <a:gd name="connsiteY19" fmla="*/ 203594 h 420782"/>
              <a:gd name="connsiteX20" fmla="*/ 269250 w 608838"/>
              <a:gd name="connsiteY20" fmla="*/ 140953 h 420782"/>
              <a:gd name="connsiteX21" fmla="*/ 163885 w 608838"/>
              <a:gd name="connsiteY21" fmla="*/ 59053 h 420782"/>
              <a:gd name="connsiteX22" fmla="*/ 309760 w 608838"/>
              <a:gd name="connsiteY22" fmla="*/ 57212 h 420782"/>
              <a:gd name="connsiteX23" fmla="*/ 309760 w 608838"/>
              <a:gd name="connsiteY23" fmla="*/ 354601 h 420782"/>
              <a:gd name="connsiteX24" fmla="*/ 402315 w 608838"/>
              <a:gd name="connsiteY24" fmla="*/ 354601 h 420782"/>
              <a:gd name="connsiteX25" fmla="*/ 550743 w 608838"/>
              <a:gd name="connsiteY25" fmla="*/ 204538 h 420782"/>
              <a:gd name="connsiteX26" fmla="*/ 397730 w 608838"/>
              <a:gd name="connsiteY26" fmla="*/ 57212 h 420782"/>
              <a:gd name="connsiteX27" fmla="*/ 0 w 608838"/>
              <a:gd name="connsiteY27" fmla="*/ 0 h 420782"/>
              <a:gd name="connsiteX28" fmla="*/ 608838 w 608838"/>
              <a:gd name="connsiteY28" fmla="*/ 0 h 420782"/>
              <a:gd name="connsiteX29" fmla="*/ 608838 w 608838"/>
              <a:gd name="connsiteY29" fmla="*/ 420782 h 420782"/>
              <a:gd name="connsiteX30" fmla="*/ 0 w 608838"/>
              <a:gd name="connsiteY30" fmla="*/ 420782 h 420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08838" h="420782">
                <a:moveTo>
                  <a:pt x="388603" y="120385"/>
                </a:moveTo>
                <a:lnTo>
                  <a:pt x="393186" y="120385"/>
                </a:lnTo>
                <a:cubicBezTo>
                  <a:pt x="436229" y="120385"/>
                  <a:pt x="470106" y="135060"/>
                  <a:pt x="470106" y="204566"/>
                </a:cubicBezTo>
                <a:cubicBezTo>
                  <a:pt x="470106" y="274072"/>
                  <a:pt x="436229" y="291436"/>
                  <a:pt x="393186" y="291436"/>
                </a:cubicBezTo>
                <a:lnTo>
                  <a:pt x="388603" y="291436"/>
                </a:lnTo>
                <a:close/>
                <a:moveTo>
                  <a:pt x="163885" y="59053"/>
                </a:moveTo>
                <a:cubicBezTo>
                  <a:pt x="128149" y="59053"/>
                  <a:pt x="97896" y="72789"/>
                  <a:pt x="69487" y="96533"/>
                </a:cubicBezTo>
                <a:lnTo>
                  <a:pt x="108910" y="144116"/>
                </a:lnTo>
                <a:cubicBezTo>
                  <a:pt x="127203" y="128586"/>
                  <a:pt x="140959" y="120324"/>
                  <a:pt x="160198" y="120324"/>
                </a:cubicBezTo>
                <a:cubicBezTo>
                  <a:pt x="179909" y="120324"/>
                  <a:pt x="190451" y="129482"/>
                  <a:pt x="190451" y="146901"/>
                </a:cubicBezTo>
                <a:cubicBezTo>
                  <a:pt x="190451" y="167010"/>
                  <a:pt x="175797" y="179803"/>
                  <a:pt x="127203" y="179803"/>
                </a:cubicBezTo>
                <a:lnTo>
                  <a:pt x="127203" y="234702"/>
                </a:lnTo>
                <a:cubicBezTo>
                  <a:pt x="188134" y="234702"/>
                  <a:pt x="199621" y="247541"/>
                  <a:pt x="199621" y="269491"/>
                </a:cubicBezTo>
                <a:cubicBezTo>
                  <a:pt x="199621" y="287807"/>
                  <a:pt x="183124" y="296917"/>
                  <a:pt x="157456" y="296917"/>
                </a:cubicBezTo>
                <a:cubicBezTo>
                  <a:pt x="136846" y="296917"/>
                  <a:pt x="115764" y="285966"/>
                  <a:pt x="97896" y="269491"/>
                </a:cubicBezTo>
                <a:lnTo>
                  <a:pt x="62160" y="318915"/>
                </a:lnTo>
                <a:cubicBezTo>
                  <a:pt x="84140" y="344499"/>
                  <a:pt x="118506" y="360077"/>
                  <a:pt x="165681" y="360077"/>
                </a:cubicBezTo>
                <a:cubicBezTo>
                  <a:pt x="226187" y="360077"/>
                  <a:pt x="278373" y="329866"/>
                  <a:pt x="278373" y="274967"/>
                </a:cubicBezTo>
                <a:cubicBezTo>
                  <a:pt x="278373" y="238383"/>
                  <a:pt x="255494" y="215489"/>
                  <a:pt x="222500" y="205435"/>
                </a:cubicBezTo>
                <a:lnTo>
                  <a:pt x="222500" y="203594"/>
                </a:lnTo>
                <a:cubicBezTo>
                  <a:pt x="253651" y="189904"/>
                  <a:pt x="269250" y="168851"/>
                  <a:pt x="269250" y="140953"/>
                </a:cubicBezTo>
                <a:cubicBezTo>
                  <a:pt x="269250" y="88320"/>
                  <a:pt x="227983" y="59053"/>
                  <a:pt x="163885" y="59053"/>
                </a:cubicBezTo>
                <a:close/>
                <a:moveTo>
                  <a:pt x="309760" y="57212"/>
                </a:moveTo>
                <a:lnTo>
                  <a:pt x="309760" y="354601"/>
                </a:lnTo>
                <a:lnTo>
                  <a:pt x="402315" y="354601"/>
                </a:lnTo>
                <a:cubicBezTo>
                  <a:pt x="488441" y="354601"/>
                  <a:pt x="550743" y="309757"/>
                  <a:pt x="550743" y="204538"/>
                </a:cubicBezTo>
                <a:cubicBezTo>
                  <a:pt x="550743" y="99318"/>
                  <a:pt x="488441" y="57212"/>
                  <a:pt x="397730" y="57212"/>
                </a:cubicBezTo>
                <a:close/>
                <a:moveTo>
                  <a:pt x="0" y="0"/>
                </a:moveTo>
                <a:lnTo>
                  <a:pt x="608838" y="0"/>
                </a:lnTo>
                <a:lnTo>
                  <a:pt x="608838" y="420782"/>
                </a:lnTo>
                <a:lnTo>
                  <a:pt x="0" y="420782"/>
                </a:lnTo>
                <a:close/>
              </a:path>
            </a:pathLst>
          </a:custGeom>
          <a:solidFill>
            <a:schemeClr val="tx1">
              <a:lumMod val="65000"/>
              <a:lumOff val="35000"/>
            </a:schemeClr>
          </a:solidFill>
          <a:ln>
            <a:noFill/>
          </a:ln>
        </p:spPr>
        <p:txBody>
          <a:bodyPr wrap="square">
            <a:noAutofit/>
          </a:bodyPr>
          <a:lstStyle/>
          <a:p>
            <a:pPr fontAlgn="ctr"/>
            <a:endParaRPr lang="zh-CN" altLang="en-US">
              <a:latin typeface="Huawei Sans" panose="020C0503030203020204" pitchFamily="34" charset="0"/>
            </a:endParaRPr>
          </a:p>
        </p:txBody>
      </p:sp>
      <p:sp>
        <p:nvSpPr>
          <p:cNvPr id="20" name="iconfont-10734-5173886"/>
          <p:cNvSpPr>
            <a:spLocks noChangeAspect="1"/>
          </p:cNvSpPr>
          <p:nvPr/>
        </p:nvSpPr>
        <p:spPr bwMode="auto">
          <a:xfrm>
            <a:off x="7536219" y="5856519"/>
            <a:ext cx="601693" cy="430485"/>
          </a:xfrm>
          <a:custGeom>
            <a:avLst/>
            <a:gdLst>
              <a:gd name="connsiteX0" fmla="*/ 485775 w 533400"/>
              <a:gd name="connsiteY0" fmla="*/ 217914 h 381624"/>
              <a:gd name="connsiteX1" fmla="*/ 485775 w 533400"/>
              <a:gd name="connsiteY1" fmla="*/ 277454 h 381624"/>
              <a:gd name="connsiteX2" fmla="*/ 491728 w 533400"/>
              <a:gd name="connsiteY2" fmla="*/ 277454 h 381624"/>
              <a:gd name="connsiteX3" fmla="*/ 503634 w 533400"/>
              <a:gd name="connsiteY3" fmla="*/ 265546 h 381624"/>
              <a:gd name="connsiteX4" fmla="*/ 503634 w 533400"/>
              <a:gd name="connsiteY4" fmla="*/ 229822 h 381624"/>
              <a:gd name="connsiteX5" fmla="*/ 491728 w 533400"/>
              <a:gd name="connsiteY5" fmla="*/ 217914 h 381624"/>
              <a:gd name="connsiteX6" fmla="*/ 41672 w 533400"/>
              <a:gd name="connsiteY6" fmla="*/ 217914 h 381624"/>
              <a:gd name="connsiteX7" fmla="*/ 29766 w 533400"/>
              <a:gd name="connsiteY7" fmla="*/ 229822 h 381624"/>
              <a:gd name="connsiteX8" fmla="*/ 29766 w 533400"/>
              <a:gd name="connsiteY8" fmla="*/ 265546 h 381624"/>
              <a:gd name="connsiteX9" fmla="*/ 41672 w 533400"/>
              <a:gd name="connsiteY9" fmla="*/ 277454 h 381624"/>
              <a:gd name="connsiteX10" fmla="*/ 47625 w 533400"/>
              <a:gd name="connsiteY10" fmla="*/ 277454 h 381624"/>
              <a:gd name="connsiteX11" fmla="*/ 47625 w 533400"/>
              <a:gd name="connsiteY11" fmla="*/ 217914 h 381624"/>
              <a:gd name="connsiteX12" fmla="*/ 363692 w 533400"/>
              <a:gd name="connsiteY12" fmla="*/ 202964 h 381624"/>
              <a:gd name="connsiteX13" fmla="*/ 319028 w 533400"/>
              <a:gd name="connsiteY13" fmla="*/ 247628 h 381624"/>
              <a:gd name="connsiteX14" fmla="*/ 363692 w 533400"/>
              <a:gd name="connsiteY14" fmla="*/ 292245 h 381624"/>
              <a:gd name="connsiteX15" fmla="*/ 408308 w 533400"/>
              <a:gd name="connsiteY15" fmla="*/ 247628 h 381624"/>
              <a:gd name="connsiteX16" fmla="*/ 363692 w 533400"/>
              <a:gd name="connsiteY16" fmla="*/ 202964 h 381624"/>
              <a:gd name="connsiteX17" fmla="*/ 169656 w 533400"/>
              <a:gd name="connsiteY17" fmla="*/ 202964 h 381624"/>
              <a:gd name="connsiteX18" fmla="*/ 124992 w 533400"/>
              <a:gd name="connsiteY18" fmla="*/ 247628 h 381624"/>
              <a:gd name="connsiteX19" fmla="*/ 169656 w 533400"/>
              <a:gd name="connsiteY19" fmla="*/ 292245 h 381624"/>
              <a:gd name="connsiteX20" fmla="*/ 214272 w 533400"/>
              <a:gd name="connsiteY20" fmla="*/ 247628 h 381624"/>
              <a:gd name="connsiteX21" fmla="*/ 169656 w 533400"/>
              <a:gd name="connsiteY21" fmla="*/ 202964 h 381624"/>
              <a:gd name="connsiteX22" fmla="*/ 363692 w 533400"/>
              <a:gd name="connsiteY22" fmla="*/ 173204 h 381624"/>
              <a:gd name="connsiteX23" fmla="*/ 438068 w 533400"/>
              <a:gd name="connsiteY23" fmla="*/ 247628 h 381624"/>
              <a:gd name="connsiteX24" fmla="*/ 363692 w 533400"/>
              <a:gd name="connsiteY24" fmla="*/ 322005 h 381624"/>
              <a:gd name="connsiteX25" fmla="*/ 289268 w 533400"/>
              <a:gd name="connsiteY25" fmla="*/ 247628 h 381624"/>
              <a:gd name="connsiteX26" fmla="*/ 363692 w 533400"/>
              <a:gd name="connsiteY26" fmla="*/ 173204 h 381624"/>
              <a:gd name="connsiteX27" fmla="*/ 169656 w 533400"/>
              <a:gd name="connsiteY27" fmla="*/ 173204 h 381624"/>
              <a:gd name="connsiteX28" fmla="*/ 244032 w 533400"/>
              <a:gd name="connsiteY28" fmla="*/ 247628 h 381624"/>
              <a:gd name="connsiteX29" fmla="*/ 169656 w 533400"/>
              <a:gd name="connsiteY29" fmla="*/ 322005 h 381624"/>
              <a:gd name="connsiteX30" fmla="*/ 95232 w 533400"/>
              <a:gd name="connsiteY30" fmla="*/ 247628 h 381624"/>
              <a:gd name="connsiteX31" fmla="*/ 169656 w 533400"/>
              <a:gd name="connsiteY31" fmla="*/ 173204 h 381624"/>
              <a:gd name="connsiteX32" fmla="*/ 89297 w 533400"/>
              <a:gd name="connsiteY32" fmla="*/ 143466 h 381624"/>
              <a:gd name="connsiteX33" fmla="*/ 77391 w 533400"/>
              <a:gd name="connsiteY33" fmla="*/ 155374 h 381624"/>
              <a:gd name="connsiteX34" fmla="*/ 77391 w 533400"/>
              <a:gd name="connsiteY34" fmla="*/ 339946 h 381624"/>
              <a:gd name="connsiteX35" fmla="*/ 89297 w 533400"/>
              <a:gd name="connsiteY35" fmla="*/ 351854 h 381624"/>
              <a:gd name="connsiteX36" fmla="*/ 170021 w 533400"/>
              <a:gd name="connsiteY36" fmla="*/ 351854 h 381624"/>
              <a:gd name="connsiteX37" fmla="*/ 188309 w 533400"/>
              <a:gd name="connsiteY37" fmla="*/ 345567 h 381624"/>
              <a:gd name="connsiteX38" fmla="*/ 223123 w 533400"/>
              <a:gd name="connsiteY38" fmla="*/ 318369 h 381624"/>
              <a:gd name="connsiteX39" fmla="*/ 267081 w 533400"/>
              <a:gd name="connsiteY39" fmla="*/ 303222 h 381624"/>
              <a:gd name="connsiteX40" fmla="*/ 310229 w 533400"/>
              <a:gd name="connsiteY40" fmla="*/ 317750 h 381624"/>
              <a:gd name="connsiteX41" fmla="*/ 347329 w 533400"/>
              <a:gd name="connsiteY41" fmla="*/ 345805 h 381624"/>
              <a:gd name="connsiteX42" fmla="*/ 365284 w 533400"/>
              <a:gd name="connsiteY42" fmla="*/ 351854 h 381624"/>
              <a:gd name="connsiteX43" fmla="*/ 444103 w 533400"/>
              <a:gd name="connsiteY43" fmla="*/ 351854 h 381624"/>
              <a:gd name="connsiteX44" fmla="*/ 456009 w 533400"/>
              <a:gd name="connsiteY44" fmla="*/ 339946 h 381624"/>
              <a:gd name="connsiteX45" fmla="*/ 456009 w 533400"/>
              <a:gd name="connsiteY45" fmla="*/ 155374 h 381624"/>
              <a:gd name="connsiteX46" fmla="*/ 444103 w 533400"/>
              <a:gd name="connsiteY46" fmla="*/ 143466 h 381624"/>
              <a:gd name="connsiteX47" fmla="*/ 266700 w 533400"/>
              <a:gd name="connsiteY47" fmla="*/ 29770 h 381624"/>
              <a:gd name="connsiteX48" fmla="*/ 212646 w 533400"/>
              <a:gd name="connsiteY48" fmla="*/ 38867 h 381624"/>
              <a:gd name="connsiteX49" fmla="*/ 166211 w 533400"/>
              <a:gd name="connsiteY49" fmla="*/ 64255 h 381624"/>
              <a:gd name="connsiteX50" fmla="*/ 130445 w 533400"/>
              <a:gd name="connsiteY50" fmla="*/ 102741 h 381624"/>
              <a:gd name="connsiteX51" fmla="*/ 123730 w 533400"/>
              <a:gd name="connsiteY51" fmla="*/ 113697 h 381624"/>
              <a:gd name="connsiteX52" fmla="*/ 409670 w 533400"/>
              <a:gd name="connsiteY52" fmla="*/ 113697 h 381624"/>
              <a:gd name="connsiteX53" fmla="*/ 402955 w 533400"/>
              <a:gd name="connsiteY53" fmla="*/ 102741 h 381624"/>
              <a:gd name="connsiteX54" fmla="*/ 367189 w 533400"/>
              <a:gd name="connsiteY54" fmla="*/ 64255 h 381624"/>
              <a:gd name="connsiteX55" fmla="*/ 320754 w 533400"/>
              <a:gd name="connsiteY55" fmla="*/ 38867 h 381624"/>
              <a:gd name="connsiteX56" fmla="*/ 266700 w 533400"/>
              <a:gd name="connsiteY56" fmla="*/ 29770 h 381624"/>
              <a:gd name="connsiteX57" fmla="*/ 266700 w 533400"/>
              <a:gd name="connsiteY57" fmla="*/ 0 h 381624"/>
              <a:gd name="connsiteX58" fmla="*/ 443008 w 533400"/>
              <a:gd name="connsiteY58" fmla="*/ 113697 h 381624"/>
              <a:gd name="connsiteX59" fmla="*/ 444103 w 533400"/>
              <a:gd name="connsiteY59" fmla="*/ 113697 h 381624"/>
              <a:gd name="connsiteX60" fmla="*/ 485775 w 533400"/>
              <a:gd name="connsiteY60" fmla="*/ 155374 h 381624"/>
              <a:gd name="connsiteX61" fmla="*/ 485775 w 533400"/>
              <a:gd name="connsiteY61" fmla="*/ 188145 h 381624"/>
              <a:gd name="connsiteX62" fmla="*/ 491728 w 533400"/>
              <a:gd name="connsiteY62" fmla="*/ 188145 h 381624"/>
              <a:gd name="connsiteX63" fmla="*/ 533400 w 533400"/>
              <a:gd name="connsiteY63" fmla="*/ 229822 h 381624"/>
              <a:gd name="connsiteX64" fmla="*/ 533400 w 533400"/>
              <a:gd name="connsiteY64" fmla="*/ 265546 h 381624"/>
              <a:gd name="connsiteX65" fmla="*/ 491728 w 533400"/>
              <a:gd name="connsiteY65" fmla="*/ 307224 h 381624"/>
              <a:gd name="connsiteX66" fmla="*/ 485775 w 533400"/>
              <a:gd name="connsiteY66" fmla="*/ 307224 h 381624"/>
              <a:gd name="connsiteX67" fmla="*/ 485775 w 533400"/>
              <a:gd name="connsiteY67" fmla="*/ 339946 h 381624"/>
              <a:gd name="connsiteX68" fmla="*/ 444103 w 533400"/>
              <a:gd name="connsiteY68" fmla="*/ 381624 h 381624"/>
              <a:gd name="connsiteX69" fmla="*/ 365284 w 533400"/>
              <a:gd name="connsiteY69" fmla="*/ 381624 h 381624"/>
              <a:gd name="connsiteX70" fmla="*/ 329327 w 533400"/>
              <a:gd name="connsiteY70" fmla="*/ 369573 h 381624"/>
              <a:gd name="connsiteX71" fmla="*/ 292275 w 533400"/>
              <a:gd name="connsiteY71" fmla="*/ 341471 h 381624"/>
              <a:gd name="connsiteX72" fmla="*/ 267081 w 533400"/>
              <a:gd name="connsiteY72" fmla="*/ 332992 h 381624"/>
              <a:gd name="connsiteX73" fmla="*/ 241459 w 533400"/>
              <a:gd name="connsiteY73" fmla="*/ 341852 h 381624"/>
              <a:gd name="connsiteX74" fmla="*/ 206645 w 533400"/>
              <a:gd name="connsiteY74" fmla="*/ 369002 h 381624"/>
              <a:gd name="connsiteX75" fmla="*/ 170021 w 533400"/>
              <a:gd name="connsiteY75" fmla="*/ 381624 h 381624"/>
              <a:gd name="connsiteX76" fmla="*/ 89297 w 533400"/>
              <a:gd name="connsiteY76" fmla="*/ 381624 h 381624"/>
              <a:gd name="connsiteX77" fmla="*/ 47625 w 533400"/>
              <a:gd name="connsiteY77" fmla="*/ 339946 h 381624"/>
              <a:gd name="connsiteX78" fmla="*/ 47625 w 533400"/>
              <a:gd name="connsiteY78" fmla="*/ 307224 h 381624"/>
              <a:gd name="connsiteX79" fmla="*/ 41672 w 533400"/>
              <a:gd name="connsiteY79" fmla="*/ 307224 h 381624"/>
              <a:gd name="connsiteX80" fmla="*/ 0 w 533400"/>
              <a:gd name="connsiteY80" fmla="*/ 265546 h 381624"/>
              <a:gd name="connsiteX81" fmla="*/ 0 w 533400"/>
              <a:gd name="connsiteY81" fmla="*/ 229822 h 381624"/>
              <a:gd name="connsiteX82" fmla="*/ 41672 w 533400"/>
              <a:gd name="connsiteY82" fmla="*/ 188145 h 381624"/>
              <a:gd name="connsiteX83" fmla="*/ 47625 w 533400"/>
              <a:gd name="connsiteY83" fmla="*/ 188145 h 381624"/>
              <a:gd name="connsiteX84" fmla="*/ 47625 w 533400"/>
              <a:gd name="connsiteY84" fmla="*/ 155374 h 381624"/>
              <a:gd name="connsiteX85" fmla="*/ 89297 w 533400"/>
              <a:gd name="connsiteY85" fmla="*/ 113697 h 381624"/>
              <a:gd name="connsiteX86" fmla="*/ 90392 w 533400"/>
              <a:gd name="connsiteY86" fmla="*/ 113697 h 381624"/>
              <a:gd name="connsiteX87" fmla="*/ 266700 w 533400"/>
              <a:gd name="connsiteY87" fmla="*/ 0 h 381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533400" h="381624">
                <a:moveTo>
                  <a:pt x="485775" y="217914"/>
                </a:moveTo>
                <a:lnTo>
                  <a:pt x="485775" y="277454"/>
                </a:lnTo>
                <a:lnTo>
                  <a:pt x="491728" y="277454"/>
                </a:lnTo>
                <a:cubicBezTo>
                  <a:pt x="498300" y="277454"/>
                  <a:pt x="503634" y="272119"/>
                  <a:pt x="503634" y="265546"/>
                </a:cubicBezTo>
                <a:lnTo>
                  <a:pt x="503634" y="229822"/>
                </a:lnTo>
                <a:cubicBezTo>
                  <a:pt x="503634" y="223249"/>
                  <a:pt x="498300" y="217914"/>
                  <a:pt x="491728" y="217914"/>
                </a:cubicBezTo>
                <a:close/>
                <a:moveTo>
                  <a:pt x="41672" y="217914"/>
                </a:moveTo>
                <a:cubicBezTo>
                  <a:pt x="35100" y="217914"/>
                  <a:pt x="29766" y="223249"/>
                  <a:pt x="29766" y="229822"/>
                </a:cubicBezTo>
                <a:lnTo>
                  <a:pt x="29766" y="265546"/>
                </a:lnTo>
                <a:cubicBezTo>
                  <a:pt x="29766" y="272119"/>
                  <a:pt x="35100" y="277454"/>
                  <a:pt x="41672" y="277454"/>
                </a:cubicBezTo>
                <a:lnTo>
                  <a:pt x="47625" y="277454"/>
                </a:lnTo>
                <a:lnTo>
                  <a:pt x="47625" y="217914"/>
                </a:lnTo>
                <a:close/>
                <a:moveTo>
                  <a:pt x="363692" y="202964"/>
                </a:moveTo>
                <a:cubicBezTo>
                  <a:pt x="339074" y="202964"/>
                  <a:pt x="319028" y="223011"/>
                  <a:pt x="319028" y="247628"/>
                </a:cubicBezTo>
                <a:cubicBezTo>
                  <a:pt x="319028" y="272246"/>
                  <a:pt x="339074" y="292245"/>
                  <a:pt x="363692" y="292245"/>
                </a:cubicBezTo>
                <a:cubicBezTo>
                  <a:pt x="388262" y="292245"/>
                  <a:pt x="408308" y="272246"/>
                  <a:pt x="408308" y="247628"/>
                </a:cubicBezTo>
                <a:cubicBezTo>
                  <a:pt x="408308" y="223011"/>
                  <a:pt x="388262" y="202964"/>
                  <a:pt x="363692" y="202964"/>
                </a:cubicBezTo>
                <a:close/>
                <a:moveTo>
                  <a:pt x="169656" y="202964"/>
                </a:moveTo>
                <a:cubicBezTo>
                  <a:pt x="145038" y="202964"/>
                  <a:pt x="124992" y="223011"/>
                  <a:pt x="124992" y="247628"/>
                </a:cubicBezTo>
                <a:cubicBezTo>
                  <a:pt x="124992" y="272246"/>
                  <a:pt x="145038" y="292245"/>
                  <a:pt x="169656" y="292245"/>
                </a:cubicBezTo>
                <a:cubicBezTo>
                  <a:pt x="194226" y="292245"/>
                  <a:pt x="214272" y="272246"/>
                  <a:pt x="214272" y="247628"/>
                </a:cubicBezTo>
                <a:cubicBezTo>
                  <a:pt x="214272" y="223011"/>
                  <a:pt x="194226" y="202964"/>
                  <a:pt x="169656" y="202964"/>
                </a:cubicBezTo>
                <a:close/>
                <a:moveTo>
                  <a:pt x="363692" y="173204"/>
                </a:moveTo>
                <a:cubicBezTo>
                  <a:pt x="404737" y="173204"/>
                  <a:pt x="438068" y="206535"/>
                  <a:pt x="438068" y="247628"/>
                </a:cubicBezTo>
                <a:cubicBezTo>
                  <a:pt x="438068" y="288721"/>
                  <a:pt x="404737" y="322005"/>
                  <a:pt x="363692" y="322005"/>
                </a:cubicBezTo>
                <a:cubicBezTo>
                  <a:pt x="322599" y="322005"/>
                  <a:pt x="289268" y="288721"/>
                  <a:pt x="289268" y="247628"/>
                </a:cubicBezTo>
                <a:cubicBezTo>
                  <a:pt x="289268" y="206535"/>
                  <a:pt x="322599" y="173204"/>
                  <a:pt x="363692" y="173204"/>
                </a:cubicBezTo>
                <a:close/>
                <a:moveTo>
                  <a:pt x="169656" y="173204"/>
                </a:moveTo>
                <a:cubicBezTo>
                  <a:pt x="210701" y="173204"/>
                  <a:pt x="244032" y="206535"/>
                  <a:pt x="244032" y="247628"/>
                </a:cubicBezTo>
                <a:cubicBezTo>
                  <a:pt x="244032" y="288721"/>
                  <a:pt x="210701" y="322005"/>
                  <a:pt x="169656" y="322005"/>
                </a:cubicBezTo>
                <a:cubicBezTo>
                  <a:pt x="128563" y="322005"/>
                  <a:pt x="95232" y="288721"/>
                  <a:pt x="95232" y="247628"/>
                </a:cubicBezTo>
                <a:cubicBezTo>
                  <a:pt x="95232" y="206535"/>
                  <a:pt x="128563" y="173204"/>
                  <a:pt x="169656" y="173204"/>
                </a:cubicBezTo>
                <a:close/>
                <a:moveTo>
                  <a:pt x="89297" y="143466"/>
                </a:moveTo>
                <a:cubicBezTo>
                  <a:pt x="82725" y="143466"/>
                  <a:pt x="77391" y="148801"/>
                  <a:pt x="77391" y="155374"/>
                </a:cubicBezTo>
                <a:lnTo>
                  <a:pt x="77391" y="339946"/>
                </a:lnTo>
                <a:cubicBezTo>
                  <a:pt x="77391" y="346520"/>
                  <a:pt x="82725" y="351854"/>
                  <a:pt x="89297" y="351854"/>
                </a:cubicBezTo>
                <a:lnTo>
                  <a:pt x="170021" y="351854"/>
                </a:lnTo>
                <a:cubicBezTo>
                  <a:pt x="176594" y="351854"/>
                  <a:pt x="183118" y="349616"/>
                  <a:pt x="188309" y="345567"/>
                </a:cubicBezTo>
                <a:lnTo>
                  <a:pt x="223123" y="318369"/>
                </a:lnTo>
                <a:cubicBezTo>
                  <a:pt x="235601" y="308605"/>
                  <a:pt x="251222" y="303222"/>
                  <a:pt x="267081" y="303222"/>
                </a:cubicBezTo>
                <a:cubicBezTo>
                  <a:pt x="282559" y="303222"/>
                  <a:pt x="297894" y="308367"/>
                  <a:pt x="310229" y="317750"/>
                </a:cubicBezTo>
                <a:lnTo>
                  <a:pt x="347329" y="345805"/>
                </a:lnTo>
                <a:cubicBezTo>
                  <a:pt x="352473" y="349711"/>
                  <a:pt x="358854" y="351854"/>
                  <a:pt x="365284" y="351854"/>
                </a:cubicBezTo>
                <a:lnTo>
                  <a:pt x="444103" y="351854"/>
                </a:lnTo>
                <a:cubicBezTo>
                  <a:pt x="450675" y="351854"/>
                  <a:pt x="456009" y="346520"/>
                  <a:pt x="456009" y="339946"/>
                </a:cubicBezTo>
                <a:lnTo>
                  <a:pt x="456009" y="155374"/>
                </a:lnTo>
                <a:cubicBezTo>
                  <a:pt x="456009" y="148801"/>
                  <a:pt x="450675" y="143466"/>
                  <a:pt x="444103" y="143466"/>
                </a:cubicBezTo>
                <a:close/>
                <a:moveTo>
                  <a:pt x="266700" y="29770"/>
                </a:moveTo>
                <a:cubicBezTo>
                  <a:pt x="248126" y="29770"/>
                  <a:pt x="229934" y="32818"/>
                  <a:pt x="212646" y="38867"/>
                </a:cubicBezTo>
                <a:cubicBezTo>
                  <a:pt x="195882" y="44726"/>
                  <a:pt x="180261" y="53252"/>
                  <a:pt x="166211" y="64255"/>
                </a:cubicBezTo>
                <a:cubicBezTo>
                  <a:pt x="152305" y="75067"/>
                  <a:pt x="140208" y="88071"/>
                  <a:pt x="130445" y="102741"/>
                </a:cubicBezTo>
                <a:cubicBezTo>
                  <a:pt x="128064" y="106314"/>
                  <a:pt x="125825" y="109981"/>
                  <a:pt x="123730" y="113697"/>
                </a:cubicBezTo>
                <a:lnTo>
                  <a:pt x="409670" y="113697"/>
                </a:lnTo>
                <a:cubicBezTo>
                  <a:pt x="407575" y="109981"/>
                  <a:pt x="405336" y="106314"/>
                  <a:pt x="402955" y="102741"/>
                </a:cubicBezTo>
                <a:cubicBezTo>
                  <a:pt x="393192" y="88071"/>
                  <a:pt x="381095" y="75067"/>
                  <a:pt x="367189" y="64255"/>
                </a:cubicBezTo>
                <a:cubicBezTo>
                  <a:pt x="353139" y="53252"/>
                  <a:pt x="337518" y="44726"/>
                  <a:pt x="320754" y="38867"/>
                </a:cubicBezTo>
                <a:cubicBezTo>
                  <a:pt x="303466" y="32818"/>
                  <a:pt x="285274" y="29770"/>
                  <a:pt x="266700" y="29770"/>
                </a:cubicBezTo>
                <a:close/>
                <a:moveTo>
                  <a:pt x="266700" y="0"/>
                </a:moveTo>
                <a:cubicBezTo>
                  <a:pt x="345091" y="0"/>
                  <a:pt x="412623" y="46631"/>
                  <a:pt x="443008" y="113697"/>
                </a:cubicBezTo>
                <a:lnTo>
                  <a:pt x="444103" y="113697"/>
                </a:lnTo>
                <a:cubicBezTo>
                  <a:pt x="467106" y="113697"/>
                  <a:pt x="485775" y="132368"/>
                  <a:pt x="485775" y="155374"/>
                </a:cubicBezTo>
                <a:lnTo>
                  <a:pt x="485775" y="188145"/>
                </a:lnTo>
                <a:lnTo>
                  <a:pt x="491728" y="188145"/>
                </a:lnTo>
                <a:cubicBezTo>
                  <a:pt x="514731" y="188145"/>
                  <a:pt x="533400" y="206816"/>
                  <a:pt x="533400" y="229822"/>
                </a:cubicBezTo>
                <a:lnTo>
                  <a:pt x="533400" y="265546"/>
                </a:lnTo>
                <a:cubicBezTo>
                  <a:pt x="533400" y="288552"/>
                  <a:pt x="514731" y="307224"/>
                  <a:pt x="491728" y="307224"/>
                </a:cubicBezTo>
                <a:lnTo>
                  <a:pt x="485775" y="307224"/>
                </a:lnTo>
                <a:lnTo>
                  <a:pt x="485775" y="339946"/>
                </a:lnTo>
                <a:cubicBezTo>
                  <a:pt x="485775" y="363000"/>
                  <a:pt x="467106" y="381624"/>
                  <a:pt x="444103" y="381624"/>
                </a:cubicBezTo>
                <a:lnTo>
                  <a:pt x="365284" y="381624"/>
                </a:lnTo>
                <a:cubicBezTo>
                  <a:pt x="352282" y="381624"/>
                  <a:pt x="339662" y="377385"/>
                  <a:pt x="329327" y="369573"/>
                </a:cubicBezTo>
                <a:lnTo>
                  <a:pt x="292275" y="341471"/>
                </a:lnTo>
                <a:cubicBezTo>
                  <a:pt x="285036" y="335945"/>
                  <a:pt x="276177" y="332992"/>
                  <a:pt x="267081" y="332992"/>
                </a:cubicBezTo>
                <a:cubicBezTo>
                  <a:pt x="257794" y="332992"/>
                  <a:pt x="248745" y="336088"/>
                  <a:pt x="241459" y="341852"/>
                </a:cubicBezTo>
                <a:lnTo>
                  <a:pt x="206645" y="369002"/>
                </a:lnTo>
                <a:cubicBezTo>
                  <a:pt x="196167" y="377194"/>
                  <a:pt x="183261" y="381624"/>
                  <a:pt x="170021" y="381624"/>
                </a:cubicBezTo>
                <a:lnTo>
                  <a:pt x="89297" y="381624"/>
                </a:lnTo>
                <a:cubicBezTo>
                  <a:pt x="66294" y="381624"/>
                  <a:pt x="47625" y="363000"/>
                  <a:pt x="47625" y="339946"/>
                </a:cubicBezTo>
                <a:lnTo>
                  <a:pt x="47625" y="307224"/>
                </a:lnTo>
                <a:lnTo>
                  <a:pt x="41672" y="307224"/>
                </a:lnTo>
                <a:cubicBezTo>
                  <a:pt x="18669" y="307224"/>
                  <a:pt x="0" y="288552"/>
                  <a:pt x="0" y="265546"/>
                </a:cubicBezTo>
                <a:lnTo>
                  <a:pt x="0" y="229822"/>
                </a:lnTo>
                <a:cubicBezTo>
                  <a:pt x="0" y="206816"/>
                  <a:pt x="18669" y="188145"/>
                  <a:pt x="41672" y="188145"/>
                </a:cubicBezTo>
                <a:lnTo>
                  <a:pt x="47625" y="188145"/>
                </a:lnTo>
                <a:lnTo>
                  <a:pt x="47625" y="155374"/>
                </a:lnTo>
                <a:cubicBezTo>
                  <a:pt x="47625" y="132368"/>
                  <a:pt x="66294" y="113697"/>
                  <a:pt x="89297" y="113697"/>
                </a:cubicBezTo>
                <a:lnTo>
                  <a:pt x="90392" y="113697"/>
                </a:lnTo>
                <a:cubicBezTo>
                  <a:pt x="120777" y="46631"/>
                  <a:pt x="188309" y="0"/>
                  <a:pt x="266700" y="0"/>
                </a:cubicBezTo>
                <a:close/>
              </a:path>
            </a:pathLst>
          </a:custGeom>
          <a:solidFill>
            <a:schemeClr val="tx1">
              <a:lumMod val="65000"/>
              <a:lumOff val="35000"/>
            </a:schemeClr>
          </a:solidFill>
          <a:ln>
            <a:noFill/>
          </a:ln>
        </p:spPr>
        <p:txBody>
          <a:bodyPr wrap="square">
            <a:noAutofit/>
          </a:bodyPr>
          <a:lstStyle/>
          <a:p>
            <a:pPr fontAlgn="ctr"/>
            <a:endParaRPr lang="zh-CN" altLang="en-US">
              <a:latin typeface="Huawei Sans" panose="020C0503030203020204" pitchFamily="34" charset="0"/>
            </a:endParaRPr>
          </a:p>
        </p:txBody>
      </p:sp>
      <p:sp>
        <p:nvSpPr>
          <p:cNvPr id="21" name="矩形 20"/>
          <p:cNvSpPr/>
          <p:nvPr/>
        </p:nvSpPr>
        <p:spPr>
          <a:xfrm>
            <a:off x="3474467" y="4131365"/>
            <a:ext cx="1367682" cy="369332"/>
          </a:xfrm>
          <a:prstGeom prst="rect">
            <a:avLst/>
          </a:prstGeom>
        </p:spPr>
        <p:txBody>
          <a:bodyPr wrap="square">
            <a:noAutofit/>
          </a:bodyPr>
          <a:lstStyle/>
          <a:p>
            <a:pPr fontAlgn="ctr"/>
            <a:r>
              <a:rPr lang="en-US" sz="1600" dirty="0">
                <a:latin typeface="Huawei Sans" panose="020C0503030203020204" pitchFamily="34" charset="0"/>
                <a:ea typeface="方正兰亭黑简体" panose="02000000000000000000" pitchFamily="2" charset="-122"/>
                <a:sym typeface="Huawei Sans" panose="020C0503030203020204" pitchFamily="34" charset="0"/>
              </a:rPr>
              <a:t>Application</a:t>
            </a:r>
          </a:p>
        </p:txBody>
      </p:sp>
      <p:sp>
        <p:nvSpPr>
          <p:cNvPr id="22" name="矩形 21"/>
          <p:cNvSpPr/>
          <p:nvPr/>
        </p:nvSpPr>
        <p:spPr>
          <a:xfrm>
            <a:off x="3718116" y="5977436"/>
            <a:ext cx="1431802" cy="369332"/>
          </a:xfrm>
          <a:prstGeom prst="rect">
            <a:avLst/>
          </a:prstGeom>
        </p:spPr>
        <p:txBody>
          <a:bodyPr wrap="square">
            <a:noAutofit/>
          </a:bodyPr>
          <a:lstStyle/>
          <a:p>
            <a:pPr fontAlgn="ctr"/>
            <a:r>
              <a:rPr lang="en-US" sz="1600" dirty="0">
                <a:latin typeface="Huawei Sans" panose="020C0503030203020204" pitchFamily="34" charset="0"/>
                <a:ea typeface="方正兰亭黑简体" panose="02000000000000000000" pitchFamily="2" charset="-122"/>
                <a:sym typeface="Huawei Sans" panose="020C0503030203020204" pitchFamily="34" charset="0"/>
              </a:rPr>
              <a:t>Information</a:t>
            </a:r>
          </a:p>
        </p:txBody>
      </p:sp>
    </p:spTree>
    <p:extLst>
      <p:ext uri="{BB962C8B-B14F-4D97-AF65-F5344CB8AC3E}">
        <p14:creationId xmlns:p14="http://schemas.microsoft.com/office/powerpoint/2010/main" val="31785103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dirty="0" smtClean="0"/>
              <a:t>Data generation</a:t>
            </a:r>
          </a:p>
          <a:p>
            <a:pPr lvl="1"/>
            <a:r>
              <a:rPr lang="en-US" dirty="0" smtClean="0"/>
              <a:t>In the computer field, data is the carrier of all kinds of information.</a:t>
            </a:r>
          </a:p>
          <a:p>
            <a:r>
              <a:rPr lang="en-US" dirty="0" smtClean="0"/>
              <a:t>Data transmission</a:t>
            </a:r>
          </a:p>
          <a:p>
            <a:pPr lvl="1"/>
            <a:r>
              <a:rPr lang="en-US" dirty="0" smtClean="0"/>
              <a:t>Data generated by most applications needs to be transmitted between devices.</a:t>
            </a:r>
            <a:endParaRPr lang="en-US" dirty="0"/>
          </a:p>
        </p:txBody>
      </p:sp>
      <p:sp>
        <p:nvSpPr>
          <p:cNvPr id="2" name="标题 1"/>
          <p:cNvSpPr>
            <a:spLocks noGrp="1"/>
          </p:cNvSpPr>
          <p:nvPr>
            <p:ph type="title"/>
          </p:nvPr>
        </p:nvSpPr>
        <p:spPr/>
        <p:txBody>
          <a:bodyPr/>
          <a:lstStyle/>
          <a:p>
            <a:r>
              <a:rPr lang="en-US" smtClean="0"/>
              <a:t>Application Implementation - Data</a:t>
            </a:r>
            <a:endParaRPr lang="en-US" dirty="0"/>
          </a:p>
        </p:txBody>
      </p:sp>
      <p:cxnSp>
        <p:nvCxnSpPr>
          <p:cNvPr id="31" name="直接连接符 30"/>
          <p:cNvCxnSpPr>
            <a:stCxn id="35" idx="1"/>
          </p:cNvCxnSpPr>
          <p:nvPr/>
        </p:nvCxnSpPr>
        <p:spPr bwMode="auto">
          <a:xfrm flipH="1">
            <a:off x="6971364" y="3961833"/>
            <a:ext cx="1509208" cy="783748"/>
          </a:xfrm>
          <a:prstGeom prst="line">
            <a:avLst/>
          </a:prstGeom>
          <a:solidFill>
            <a:schemeClr val="accent1"/>
          </a:solidFill>
          <a:ln w="31750" cap="flat" cmpd="sng" algn="ctr">
            <a:solidFill>
              <a:schemeClr val="tx1"/>
            </a:solidFill>
            <a:prstDash val="solid"/>
            <a:round/>
            <a:headEnd type="none" w="med" len="med"/>
            <a:tailEnd type="none" w="med" len="med"/>
          </a:ln>
          <a:effectLst/>
        </p:spPr>
      </p:cxnSp>
      <p:cxnSp>
        <p:nvCxnSpPr>
          <p:cNvPr id="32" name="直接连接符 31"/>
          <p:cNvCxnSpPr/>
          <p:nvPr/>
        </p:nvCxnSpPr>
        <p:spPr bwMode="auto">
          <a:xfrm flipH="1" flipV="1">
            <a:off x="6845250" y="5147580"/>
            <a:ext cx="1750894" cy="769386"/>
          </a:xfrm>
          <a:prstGeom prst="line">
            <a:avLst/>
          </a:prstGeom>
          <a:solidFill>
            <a:schemeClr val="accent1"/>
          </a:solidFill>
          <a:ln w="31750" cap="flat" cmpd="sng" algn="ctr">
            <a:solidFill>
              <a:schemeClr val="tx1"/>
            </a:solidFill>
            <a:prstDash val="solid"/>
            <a:round/>
            <a:headEnd type="none" w="med" len="med"/>
            <a:tailEnd type="none" w="med" len="med"/>
          </a:ln>
          <a:effectLst/>
        </p:spPr>
      </p:cxnSp>
      <p:pic>
        <p:nvPicPr>
          <p:cNvPr id="33" name="图片 32" descr="SAN网络-蓝.png"/>
          <p:cNvPicPr>
            <a:picLocks noChangeAspect="1"/>
          </p:cNvPicPr>
          <p:nvPr/>
        </p:nvPicPr>
        <p:blipFill>
          <a:blip r:embed="rId3" cstate="print"/>
          <a:stretch>
            <a:fillRect/>
          </a:stretch>
        </p:blipFill>
        <p:spPr>
          <a:xfrm>
            <a:off x="2960268" y="5376966"/>
            <a:ext cx="458564" cy="540000"/>
          </a:xfrm>
          <a:prstGeom prst="rect">
            <a:avLst/>
          </a:prstGeom>
        </p:spPr>
      </p:pic>
      <p:pic>
        <p:nvPicPr>
          <p:cNvPr id="34" name="图片 33" descr="笔记本电脑.png"/>
          <p:cNvPicPr>
            <a:picLocks noChangeAspect="1"/>
          </p:cNvPicPr>
          <p:nvPr/>
        </p:nvPicPr>
        <p:blipFill>
          <a:blip r:embed="rId4" cstate="print"/>
          <a:stretch>
            <a:fillRect/>
          </a:stretch>
        </p:blipFill>
        <p:spPr>
          <a:xfrm>
            <a:off x="8480572" y="5611184"/>
            <a:ext cx="861350" cy="540000"/>
          </a:xfrm>
          <a:prstGeom prst="rect">
            <a:avLst/>
          </a:prstGeom>
        </p:spPr>
      </p:pic>
      <p:pic>
        <p:nvPicPr>
          <p:cNvPr id="35" name="图片 34"/>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8480572" y="3691833"/>
            <a:ext cx="724331" cy="540000"/>
          </a:xfrm>
          <a:prstGeom prst="rect">
            <a:avLst/>
          </a:prstGeom>
        </p:spPr>
      </p:pic>
      <p:cxnSp>
        <p:nvCxnSpPr>
          <p:cNvPr id="36" name="直接连接符 35"/>
          <p:cNvCxnSpPr>
            <a:endCxn id="63" idx="24"/>
          </p:cNvCxnSpPr>
          <p:nvPr/>
        </p:nvCxnSpPr>
        <p:spPr bwMode="auto">
          <a:xfrm>
            <a:off x="3417717" y="4015259"/>
            <a:ext cx="1799108" cy="512760"/>
          </a:xfrm>
          <a:prstGeom prst="line">
            <a:avLst/>
          </a:prstGeom>
          <a:solidFill>
            <a:schemeClr val="accent1"/>
          </a:solidFill>
          <a:ln w="31750" cap="flat" cmpd="sng" algn="ctr">
            <a:solidFill>
              <a:schemeClr val="tx1"/>
            </a:solidFill>
            <a:prstDash val="solid"/>
            <a:round/>
            <a:headEnd type="none" w="med" len="med"/>
            <a:tailEnd type="none" w="med" len="med"/>
          </a:ln>
          <a:effectLst/>
        </p:spPr>
      </p:cxnSp>
      <p:grpSp>
        <p:nvGrpSpPr>
          <p:cNvPr id="37" name="组合 36"/>
          <p:cNvGrpSpPr/>
          <p:nvPr/>
        </p:nvGrpSpPr>
        <p:grpSpPr>
          <a:xfrm rot="970503">
            <a:off x="4190616" y="4070021"/>
            <a:ext cx="468000" cy="108012"/>
            <a:chOff x="8365254" y="1952836"/>
            <a:chExt cx="575062" cy="108012"/>
          </a:xfrm>
        </p:grpSpPr>
        <p:cxnSp>
          <p:nvCxnSpPr>
            <p:cNvPr id="38" name="直接连接符 37"/>
            <p:cNvCxnSpPr/>
            <p:nvPr/>
          </p:nvCxnSpPr>
          <p:spPr bwMode="auto">
            <a:xfrm>
              <a:off x="8365254" y="1952836"/>
              <a:ext cx="540000" cy="0"/>
            </a:xfrm>
            <a:prstGeom prst="line">
              <a:avLst/>
            </a:prstGeom>
            <a:solidFill>
              <a:schemeClr val="accent1"/>
            </a:solidFill>
            <a:ln w="19050" cap="flat" cmpd="sng" algn="ctr">
              <a:solidFill>
                <a:srgbClr val="00B0F0"/>
              </a:solidFill>
              <a:prstDash val="solid"/>
              <a:round/>
              <a:headEnd type="arrow" w="med" len="med"/>
              <a:tailEnd type="none" w="med" len="med"/>
            </a:ln>
            <a:effectLst/>
          </p:spPr>
        </p:cxnSp>
        <p:cxnSp>
          <p:nvCxnSpPr>
            <p:cNvPr id="39" name="直接连接符 38"/>
            <p:cNvCxnSpPr/>
            <p:nvPr/>
          </p:nvCxnSpPr>
          <p:spPr bwMode="auto">
            <a:xfrm>
              <a:off x="8400316" y="2060848"/>
              <a:ext cx="540000" cy="0"/>
            </a:xfrm>
            <a:prstGeom prst="line">
              <a:avLst/>
            </a:prstGeom>
            <a:solidFill>
              <a:schemeClr val="accent1"/>
            </a:solidFill>
            <a:ln w="19050" cap="flat" cmpd="sng" algn="ctr">
              <a:solidFill>
                <a:srgbClr val="00B0F0"/>
              </a:solidFill>
              <a:prstDash val="solid"/>
              <a:round/>
              <a:headEnd type="none" w="med" len="med"/>
              <a:tailEnd type="arrow" w="med" len="med"/>
            </a:ln>
            <a:effectLst/>
          </p:spPr>
        </p:cxnSp>
      </p:grpSp>
      <p:grpSp>
        <p:nvGrpSpPr>
          <p:cNvPr id="40" name="组合 39"/>
          <p:cNvGrpSpPr/>
          <p:nvPr/>
        </p:nvGrpSpPr>
        <p:grpSpPr>
          <a:xfrm rot="19914045">
            <a:off x="7680982" y="3996643"/>
            <a:ext cx="468000" cy="108012"/>
            <a:chOff x="8365254" y="1952836"/>
            <a:chExt cx="575062" cy="108012"/>
          </a:xfrm>
        </p:grpSpPr>
        <p:cxnSp>
          <p:nvCxnSpPr>
            <p:cNvPr id="41" name="直接连接符 40"/>
            <p:cNvCxnSpPr/>
            <p:nvPr/>
          </p:nvCxnSpPr>
          <p:spPr bwMode="auto">
            <a:xfrm>
              <a:off x="8365254" y="1952836"/>
              <a:ext cx="540000" cy="0"/>
            </a:xfrm>
            <a:prstGeom prst="line">
              <a:avLst/>
            </a:prstGeom>
            <a:solidFill>
              <a:schemeClr val="accent1"/>
            </a:solidFill>
            <a:ln w="19050" cap="flat" cmpd="sng" algn="ctr">
              <a:solidFill>
                <a:srgbClr val="00B0F0"/>
              </a:solidFill>
              <a:prstDash val="solid"/>
              <a:round/>
              <a:headEnd type="arrow" w="med" len="med"/>
              <a:tailEnd type="none" w="med" len="med"/>
            </a:ln>
            <a:effectLst/>
          </p:spPr>
        </p:cxnSp>
        <p:cxnSp>
          <p:nvCxnSpPr>
            <p:cNvPr id="42" name="直接连接符 41"/>
            <p:cNvCxnSpPr/>
            <p:nvPr/>
          </p:nvCxnSpPr>
          <p:spPr bwMode="auto">
            <a:xfrm>
              <a:off x="8400316" y="2060848"/>
              <a:ext cx="540000" cy="0"/>
            </a:xfrm>
            <a:prstGeom prst="line">
              <a:avLst/>
            </a:prstGeom>
            <a:solidFill>
              <a:schemeClr val="accent1"/>
            </a:solidFill>
            <a:ln w="19050" cap="flat" cmpd="sng" algn="ctr">
              <a:solidFill>
                <a:srgbClr val="00B0F0"/>
              </a:solidFill>
              <a:prstDash val="solid"/>
              <a:round/>
              <a:headEnd type="none" w="med" len="med"/>
              <a:tailEnd type="arrow" w="med" len="med"/>
            </a:ln>
            <a:effectLst/>
          </p:spPr>
        </p:cxnSp>
      </p:grpSp>
      <p:grpSp>
        <p:nvGrpSpPr>
          <p:cNvPr id="56" name="组合 55"/>
          <p:cNvGrpSpPr/>
          <p:nvPr/>
        </p:nvGrpSpPr>
        <p:grpSpPr>
          <a:xfrm rot="1408759">
            <a:off x="7847823" y="5431432"/>
            <a:ext cx="468000" cy="108012"/>
            <a:chOff x="8365254" y="1952836"/>
            <a:chExt cx="575062" cy="108012"/>
          </a:xfrm>
        </p:grpSpPr>
        <p:cxnSp>
          <p:nvCxnSpPr>
            <p:cNvPr id="57" name="直接连接符 56"/>
            <p:cNvCxnSpPr/>
            <p:nvPr/>
          </p:nvCxnSpPr>
          <p:spPr bwMode="auto">
            <a:xfrm>
              <a:off x="8365254" y="1952836"/>
              <a:ext cx="540000" cy="0"/>
            </a:xfrm>
            <a:prstGeom prst="line">
              <a:avLst/>
            </a:prstGeom>
            <a:solidFill>
              <a:schemeClr val="accent1"/>
            </a:solidFill>
            <a:ln w="19050" cap="flat" cmpd="sng" algn="ctr">
              <a:solidFill>
                <a:srgbClr val="00B0F0"/>
              </a:solidFill>
              <a:prstDash val="solid"/>
              <a:round/>
              <a:headEnd type="arrow" w="med" len="med"/>
              <a:tailEnd type="none" w="med" len="med"/>
            </a:ln>
            <a:effectLst/>
          </p:spPr>
        </p:cxnSp>
        <p:cxnSp>
          <p:nvCxnSpPr>
            <p:cNvPr id="58" name="直接连接符 57"/>
            <p:cNvCxnSpPr/>
            <p:nvPr/>
          </p:nvCxnSpPr>
          <p:spPr bwMode="auto">
            <a:xfrm>
              <a:off x="8400316" y="2060848"/>
              <a:ext cx="540000" cy="0"/>
            </a:xfrm>
            <a:prstGeom prst="line">
              <a:avLst/>
            </a:prstGeom>
            <a:solidFill>
              <a:schemeClr val="accent1"/>
            </a:solidFill>
            <a:ln w="19050" cap="flat" cmpd="sng" algn="ctr">
              <a:solidFill>
                <a:srgbClr val="00B0F0"/>
              </a:solidFill>
              <a:prstDash val="solid"/>
              <a:round/>
              <a:headEnd type="none" w="med" len="med"/>
              <a:tailEnd type="arrow" w="med" len="med"/>
            </a:ln>
            <a:effectLst/>
          </p:spPr>
        </p:cxnSp>
      </p:grpSp>
      <p:grpSp>
        <p:nvGrpSpPr>
          <p:cNvPr id="59" name="组合 58"/>
          <p:cNvGrpSpPr/>
          <p:nvPr/>
        </p:nvGrpSpPr>
        <p:grpSpPr>
          <a:xfrm rot="19712168">
            <a:off x="4308284" y="5246886"/>
            <a:ext cx="468000" cy="108012"/>
            <a:chOff x="8365254" y="1952836"/>
            <a:chExt cx="575062" cy="108012"/>
          </a:xfrm>
        </p:grpSpPr>
        <p:cxnSp>
          <p:nvCxnSpPr>
            <p:cNvPr id="60" name="直接连接符 59"/>
            <p:cNvCxnSpPr/>
            <p:nvPr/>
          </p:nvCxnSpPr>
          <p:spPr bwMode="auto">
            <a:xfrm>
              <a:off x="8365254" y="1952836"/>
              <a:ext cx="540000" cy="0"/>
            </a:xfrm>
            <a:prstGeom prst="line">
              <a:avLst/>
            </a:prstGeom>
            <a:solidFill>
              <a:schemeClr val="accent1"/>
            </a:solidFill>
            <a:ln w="19050" cap="flat" cmpd="sng" algn="ctr">
              <a:solidFill>
                <a:srgbClr val="00B0F0"/>
              </a:solidFill>
              <a:prstDash val="solid"/>
              <a:round/>
              <a:headEnd type="arrow" w="med" len="med"/>
              <a:tailEnd type="none" w="med" len="med"/>
            </a:ln>
            <a:effectLst/>
          </p:spPr>
        </p:cxnSp>
        <p:cxnSp>
          <p:nvCxnSpPr>
            <p:cNvPr id="61" name="直接连接符 60"/>
            <p:cNvCxnSpPr/>
            <p:nvPr/>
          </p:nvCxnSpPr>
          <p:spPr bwMode="auto">
            <a:xfrm>
              <a:off x="8400316" y="2060848"/>
              <a:ext cx="540000" cy="0"/>
            </a:xfrm>
            <a:prstGeom prst="line">
              <a:avLst/>
            </a:prstGeom>
            <a:solidFill>
              <a:schemeClr val="accent1"/>
            </a:solidFill>
            <a:ln w="19050" cap="flat" cmpd="sng" algn="ctr">
              <a:solidFill>
                <a:srgbClr val="00B0F0"/>
              </a:solidFill>
              <a:prstDash val="solid"/>
              <a:round/>
              <a:headEnd type="none" w="med" len="med"/>
              <a:tailEnd type="arrow" w="med" len="med"/>
            </a:ln>
            <a:effectLst/>
          </p:spPr>
        </p:cxnSp>
      </p:grpSp>
      <p:sp>
        <p:nvSpPr>
          <p:cNvPr id="62" name="圆角矩形标注 61"/>
          <p:cNvSpPr/>
          <p:nvPr/>
        </p:nvSpPr>
        <p:spPr>
          <a:xfrm>
            <a:off x="9337000" y="3984676"/>
            <a:ext cx="2273695" cy="1694645"/>
          </a:xfrm>
          <a:prstGeom prst="wedgeRoundRectCallout">
            <a:avLst>
              <a:gd name="adj1" fmla="val -25679"/>
              <a:gd name="adj2" fmla="val 50380"/>
              <a:gd name="adj3" fmla="val 16667"/>
            </a:avLst>
          </a:prstGeom>
          <a:solidFill>
            <a:srgbClr val="F4FBFE"/>
          </a:solidFill>
          <a:ln w="12700" cap="flat" cmpd="sng" algn="ctr">
            <a:solidFill>
              <a:srgbClr val="99DFF9"/>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fontAlgn="ctr"/>
            <a:r>
              <a:rPr lang="en-US" sz="1600" dirty="0">
                <a:latin typeface="Huawei Sans" panose="020C0503030203020204" pitchFamily="34" charset="0"/>
              </a:rPr>
              <a:t>Does an application need to </a:t>
            </a:r>
            <a:r>
              <a:rPr lang="en-US" altLang="zh-CN" sz="1600" dirty="0" smtClean="0">
                <a:latin typeface="Huawei Sans" panose="020C0503030203020204" pitchFamily="34" charset="0"/>
              </a:rPr>
              <a:t>complete </a:t>
            </a:r>
            <a:r>
              <a:rPr lang="en-US" sz="1600" dirty="0" smtClean="0">
                <a:latin typeface="Huawei Sans" panose="020C0503030203020204" pitchFamily="34" charset="0"/>
              </a:rPr>
              <a:t>the </a:t>
            </a:r>
            <a:r>
              <a:rPr lang="en-US" sz="1600" dirty="0">
                <a:latin typeface="Huawei Sans" panose="020C0503030203020204" pitchFamily="34" charset="0"/>
              </a:rPr>
              <a:t>entire process from data generation to data transmission?</a:t>
            </a:r>
          </a:p>
        </p:txBody>
      </p:sp>
      <p:sp>
        <p:nvSpPr>
          <p:cNvPr id="63" name="Freeform 159"/>
          <p:cNvSpPr/>
          <p:nvPr/>
        </p:nvSpPr>
        <p:spPr>
          <a:xfrm flipH="1">
            <a:off x="4887395" y="4088819"/>
            <a:ext cx="2202489" cy="1151304"/>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317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dirty="0">
              <a:latin typeface="Huawei Sans" panose="020C0503030203020204" pitchFamily="34" charset="0"/>
            </a:endParaRPr>
          </a:p>
        </p:txBody>
      </p:sp>
      <p:sp>
        <p:nvSpPr>
          <p:cNvPr id="64" name="文本框 63"/>
          <p:cNvSpPr txBox="1"/>
          <p:nvPr/>
        </p:nvSpPr>
        <p:spPr>
          <a:xfrm>
            <a:off x="5408691" y="4355587"/>
            <a:ext cx="691215" cy="369332"/>
          </a:xfrm>
          <a:prstGeom prst="rect">
            <a:avLst/>
          </a:prstGeom>
          <a:noFill/>
        </p:spPr>
        <p:txBody>
          <a:bodyPr wrap="square" rtlCol="0">
            <a:noAutofit/>
          </a:bodyPr>
          <a:lstStyle/>
          <a:p>
            <a:pPr fontAlgn="ctr"/>
            <a:r>
              <a:rPr lang="en-US" dirty="0">
                <a:latin typeface="Huawei Sans" panose="020C0503030203020204" pitchFamily="34" charset="0"/>
              </a:rPr>
              <a:t>Data</a:t>
            </a:r>
          </a:p>
        </p:txBody>
      </p:sp>
      <p:sp>
        <p:nvSpPr>
          <p:cNvPr id="65" name="文本框 64"/>
          <p:cNvSpPr txBox="1"/>
          <p:nvPr/>
        </p:nvSpPr>
        <p:spPr>
          <a:xfrm>
            <a:off x="5871297" y="4778248"/>
            <a:ext cx="1088760" cy="369332"/>
          </a:xfrm>
          <a:prstGeom prst="rect">
            <a:avLst/>
          </a:prstGeom>
          <a:noFill/>
        </p:spPr>
        <p:txBody>
          <a:bodyPr wrap="square" rtlCol="0">
            <a:noAutofit/>
          </a:bodyPr>
          <a:lstStyle/>
          <a:p>
            <a:pPr algn="ctr" fontAlgn="ctr"/>
            <a:r>
              <a:rPr lang="en-US" dirty="0">
                <a:latin typeface="Huawei Sans" panose="020C0503030203020204" pitchFamily="34" charset="0"/>
              </a:rPr>
              <a:t>Network</a:t>
            </a:r>
          </a:p>
        </p:txBody>
      </p:sp>
      <p:pic>
        <p:nvPicPr>
          <p:cNvPr id="66" name="图片 65" descr="PC.png"/>
          <p:cNvPicPr>
            <a:picLocks noChangeAspect="1"/>
          </p:cNvPicPr>
          <p:nvPr/>
        </p:nvPicPr>
        <p:blipFill>
          <a:blip r:embed="rId6" cstate="print"/>
          <a:stretch>
            <a:fillRect/>
          </a:stretch>
        </p:blipFill>
        <p:spPr>
          <a:xfrm>
            <a:off x="2842829" y="3727259"/>
            <a:ext cx="703126" cy="540000"/>
          </a:xfrm>
          <a:prstGeom prst="rect">
            <a:avLst/>
          </a:prstGeom>
        </p:spPr>
      </p:pic>
      <p:sp>
        <p:nvSpPr>
          <p:cNvPr id="67" name="iconfont-11145-7310418"/>
          <p:cNvSpPr>
            <a:spLocks noChangeAspect="1"/>
          </p:cNvSpPr>
          <p:nvPr/>
        </p:nvSpPr>
        <p:spPr bwMode="auto">
          <a:xfrm>
            <a:off x="5335994" y="4192519"/>
            <a:ext cx="829837" cy="725383"/>
          </a:xfrm>
          <a:custGeom>
            <a:avLst/>
            <a:gdLst>
              <a:gd name="T0" fmla="*/ 11248 w 12809"/>
              <a:gd name="T1" fmla="*/ 2758 h 11196"/>
              <a:gd name="T2" fmla="*/ 11324 w 12809"/>
              <a:gd name="T3" fmla="*/ 2994 h 11196"/>
              <a:gd name="T4" fmla="*/ 10917 w 12809"/>
              <a:gd name="T5" fmla="*/ 3400 h 11196"/>
              <a:gd name="T6" fmla="*/ 10561 w 12809"/>
              <a:gd name="T7" fmla="*/ 3189 h 11196"/>
              <a:gd name="T8" fmla="*/ 10561 w 12809"/>
              <a:gd name="T9" fmla="*/ 3190 h 11196"/>
              <a:gd name="T10" fmla="*/ 6445 w 12809"/>
              <a:gd name="T11" fmla="*/ 800 h 11196"/>
              <a:gd name="T12" fmla="*/ 1715 w 12809"/>
              <a:gd name="T13" fmla="*/ 5275 h 11196"/>
              <a:gd name="T14" fmla="*/ 2405 w 12809"/>
              <a:gd name="T15" fmla="*/ 5275 h 11196"/>
              <a:gd name="T16" fmla="*/ 2605 w 12809"/>
              <a:gd name="T17" fmla="*/ 5475 h 11196"/>
              <a:gd name="T18" fmla="*/ 2555 w 12809"/>
              <a:gd name="T19" fmla="*/ 5607 h 11196"/>
              <a:gd name="T20" fmla="*/ 1465 w 12809"/>
              <a:gd name="T21" fmla="*/ 6853 h 11196"/>
              <a:gd name="T22" fmla="*/ 1182 w 12809"/>
              <a:gd name="T23" fmla="*/ 6872 h 11196"/>
              <a:gd name="T24" fmla="*/ 1163 w 12809"/>
              <a:gd name="T25" fmla="*/ 6853 h 11196"/>
              <a:gd name="T26" fmla="*/ 73 w 12809"/>
              <a:gd name="T27" fmla="*/ 5607 h 11196"/>
              <a:gd name="T28" fmla="*/ 92 w 12809"/>
              <a:gd name="T29" fmla="*/ 5324 h 11196"/>
              <a:gd name="T30" fmla="*/ 224 w 12809"/>
              <a:gd name="T31" fmla="*/ 5275 h 11196"/>
              <a:gd name="T32" fmla="*/ 914 w 12809"/>
              <a:gd name="T33" fmla="*/ 5275 h 11196"/>
              <a:gd name="T34" fmla="*/ 6445 w 12809"/>
              <a:gd name="T35" fmla="*/ 0 h 11196"/>
              <a:gd name="T36" fmla="*/ 11248 w 12809"/>
              <a:gd name="T37" fmla="*/ 2758 h 11196"/>
              <a:gd name="T38" fmla="*/ 1561 w 12809"/>
              <a:gd name="T39" fmla="*/ 8438 h 11196"/>
              <a:gd name="T40" fmla="*/ 1486 w 12809"/>
              <a:gd name="T41" fmla="*/ 8203 h 11196"/>
              <a:gd name="T42" fmla="*/ 1892 w 12809"/>
              <a:gd name="T43" fmla="*/ 7796 h 11196"/>
              <a:gd name="T44" fmla="*/ 2248 w 12809"/>
              <a:gd name="T45" fmla="*/ 8007 h 11196"/>
              <a:gd name="T46" fmla="*/ 2249 w 12809"/>
              <a:gd name="T47" fmla="*/ 8007 h 11196"/>
              <a:gd name="T48" fmla="*/ 6364 w 12809"/>
              <a:gd name="T49" fmla="*/ 10396 h 11196"/>
              <a:gd name="T50" fmla="*/ 11095 w 12809"/>
              <a:gd name="T51" fmla="*/ 5921 h 11196"/>
              <a:gd name="T52" fmla="*/ 10405 w 12809"/>
              <a:gd name="T53" fmla="*/ 5921 h 11196"/>
              <a:gd name="T54" fmla="*/ 10205 w 12809"/>
              <a:gd name="T55" fmla="*/ 5721 h 11196"/>
              <a:gd name="T56" fmla="*/ 10255 w 12809"/>
              <a:gd name="T57" fmla="*/ 5590 h 11196"/>
              <a:gd name="T58" fmla="*/ 11345 w 12809"/>
              <a:gd name="T59" fmla="*/ 4343 h 11196"/>
              <a:gd name="T60" fmla="*/ 11627 w 12809"/>
              <a:gd name="T61" fmla="*/ 4324 h 11196"/>
              <a:gd name="T62" fmla="*/ 11646 w 12809"/>
              <a:gd name="T63" fmla="*/ 4343 h 11196"/>
              <a:gd name="T64" fmla="*/ 12737 w 12809"/>
              <a:gd name="T65" fmla="*/ 5590 h 11196"/>
              <a:gd name="T66" fmla="*/ 12718 w 12809"/>
              <a:gd name="T67" fmla="*/ 5872 h 11196"/>
              <a:gd name="T68" fmla="*/ 12586 w 12809"/>
              <a:gd name="T69" fmla="*/ 5921 h 11196"/>
              <a:gd name="T70" fmla="*/ 11896 w 12809"/>
              <a:gd name="T71" fmla="*/ 5921 h 11196"/>
              <a:gd name="T72" fmla="*/ 6364 w 12809"/>
              <a:gd name="T73" fmla="*/ 11196 h 11196"/>
              <a:gd name="T74" fmla="*/ 1561 w 12809"/>
              <a:gd name="T75" fmla="*/ 8438 h 11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809" h="11196">
                <a:moveTo>
                  <a:pt x="11248" y="2758"/>
                </a:moveTo>
                <a:cubicBezTo>
                  <a:pt x="11297" y="2827"/>
                  <a:pt x="11324" y="2909"/>
                  <a:pt x="11324" y="2994"/>
                </a:cubicBezTo>
                <a:cubicBezTo>
                  <a:pt x="11324" y="3218"/>
                  <a:pt x="11142" y="3400"/>
                  <a:pt x="10917" y="3400"/>
                </a:cubicBezTo>
                <a:cubicBezTo>
                  <a:pt x="10764" y="3400"/>
                  <a:pt x="10630" y="3315"/>
                  <a:pt x="10561" y="3189"/>
                </a:cubicBezTo>
                <a:lnTo>
                  <a:pt x="10561" y="3190"/>
                </a:lnTo>
                <a:cubicBezTo>
                  <a:pt x="9745" y="1762"/>
                  <a:pt x="8207" y="800"/>
                  <a:pt x="6445" y="800"/>
                </a:cubicBezTo>
                <a:cubicBezTo>
                  <a:pt x="3917" y="800"/>
                  <a:pt x="1851" y="2781"/>
                  <a:pt x="1715" y="5275"/>
                </a:cubicBezTo>
                <a:lnTo>
                  <a:pt x="2405" y="5275"/>
                </a:lnTo>
                <a:cubicBezTo>
                  <a:pt x="2515" y="5275"/>
                  <a:pt x="2605" y="5365"/>
                  <a:pt x="2605" y="5475"/>
                </a:cubicBezTo>
                <a:cubicBezTo>
                  <a:pt x="2604" y="5523"/>
                  <a:pt x="2587" y="5570"/>
                  <a:pt x="2555" y="5607"/>
                </a:cubicBezTo>
                <a:lnTo>
                  <a:pt x="1465" y="6853"/>
                </a:lnTo>
                <a:cubicBezTo>
                  <a:pt x="1392" y="6936"/>
                  <a:pt x="1265" y="6945"/>
                  <a:pt x="1182" y="6872"/>
                </a:cubicBezTo>
                <a:cubicBezTo>
                  <a:pt x="1176" y="6866"/>
                  <a:pt x="1169" y="6860"/>
                  <a:pt x="1163" y="6853"/>
                </a:cubicBezTo>
                <a:lnTo>
                  <a:pt x="73" y="5607"/>
                </a:lnTo>
                <a:cubicBezTo>
                  <a:pt x="0" y="5524"/>
                  <a:pt x="9" y="5397"/>
                  <a:pt x="92" y="5324"/>
                </a:cubicBezTo>
                <a:cubicBezTo>
                  <a:pt x="128" y="5293"/>
                  <a:pt x="175" y="5275"/>
                  <a:pt x="224" y="5275"/>
                </a:cubicBezTo>
                <a:lnTo>
                  <a:pt x="914" y="5275"/>
                </a:lnTo>
                <a:cubicBezTo>
                  <a:pt x="1051" y="2339"/>
                  <a:pt x="3475" y="0"/>
                  <a:pt x="6445" y="0"/>
                </a:cubicBezTo>
                <a:cubicBezTo>
                  <a:pt x="8540" y="0"/>
                  <a:pt x="10318" y="1066"/>
                  <a:pt x="11248" y="2758"/>
                </a:cubicBezTo>
                <a:close/>
                <a:moveTo>
                  <a:pt x="1561" y="8438"/>
                </a:moveTo>
                <a:cubicBezTo>
                  <a:pt x="1512" y="8369"/>
                  <a:pt x="1486" y="8287"/>
                  <a:pt x="1486" y="8203"/>
                </a:cubicBezTo>
                <a:cubicBezTo>
                  <a:pt x="1486" y="7978"/>
                  <a:pt x="1668" y="7796"/>
                  <a:pt x="1892" y="7796"/>
                </a:cubicBezTo>
                <a:cubicBezTo>
                  <a:pt x="2046" y="7796"/>
                  <a:pt x="2179" y="7881"/>
                  <a:pt x="2248" y="8007"/>
                </a:cubicBezTo>
                <a:lnTo>
                  <a:pt x="2249" y="8007"/>
                </a:lnTo>
                <a:cubicBezTo>
                  <a:pt x="3065" y="9434"/>
                  <a:pt x="4602" y="10396"/>
                  <a:pt x="6364" y="10396"/>
                </a:cubicBezTo>
                <a:cubicBezTo>
                  <a:pt x="8893" y="10396"/>
                  <a:pt x="10958" y="8416"/>
                  <a:pt x="11095" y="5921"/>
                </a:cubicBezTo>
                <a:lnTo>
                  <a:pt x="10405" y="5921"/>
                </a:lnTo>
                <a:cubicBezTo>
                  <a:pt x="10295" y="5921"/>
                  <a:pt x="10205" y="5832"/>
                  <a:pt x="10205" y="5721"/>
                </a:cubicBezTo>
                <a:cubicBezTo>
                  <a:pt x="10205" y="5673"/>
                  <a:pt x="10223" y="5626"/>
                  <a:pt x="10255" y="5590"/>
                </a:cubicBezTo>
                <a:lnTo>
                  <a:pt x="11345" y="4343"/>
                </a:lnTo>
                <a:cubicBezTo>
                  <a:pt x="11418" y="4260"/>
                  <a:pt x="11544" y="4252"/>
                  <a:pt x="11627" y="4324"/>
                </a:cubicBezTo>
                <a:cubicBezTo>
                  <a:pt x="11634" y="4330"/>
                  <a:pt x="11640" y="4337"/>
                  <a:pt x="11646" y="4343"/>
                </a:cubicBezTo>
                <a:lnTo>
                  <a:pt x="12737" y="5590"/>
                </a:lnTo>
                <a:cubicBezTo>
                  <a:pt x="12809" y="5673"/>
                  <a:pt x="12801" y="5799"/>
                  <a:pt x="12718" y="5872"/>
                </a:cubicBezTo>
                <a:cubicBezTo>
                  <a:pt x="12681" y="5904"/>
                  <a:pt x="12634" y="5921"/>
                  <a:pt x="12586" y="5921"/>
                </a:cubicBezTo>
                <a:lnTo>
                  <a:pt x="11896" y="5921"/>
                </a:lnTo>
                <a:cubicBezTo>
                  <a:pt x="11759" y="8858"/>
                  <a:pt x="9335" y="11196"/>
                  <a:pt x="6364" y="11196"/>
                </a:cubicBezTo>
                <a:cubicBezTo>
                  <a:pt x="4270" y="11196"/>
                  <a:pt x="2491" y="10130"/>
                  <a:pt x="1561" y="8438"/>
                </a:cubicBezTo>
                <a:close/>
              </a:path>
            </a:pathLst>
          </a:custGeom>
          <a:solidFill>
            <a:srgbClr val="00B0F0"/>
          </a:solidFill>
          <a:ln>
            <a:noFill/>
          </a:ln>
        </p:spPr>
        <p:txBody>
          <a:bodyPr wrap="square">
            <a:noAutofit/>
          </a:bodyPr>
          <a:lstStyle/>
          <a:p>
            <a:pPr fontAlgn="ctr"/>
            <a:endParaRPr lang="zh-CN" altLang="en-US">
              <a:latin typeface="Huawei Sans" panose="020C0503030203020204" pitchFamily="34" charset="0"/>
            </a:endParaRPr>
          </a:p>
        </p:txBody>
      </p:sp>
    </p:spTree>
    <p:extLst>
      <p:ext uri="{BB962C8B-B14F-4D97-AF65-F5344CB8AC3E}">
        <p14:creationId xmlns:p14="http://schemas.microsoft.com/office/powerpoint/2010/main" val="18771342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wrap="square">
            <a:noAutofit/>
          </a:bodyPr>
          <a:lstStyle/>
          <a:p>
            <a:r>
              <a:rPr lang="en-US" dirty="0">
                <a:solidFill>
                  <a:schemeClr val="bg1">
                    <a:lumMod val="50000"/>
                  </a:schemeClr>
                </a:solidFill>
                <a:latin typeface="Huawei Sans" panose="020C0503030203020204" pitchFamily="34" charset="0"/>
                <a:sym typeface="Huawei Sans" panose="020C0503030203020204" pitchFamily="34" charset="0"/>
              </a:rPr>
              <a:t>Applications and Data</a:t>
            </a:r>
          </a:p>
          <a:p>
            <a:r>
              <a:rPr lang="en-US" b="1" dirty="0">
                <a:latin typeface="Huawei Sans" panose="020C0503030203020204" pitchFamily="34" charset="0"/>
                <a:sym typeface="Huawei Sans" panose="020C0503030203020204" pitchFamily="34" charset="0"/>
              </a:rPr>
              <a:t>Network Reference Model and Standard Protocols</a:t>
            </a:r>
          </a:p>
          <a:p>
            <a:r>
              <a:rPr lang="en-US" dirty="0">
                <a:solidFill>
                  <a:schemeClr val="bg1">
                    <a:lumMod val="50000"/>
                  </a:schemeClr>
                </a:solidFill>
                <a:latin typeface="Huawei Sans" panose="020C0503030203020204" pitchFamily="34" charset="0"/>
                <a:sym typeface="Huawei Sans" panose="020C0503030203020204" pitchFamily="34" charset="0"/>
              </a:rPr>
              <a:t>Data Communication Process</a:t>
            </a:r>
          </a:p>
        </p:txBody>
      </p:sp>
    </p:spTree>
    <p:extLst>
      <p:ext uri="{BB962C8B-B14F-4D97-AF65-F5344CB8AC3E}">
        <p14:creationId xmlns:p14="http://schemas.microsoft.com/office/powerpoint/2010/main" val="27880197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t>OSI Reference Model</a:t>
            </a:r>
            <a:endParaRPr lang="en-US" dirty="0"/>
          </a:p>
        </p:txBody>
      </p:sp>
      <p:graphicFrame>
        <p:nvGraphicFramePr>
          <p:cNvPr id="23" name="Group 128"/>
          <p:cNvGraphicFramePr>
            <a:graphicFrameLocks noGrp="1"/>
          </p:cNvGraphicFramePr>
          <p:nvPr>
            <p:extLst/>
          </p:nvPr>
        </p:nvGraphicFramePr>
        <p:xfrm>
          <a:off x="1034473" y="1792292"/>
          <a:ext cx="8857672" cy="3393970"/>
        </p:xfrm>
        <a:graphic>
          <a:graphicData uri="http://schemas.openxmlformats.org/drawingml/2006/table">
            <a:tbl>
              <a:tblPr/>
              <a:tblGrid>
                <a:gridCol w="2569284"/>
                <a:gridCol w="6288388"/>
              </a:tblGrid>
              <a:tr h="401585">
                <a:tc>
                  <a:txBody>
                    <a:bodyPr/>
                    <a:lstStyle>
                      <a:lvl1pPr marL="0" algn="l" defTabSz="914034" rtl="0" eaLnBrk="1" latinLnBrk="0" hangingPunct="1">
                        <a:defRPr sz="1799" kern="1200">
                          <a:solidFill>
                            <a:schemeClr val="tx1"/>
                          </a:solidFill>
                          <a:latin typeface="Huawei Sans"/>
                          <a:ea typeface="方正兰亭黑简体"/>
                        </a:defRPr>
                      </a:lvl1pPr>
                      <a:lvl2pPr marL="457017" algn="l" defTabSz="914034" rtl="0" eaLnBrk="1" latinLnBrk="0" hangingPunct="1">
                        <a:defRPr sz="1799" kern="1200">
                          <a:solidFill>
                            <a:schemeClr val="tx1"/>
                          </a:solidFill>
                          <a:latin typeface="Huawei Sans"/>
                          <a:ea typeface="方正兰亭黑简体"/>
                        </a:defRPr>
                      </a:lvl2pPr>
                      <a:lvl3pPr marL="914034" algn="l" defTabSz="914034" rtl="0" eaLnBrk="1" latinLnBrk="0" hangingPunct="1">
                        <a:defRPr sz="1799" kern="1200">
                          <a:solidFill>
                            <a:schemeClr val="tx1"/>
                          </a:solidFill>
                          <a:latin typeface="Huawei Sans"/>
                          <a:ea typeface="方正兰亭黑简体"/>
                        </a:defRPr>
                      </a:lvl3pPr>
                      <a:lvl4pPr marL="1371051" algn="l" defTabSz="914034" rtl="0" eaLnBrk="1" latinLnBrk="0" hangingPunct="1">
                        <a:defRPr sz="1799" kern="1200">
                          <a:solidFill>
                            <a:schemeClr val="tx1"/>
                          </a:solidFill>
                          <a:latin typeface="Huawei Sans"/>
                          <a:ea typeface="方正兰亭黑简体"/>
                        </a:defRPr>
                      </a:lvl4pPr>
                      <a:lvl5pPr marL="1828068" algn="l" defTabSz="914034" rtl="0" eaLnBrk="1" latinLnBrk="0" hangingPunct="1">
                        <a:defRPr sz="1799" kern="1200">
                          <a:solidFill>
                            <a:schemeClr val="tx1"/>
                          </a:solidFill>
                          <a:latin typeface="Huawei Sans"/>
                          <a:ea typeface="方正兰亭黑简体"/>
                        </a:defRPr>
                      </a:lvl5pPr>
                      <a:lvl6pPr marL="2285086" algn="l" defTabSz="914034" rtl="0" eaLnBrk="1" latinLnBrk="0" hangingPunct="1">
                        <a:defRPr sz="1799" kern="1200">
                          <a:solidFill>
                            <a:schemeClr val="tx1"/>
                          </a:solidFill>
                          <a:latin typeface="Huawei Sans"/>
                          <a:ea typeface="方正兰亭黑简体"/>
                        </a:defRPr>
                      </a:lvl6pPr>
                      <a:lvl7pPr marL="2742103" algn="l" defTabSz="914034" rtl="0" eaLnBrk="1" latinLnBrk="0" hangingPunct="1">
                        <a:defRPr sz="1799" kern="1200">
                          <a:solidFill>
                            <a:schemeClr val="tx1"/>
                          </a:solidFill>
                          <a:latin typeface="Huawei Sans"/>
                          <a:ea typeface="方正兰亭黑简体"/>
                        </a:defRPr>
                      </a:lvl7pPr>
                      <a:lvl8pPr marL="3199120" algn="l" defTabSz="914034" rtl="0" eaLnBrk="1" latinLnBrk="0" hangingPunct="1">
                        <a:defRPr sz="1799" kern="1200">
                          <a:solidFill>
                            <a:schemeClr val="tx1"/>
                          </a:solidFill>
                          <a:latin typeface="Huawei Sans"/>
                          <a:ea typeface="方正兰亭黑简体"/>
                        </a:defRPr>
                      </a:lvl8pPr>
                      <a:lvl9pPr marL="3656137" algn="l" defTabSz="914034" rtl="0" eaLnBrk="1" latinLnBrk="0" hangingPunct="1">
                        <a:defRPr sz="1799" kern="1200">
                          <a:solidFill>
                            <a:schemeClr val="tx1"/>
                          </a:solidFill>
                          <a:latin typeface="Huawei Sans"/>
                          <a:ea typeface="方正兰亭黑简体"/>
                        </a:defRPr>
                      </a:lvl9p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7. Application </a:t>
                      </a:r>
                      <a:r>
                        <a:rPr lang="en-US" sz="1600" b="0" baseline="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Layer</a:t>
                      </a:r>
                      <a:endParaRPr 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180000"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tc>
                  <a:txBody>
                    <a:bodyPr/>
                    <a:lstStyle>
                      <a:lvl1pPr marL="0" algn="l" defTabSz="914034" rtl="0" eaLnBrk="1" latinLnBrk="0" hangingPunct="1">
                        <a:defRPr sz="1799" kern="1200">
                          <a:solidFill>
                            <a:schemeClr val="tx1"/>
                          </a:solidFill>
                          <a:latin typeface="Huawei Sans"/>
                          <a:ea typeface="方正兰亭黑简体"/>
                        </a:defRPr>
                      </a:lvl1pPr>
                      <a:lvl2pPr marL="457017" algn="l" defTabSz="914034" rtl="0" eaLnBrk="1" latinLnBrk="0" hangingPunct="1">
                        <a:defRPr sz="1799" kern="1200">
                          <a:solidFill>
                            <a:schemeClr val="tx1"/>
                          </a:solidFill>
                          <a:latin typeface="Huawei Sans"/>
                          <a:ea typeface="方正兰亭黑简体"/>
                        </a:defRPr>
                      </a:lvl2pPr>
                      <a:lvl3pPr marL="914034" algn="l" defTabSz="914034" rtl="0" eaLnBrk="1" latinLnBrk="0" hangingPunct="1">
                        <a:defRPr sz="1799" kern="1200">
                          <a:solidFill>
                            <a:schemeClr val="tx1"/>
                          </a:solidFill>
                          <a:latin typeface="Huawei Sans"/>
                          <a:ea typeface="方正兰亭黑简体"/>
                        </a:defRPr>
                      </a:lvl3pPr>
                      <a:lvl4pPr marL="1371051" algn="l" defTabSz="914034" rtl="0" eaLnBrk="1" latinLnBrk="0" hangingPunct="1">
                        <a:defRPr sz="1799" kern="1200">
                          <a:solidFill>
                            <a:schemeClr val="tx1"/>
                          </a:solidFill>
                          <a:latin typeface="Huawei Sans"/>
                          <a:ea typeface="方正兰亭黑简体"/>
                        </a:defRPr>
                      </a:lvl4pPr>
                      <a:lvl5pPr marL="1828068" algn="l" defTabSz="914034" rtl="0" eaLnBrk="1" latinLnBrk="0" hangingPunct="1">
                        <a:defRPr sz="1799" kern="1200">
                          <a:solidFill>
                            <a:schemeClr val="tx1"/>
                          </a:solidFill>
                          <a:latin typeface="Huawei Sans"/>
                          <a:ea typeface="方正兰亭黑简体"/>
                        </a:defRPr>
                      </a:lvl5pPr>
                      <a:lvl6pPr marL="2285086" algn="l" defTabSz="914034" rtl="0" eaLnBrk="1" latinLnBrk="0" hangingPunct="1">
                        <a:defRPr sz="1799" kern="1200">
                          <a:solidFill>
                            <a:schemeClr val="tx1"/>
                          </a:solidFill>
                          <a:latin typeface="Huawei Sans"/>
                          <a:ea typeface="方正兰亭黑简体"/>
                        </a:defRPr>
                      </a:lvl6pPr>
                      <a:lvl7pPr marL="2742103" algn="l" defTabSz="914034" rtl="0" eaLnBrk="1" latinLnBrk="0" hangingPunct="1">
                        <a:defRPr sz="1799" kern="1200">
                          <a:solidFill>
                            <a:schemeClr val="tx1"/>
                          </a:solidFill>
                          <a:latin typeface="Huawei Sans"/>
                          <a:ea typeface="方正兰亭黑简体"/>
                        </a:defRPr>
                      </a:lvl7pPr>
                      <a:lvl8pPr marL="3199120" algn="l" defTabSz="914034" rtl="0" eaLnBrk="1" latinLnBrk="0" hangingPunct="1">
                        <a:defRPr sz="1799" kern="1200">
                          <a:solidFill>
                            <a:schemeClr val="tx1"/>
                          </a:solidFill>
                          <a:latin typeface="Huawei Sans"/>
                          <a:ea typeface="方正兰亭黑简体"/>
                        </a:defRPr>
                      </a:lvl8pPr>
                      <a:lvl9pPr marL="3656137" algn="l" defTabSz="914034" rtl="0" eaLnBrk="1" latinLnBrk="0" hangingPunct="1">
                        <a:defRPr sz="1799" kern="1200">
                          <a:solidFill>
                            <a:schemeClr val="tx1"/>
                          </a:solidFill>
                          <a:latin typeface="Huawei Sans"/>
                          <a:ea typeface="方正兰亭黑简体"/>
                        </a:defRPr>
                      </a:lvl9pPr>
                    </a:lstStyle>
                    <a:p>
                      <a:pPr marL="0" marR="0" lvl="0" indent="0" algn="l" defTabSz="784225" rtl="0" eaLnBrk="1" fontAlgn="ctr" latinLnBrk="0" hangingPunct="1">
                        <a:lnSpc>
                          <a:spcPct val="100000"/>
                        </a:lnSpc>
                        <a:spcBef>
                          <a:spcPct val="30000"/>
                        </a:spcBef>
                        <a:spcAft>
                          <a:spcPct val="0"/>
                        </a:spcAft>
                        <a:buClr>
                          <a:srgbClr val="808080"/>
                        </a:buClr>
                        <a:buSzPct val="60000"/>
                        <a:buFont typeface="Wingdings" pitchFamily="2" charset="2"/>
                        <a:buNone/>
                        <a:tabLst/>
                        <a:defRPr/>
                      </a:pPr>
                      <a:r>
                        <a:rPr 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Provides interfaces for applications.</a:t>
                      </a:r>
                    </a:p>
                  </a:txBody>
                  <a:tcPr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tr>
              <a:tr h="401585">
                <a:tc>
                  <a:txBody>
                    <a:bodyPr/>
                    <a:lstStyle>
                      <a:lvl1pPr marL="0" algn="l" defTabSz="914034" rtl="0" eaLnBrk="1" latinLnBrk="0" hangingPunct="1">
                        <a:defRPr sz="1799" kern="1200">
                          <a:solidFill>
                            <a:schemeClr val="tx1"/>
                          </a:solidFill>
                          <a:latin typeface="Huawei Sans"/>
                          <a:ea typeface="方正兰亭黑简体"/>
                        </a:defRPr>
                      </a:lvl1pPr>
                      <a:lvl2pPr marL="457017" algn="l" defTabSz="914034" rtl="0" eaLnBrk="1" latinLnBrk="0" hangingPunct="1">
                        <a:defRPr sz="1799" kern="1200">
                          <a:solidFill>
                            <a:schemeClr val="tx1"/>
                          </a:solidFill>
                          <a:latin typeface="Huawei Sans"/>
                          <a:ea typeface="方正兰亭黑简体"/>
                        </a:defRPr>
                      </a:lvl2pPr>
                      <a:lvl3pPr marL="914034" algn="l" defTabSz="914034" rtl="0" eaLnBrk="1" latinLnBrk="0" hangingPunct="1">
                        <a:defRPr sz="1799" kern="1200">
                          <a:solidFill>
                            <a:schemeClr val="tx1"/>
                          </a:solidFill>
                          <a:latin typeface="Huawei Sans"/>
                          <a:ea typeface="方正兰亭黑简体"/>
                        </a:defRPr>
                      </a:lvl3pPr>
                      <a:lvl4pPr marL="1371051" algn="l" defTabSz="914034" rtl="0" eaLnBrk="1" latinLnBrk="0" hangingPunct="1">
                        <a:defRPr sz="1799" kern="1200">
                          <a:solidFill>
                            <a:schemeClr val="tx1"/>
                          </a:solidFill>
                          <a:latin typeface="Huawei Sans"/>
                          <a:ea typeface="方正兰亭黑简体"/>
                        </a:defRPr>
                      </a:lvl4pPr>
                      <a:lvl5pPr marL="1828068" algn="l" defTabSz="914034" rtl="0" eaLnBrk="1" latinLnBrk="0" hangingPunct="1">
                        <a:defRPr sz="1799" kern="1200">
                          <a:solidFill>
                            <a:schemeClr val="tx1"/>
                          </a:solidFill>
                          <a:latin typeface="Huawei Sans"/>
                          <a:ea typeface="方正兰亭黑简体"/>
                        </a:defRPr>
                      </a:lvl5pPr>
                      <a:lvl6pPr marL="2285086" algn="l" defTabSz="914034" rtl="0" eaLnBrk="1" latinLnBrk="0" hangingPunct="1">
                        <a:defRPr sz="1799" kern="1200">
                          <a:solidFill>
                            <a:schemeClr val="tx1"/>
                          </a:solidFill>
                          <a:latin typeface="Huawei Sans"/>
                          <a:ea typeface="方正兰亭黑简体"/>
                        </a:defRPr>
                      </a:lvl6pPr>
                      <a:lvl7pPr marL="2742103" algn="l" defTabSz="914034" rtl="0" eaLnBrk="1" latinLnBrk="0" hangingPunct="1">
                        <a:defRPr sz="1799" kern="1200">
                          <a:solidFill>
                            <a:schemeClr val="tx1"/>
                          </a:solidFill>
                          <a:latin typeface="Huawei Sans"/>
                          <a:ea typeface="方正兰亭黑简体"/>
                        </a:defRPr>
                      </a:lvl7pPr>
                      <a:lvl8pPr marL="3199120" algn="l" defTabSz="914034" rtl="0" eaLnBrk="1" latinLnBrk="0" hangingPunct="1">
                        <a:defRPr sz="1799" kern="1200">
                          <a:solidFill>
                            <a:schemeClr val="tx1"/>
                          </a:solidFill>
                          <a:latin typeface="Huawei Sans"/>
                          <a:ea typeface="方正兰亭黑简体"/>
                        </a:defRPr>
                      </a:lvl8pPr>
                      <a:lvl9pPr marL="3656137" algn="l" defTabSz="914034" rtl="0" eaLnBrk="1" latinLnBrk="0" hangingPunct="1">
                        <a:defRPr sz="1799" kern="1200">
                          <a:solidFill>
                            <a:schemeClr val="tx1"/>
                          </a:solidFill>
                          <a:latin typeface="Huawei Sans"/>
                          <a:ea typeface="方正兰亭黑简体"/>
                        </a:defRPr>
                      </a:lvl9p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6. Presentation </a:t>
                      </a:r>
                      <a:r>
                        <a:rPr lang="en-US" sz="1600" b="0" baseline="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Layer</a:t>
                      </a:r>
                      <a:endParaRPr 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180000"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a:ea typeface="方正兰亭黑简体"/>
                        </a:defRPr>
                      </a:lvl1pPr>
                      <a:lvl2pPr marL="457017" algn="l" defTabSz="914034" rtl="0" eaLnBrk="1" latinLnBrk="0" hangingPunct="1">
                        <a:defRPr sz="1799" kern="1200">
                          <a:solidFill>
                            <a:schemeClr val="tx1"/>
                          </a:solidFill>
                          <a:latin typeface="Huawei Sans"/>
                          <a:ea typeface="方正兰亭黑简体"/>
                        </a:defRPr>
                      </a:lvl2pPr>
                      <a:lvl3pPr marL="914034" algn="l" defTabSz="914034" rtl="0" eaLnBrk="1" latinLnBrk="0" hangingPunct="1">
                        <a:defRPr sz="1799" kern="1200">
                          <a:solidFill>
                            <a:schemeClr val="tx1"/>
                          </a:solidFill>
                          <a:latin typeface="Huawei Sans"/>
                          <a:ea typeface="方正兰亭黑简体"/>
                        </a:defRPr>
                      </a:lvl3pPr>
                      <a:lvl4pPr marL="1371051" algn="l" defTabSz="914034" rtl="0" eaLnBrk="1" latinLnBrk="0" hangingPunct="1">
                        <a:defRPr sz="1799" kern="1200">
                          <a:solidFill>
                            <a:schemeClr val="tx1"/>
                          </a:solidFill>
                          <a:latin typeface="Huawei Sans"/>
                          <a:ea typeface="方正兰亭黑简体"/>
                        </a:defRPr>
                      </a:lvl4pPr>
                      <a:lvl5pPr marL="1828068" algn="l" defTabSz="914034" rtl="0" eaLnBrk="1" latinLnBrk="0" hangingPunct="1">
                        <a:defRPr sz="1799" kern="1200">
                          <a:solidFill>
                            <a:schemeClr val="tx1"/>
                          </a:solidFill>
                          <a:latin typeface="Huawei Sans"/>
                          <a:ea typeface="方正兰亭黑简体"/>
                        </a:defRPr>
                      </a:lvl5pPr>
                      <a:lvl6pPr marL="2285086" algn="l" defTabSz="914034" rtl="0" eaLnBrk="1" latinLnBrk="0" hangingPunct="1">
                        <a:defRPr sz="1799" kern="1200">
                          <a:solidFill>
                            <a:schemeClr val="tx1"/>
                          </a:solidFill>
                          <a:latin typeface="Huawei Sans"/>
                          <a:ea typeface="方正兰亭黑简体"/>
                        </a:defRPr>
                      </a:lvl6pPr>
                      <a:lvl7pPr marL="2742103" algn="l" defTabSz="914034" rtl="0" eaLnBrk="1" latinLnBrk="0" hangingPunct="1">
                        <a:defRPr sz="1799" kern="1200">
                          <a:solidFill>
                            <a:schemeClr val="tx1"/>
                          </a:solidFill>
                          <a:latin typeface="Huawei Sans"/>
                          <a:ea typeface="方正兰亭黑简体"/>
                        </a:defRPr>
                      </a:lvl7pPr>
                      <a:lvl8pPr marL="3199120" algn="l" defTabSz="914034" rtl="0" eaLnBrk="1" latinLnBrk="0" hangingPunct="1">
                        <a:defRPr sz="1799" kern="1200">
                          <a:solidFill>
                            <a:schemeClr val="tx1"/>
                          </a:solidFill>
                          <a:latin typeface="Huawei Sans"/>
                          <a:ea typeface="方正兰亭黑简体"/>
                        </a:defRPr>
                      </a:lvl8pPr>
                      <a:lvl9pPr marL="3656137" algn="l" defTabSz="914034" rtl="0" eaLnBrk="1" latinLnBrk="0" hangingPunct="1">
                        <a:defRPr sz="1799" kern="1200">
                          <a:solidFill>
                            <a:schemeClr val="tx1"/>
                          </a:solidFill>
                          <a:latin typeface="Huawei Sans"/>
                          <a:ea typeface="方正兰亭黑简体"/>
                        </a:defRPr>
                      </a:lvl9pPr>
                    </a:lstStyle>
                    <a:p>
                      <a:pPr marL="0" marR="0" lvl="0" indent="0" algn="l" defTabSz="784225" rtl="0" eaLnBrk="1" fontAlgn="ctr" latinLnBrk="0" hangingPunct="1">
                        <a:lnSpc>
                          <a:spcPct val="100000"/>
                        </a:lnSpc>
                        <a:spcBef>
                          <a:spcPct val="30000"/>
                        </a:spcBef>
                        <a:spcAft>
                          <a:spcPct val="0"/>
                        </a:spcAft>
                        <a:buClr>
                          <a:srgbClr val="808080"/>
                        </a:buClr>
                        <a:buSzPct val="60000"/>
                        <a:buFont typeface="Wingdings" pitchFamily="2" charset="2"/>
                        <a:buNone/>
                        <a:tabLst/>
                        <a:defRPr/>
                      </a:pPr>
                      <a:r>
                        <a:rPr 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Translates data formats to ensure that the application-layer data of one system can be identified by the application layer of another </a:t>
                      </a:r>
                      <a:r>
                        <a:rPr lang="en-US"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system.</a:t>
                      </a:r>
                      <a:endParaRPr 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noFill/>
                  </a:tcPr>
                </a:tc>
              </a:tr>
              <a:tr h="401585">
                <a:tc>
                  <a:txBody>
                    <a:bodyPr/>
                    <a:lstStyle>
                      <a:lvl1pPr marL="0" algn="l" defTabSz="914034" rtl="0" eaLnBrk="1" latinLnBrk="0" hangingPunct="1">
                        <a:defRPr sz="1799" kern="1200">
                          <a:solidFill>
                            <a:schemeClr val="tx1"/>
                          </a:solidFill>
                          <a:latin typeface="Huawei Sans"/>
                          <a:ea typeface="方正兰亭黑简体"/>
                        </a:defRPr>
                      </a:lvl1pPr>
                      <a:lvl2pPr marL="457017" algn="l" defTabSz="914034" rtl="0" eaLnBrk="1" latinLnBrk="0" hangingPunct="1">
                        <a:defRPr sz="1799" kern="1200">
                          <a:solidFill>
                            <a:schemeClr val="tx1"/>
                          </a:solidFill>
                          <a:latin typeface="Huawei Sans"/>
                          <a:ea typeface="方正兰亭黑简体"/>
                        </a:defRPr>
                      </a:lvl2pPr>
                      <a:lvl3pPr marL="914034" algn="l" defTabSz="914034" rtl="0" eaLnBrk="1" latinLnBrk="0" hangingPunct="1">
                        <a:defRPr sz="1799" kern="1200">
                          <a:solidFill>
                            <a:schemeClr val="tx1"/>
                          </a:solidFill>
                          <a:latin typeface="Huawei Sans"/>
                          <a:ea typeface="方正兰亭黑简体"/>
                        </a:defRPr>
                      </a:lvl3pPr>
                      <a:lvl4pPr marL="1371051" algn="l" defTabSz="914034" rtl="0" eaLnBrk="1" latinLnBrk="0" hangingPunct="1">
                        <a:defRPr sz="1799" kern="1200">
                          <a:solidFill>
                            <a:schemeClr val="tx1"/>
                          </a:solidFill>
                          <a:latin typeface="Huawei Sans"/>
                          <a:ea typeface="方正兰亭黑简体"/>
                        </a:defRPr>
                      </a:lvl4pPr>
                      <a:lvl5pPr marL="1828068" algn="l" defTabSz="914034" rtl="0" eaLnBrk="1" latinLnBrk="0" hangingPunct="1">
                        <a:defRPr sz="1799" kern="1200">
                          <a:solidFill>
                            <a:schemeClr val="tx1"/>
                          </a:solidFill>
                          <a:latin typeface="Huawei Sans"/>
                          <a:ea typeface="方正兰亭黑简体"/>
                        </a:defRPr>
                      </a:lvl5pPr>
                      <a:lvl6pPr marL="2285086" algn="l" defTabSz="914034" rtl="0" eaLnBrk="1" latinLnBrk="0" hangingPunct="1">
                        <a:defRPr sz="1799" kern="1200">
                          <a:solidFill>
                            <a:schemeClr val="tx1"/>
                          </a:solidFill>
                          <a:latin typeface="Huawei Sans"/>
                          <a:ea typeface="方正兰亭黑简体"/>
                        </a:defRPr>
                      </a:lvl6pPr>
                      <a:lvl7pPr marL="2742103" algn="l" defTabSz="914034" rtl="0" eaLnBrk="1" latinLnBrk="0" hangingPunct="1">
                        <a:defRPr sz="1799" kern="1200">
                          <a:solidFill>
                            <a:schemeClr val="tx1"/>
                          </a:solidFill>
                          <a:latin typeface="Huawei Sans"/>
                          <a:ea typeface="方正兰亭黑简体"/>
                        </a:defRPr>
                      </a:lvl7pPr>
                      <a:lvl8pPr marL="3199120" algn="l" defTabSz="914034" rtl="0" eaLnBrk="1" latinLnBrk="0" hangingPunct="1">
                        <a:defRPr sz="1799" kern="1200">
                          <a:solidFill>
                            <a:schemeClr val="tx1"/>
                          </a:solidFill>
                          <a:latin typeface="Huawei Sans"/>
                          <a:ea typeface="方正兰亭黑简体"/>
                        </a:defRPr>
                      </a:lvl8pPr>
                      <a:lvl9pPr marL="3656137" algn="l" defTabSz="914034" rtl="0" eaLnBrk="1" latinLnBrk="0" hangingPunct="1">
                        <a:defRPr sz="1799" kern="1200">
                          <a:solidFill>
                            <a:schemeClr val="tx1"/>
                          </a:solidFill>
                          <a:latin typeface="Huawei Sans"/>
                          <a:ea typeface="方正兰亭黑简体"/>
                        </a:defRPr>
                      </a:lvl9p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5. Session </a:t>
                      </a:r>
                      <a:r>
                        <a:rPr lang="en-US" sz="1600" b="0" baseline="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Layer</a:t>
                      </a:r>
                      <a:endParaRPr 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180000"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tc>
                  <a:txBody>
                    <a:bodyPr/>
                    <a:lstStyle>
                      <a:lvl1pPr marL="0" algn="l" defTabSz="914034" rtl="0" eaLnBrk="1" latinLnBrk="0" hangingPunct="1">
                        <a:defRPr sz="1799" kern="1200">
                          <a:solidFill>
                            <a:schemeClr val="tx1"/>
                          </a:solidFill>
                          <a:latin typeface="Huawei Sans"/>
                          <a:ea typeface="方正兰亭黑简体"/>
                        </a:defRPr>
                      </a:lvl1pPr>
                      <a:lvl2pPr marL="457017" algn="l" defTabSz="914034" rtl="0" eaLnBrk="1" latinLnBrk="0" hangingPunct="1">
                        <a:defRPr sz="1799" kern="1200">
                          <a:solidFill>
                            <a:schemeClr val="tx1"/>
                          </a:solidFill>
                          <a:latin typeface="Huawei Sans"/>
                          <a:ea typeface="方正兰亭黑简体"/>
                        </a:defRPr>
                      </a:lvl2pPr>
                      <a:lvl3pPr marL="914034" algn="l" defTabSz="914034" rtl="0" eaLnBrk="1" latinLnBrk="0" hangingPunct="1">
                        <a:defRPr sz="1799" kern="1200">
                          <a:solidFill>
                            <a:schemeClr val="tx1"/>
                          </a:solidFill>
                          <a:latin typeface="Huawei Sans"/>
                          <a:ea typeface="方正兰亭黑简体"/>
                        </a:defRPr>
                      </a:lvl3pPr>
                      <a:lvl4pPr marL="1371051" algn="l" defTabSz="914034" rtl="0" eaLnBrk="1" latinLnBrk="0" hangingPunct="1">
                        <a:defRPr sz="1799" kern="1200">
                          <a:solidFill>
                            <a:schemeClr val="tx1"/>
                          </a:solidFill>
                          <a:latin typeface="Huawei Sans"/>
                          <a:ea typeface="方正兰亭黑简体"/>
                        </a:defRPr>
                      </a:lvl4pPr>
                      <a:lvl5pPr marL="1828068" algn="l" defTabSz="914034" rtl="0" eaLnBrk="1" latinLnBrk="0" hangingPunct="1">
                        <a:defRPr sz="1799" kern="1200">
                          <a:solidFill>
                            <a:schemeClr val="tx1"/>
                          </a:solidFill>
                          <a:latin typeface="Huawei Sans"/>
                          <a:ea typeface="方正兰亭黑简体"/>
                        </a:defRPr>
                      </a:lvl5pPr>
                      <a:lvl6pPr marL="2285086" algn="l" defTabSz="914034" rtl="0" eaLnBrk="1" latinLnBrk="0" hangingPunct="1">
                        <a:defRPr sz="1799" kern="1200">
                          <a:solidFill>
                            <a:schemeClr val="tx1"/>
                          </a:solidFill>
                          <a:latin typeface="Huawei Sans"/>
                          <a:ea typeface="方正兰亭黑简体"/>
                        </a:defRPr>
                      </a:lvl6pPr>
                      <a:lvl7pPr marL="2742103" algn="l" defTabSz="914034" rtl="0" eaLnBrk="1" latinLnBrk="0" hangingPunct="1">
                        <a:defRPr sz="1799" kern="1200">
                          <a:solidFill>
                            <a:schemeClr val="tx1"/>
                          </a:solidFill>
                          <a:latin typeface="Huawei Sans"/>
                          <a:ea typeface="方正兰亭黑简体"/>
                        </a:defRPr>
                      </a:lvl7pPr>
                      <a:lvl8pPr marL="3199120" algn="l" defTabSz="914034" rtl="0" eaLnBrk="1" latinLnBrk="0" hangingPunct="1">
                        <a:defRPr sz="1799" kern="1200">
                          <a:solidFill>
                            <a:schemeClr val="tx1"/>
                          </a:solidFill>
                          <a:latin typeface="Huawei Sans"/>
                          <a:ea typeface="方正兰亭黑简体"/>
                        </a:defRPr>
                      </a:lvl8pPr>
                      <a:lvl9pPr marL="3656137" algn="l" defTabSz="914034" rtl="0" eaLnBrk="1" latinLnBrk="0" hangingPunct="1">
                        <a:defRPr sz="1799" kern="1200">
                          <a:solidFill>
                            <a:schemeClr val="tx1"/>
                          </a:solidFill>
                          <a:latin typeface="Huawei Sans"/>
                          <a:ea typeface="方正兰亭黑简体"/>
                        </a:defRPr>
                      </a:lvl9pPr>
                    </a:lstStyle>
                    <a:p>
                      <a:pPr marL="0" marR="0" lvl="0" indent="0" algn="l" defTabSz="784225" rtl="0" eaLnBrk="1" fontAlgn="ctr" latinLnBrk="0" hangingPunct="1">
                        <a:lnSpc>
                          <a:spcPct val="100000"/>
                        </a:lnSpc>
                        <a:spcBef>
                          <a:spcPct val="30000"/>
                        </a:spcBef>
                        <a:spcAft>
                          <a:spcPct val="0"/>
                        </a:spcAft>
                        <a:buClr>
                          <a:srgbClr val="808080"/>
                        </a:buClr>
                        <a:buSzPct val="60000"/>
                        <a:buFont typeface="Wingdings" pitchFamily="2" charset="2"/>
                        <a:buNone/>
                        <a:tabLst/>
                      </a:pPr>
                      <a:r>
                        <a:rPr 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Establishes, manages, and terminates sessions between communicating parties.</a:t>
                      </a:r>
                    </a:p>
                  </a:txBody>
                  <a:tcPr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tr>
              <a:tr h="401585">
                <a:tc>
                  <a:txBody>
                    <a:bodyPr/>
                    <a:lstStyle>
                      <a:lvl1pPr marL="0" algn="l" defTabSz="914034" rtl="0" eaLnBrk="1" latinLnBrk="0" hangingPunct="1">
                        <a:defRPr sz="1799" kern="1200">
                          <a:solidFill>
                            <a:schemeClr val="tx1"/>
                          </a:solidFill>
                          <a:latin typeface="Huawei Sans"/>
                          <a:ea typeface="方正兰亭黑简体"/>
                        </a:defRPr>
                      </a:lvl1pPr>
                      <a:lvl2pPr marL="457017" algn="l" defTabSz="914034" rtl="0" eaLnBrk="1" latinLnBrk="0" hangingPunct="1">
                        <a:defRPr sz="1799" kern="1200">
                          <a:solidFill>
                            <a:schemeClr val="tx1"/>
                          </a:solidFill>
                          <a:latin typeface="Huawei Sans"/>
                          <a:ea typeface="方正兰亭黑简体"/>
                        </a:defRPr>
                      </a:lvl2pPr>
                      <a:lvl3pPr marL="914034" algn="l" defTabSz="914034" rtl="0" eaLnBrk="1" latinLnBrk="0" hangingPunct="1">
                        <a:defRPr sz="1799" kern="1200">
                          <a:solidFill>
                            <a:schemeClr val="tx1"/>
                          </a:solidFill>
                          <a:latin typeface="Huawei Sans"/>
                          <a:ea typeface="方正兰亭黑简体"/>
                        </a:defRPr>
                      </a:lvl3pPr>
                      <a:lvl4pPr marL="1371051" algn="l" defTabSz="914034" rtl="0" eaLnBrk="1" latinLnBrk="0" hangingPunct="1">
                        <a:defRPr sz="1799" kern="1200">
                          <a:solidFill>
                            <a:schemeClr val="tx1"/>
                          </a:solidFill>
                          <a:latin typeface="Huawei Sans"/>
                          <a:ea typeface="方正兰亭黑简体"/>
                        </a:defRPr>
                      </a:lvl4pPr>
                      <a:lvl5pPr marL="1828068" algn="l" defTabSz="914034" rtl="0" eaLnBrk="1" latinLnBrk="0" hangingPunct="1">
                        <a:defRPr sz="1799" kern="1200">
                          <a:solidFill>
                            <a:schemeClr val="tx1"/>
                          </a:solidFill>
                          <a:latin typeface="Huawei Sans"/>
                          <a:ea typeface="方正兰亭黑简体"/>
                        </a:defRPr>
                      </a:lvl5pPr>
                      <a:lvl6pPr marL="2285086" algn="l" defTabSz="914034" rtl="0" eaLnBrk="1" latinLnBrk="0" hangingPunct="1">
                        <a:defRPr sz="1799" kern="1200">
                          <a:solidFill>
                            <a:schemeClr val="tx1"/>
                          </a:solidFill>
                          <a:latin typeface="Huawei Sans"/>
                          <a:ea typeface="方正兰亭黑简体"/>
                        </a:defRPr>
                      </a:lvl6pPr>
                      <a:lvl7pPr marL="2742103" algn="l" defTabSz="914034" rtl="0" eaLnBrk="1" latinLnBrk="0" hangingPunct="1">
                        <a:defRPr sz="1799" kern="1200">
                          <a:solidFill>
                            <a:schemeClr val="tx1"/>
                          </a:solidFill>
                          <a:latin typeface="Huawei Sans"/>
                          <a:ea typeface="方正兰亭黑简体"/>
                        </a:defRPr>
                      </a:lvl7pPr>
                      <a:lvl8pPr marL="3199120" algn="l" defTabSz="914034" rtl="0" eaLnBrk="1" latinLnBrk="0" hangingPunct="1">
                        <a:defRPr sz="1799" kern="1200">
                          <a:solidFill>
                            <a:schemeClr val="tx1"/>
                          </a:solidFill>
                          <a:latin typeface="Huawei Sans"/>
                          <a:ea typeface="方正兰亭黑简体"/>
                        </a:defRPr>
                      </a:lvl8pPr>
                      <a:lvl9pPr marL="3656137" algn="l" defTabSz="914034" rtl="0" eaLnBrk="1" latinLnBrk="0" hangingPunct="1">
                        <a:defRPr sz="1799" kern="1200">
                          <a:solidFill>
                            <a:schemeClr val="tx1"/>
                          </a:solidFill>
                          <a:latin typeface="Huawei Sans"/>
                          <a:ea typeface="方正兰亭黑简体"/>
                        </a:defRPr>
                      </a:lvl9p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4. Transport </a:t>
                      </a:r>
                      <a:r>
                        <a:rPr lang="en-US" sz="1600" b="0" baseline="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Layer</a:t>
                      </a:r>
                      <a:endParaRPr 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180000"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a:ea typeface="方正兰亭黑简体"/>
                        </a:defRPr>
                      </a:lvl1pPr>
                      <a:lvl2pPr marL="457017" algn="l" defTabSz="914034" rtl="0" eaLnBrk="1" latinLnBrk="0" hangingPunct="1">
                        <a:defRPr sz="1799" kern="1200">
                          <a:solidFill>
                            <a:schemeClr val="tx1"/>
                          </a:solidFill>
                          <a:latin typeface="Huawei Sans"/>
                          <a:ea typeface="方正兰亭黑简体"/>
                        </a:defRPr>
                      </a:lvl2pPr>
                      <a:lvl3pPr marL="914034" algn="l" defTabSz="914034" rtl="0" eaLnBrk="1" latinLnBrk="0" hangingPunct="1">
                        <a:defRPr sz="1799" kern="1200">
                          <a:solidFill>
                            <a:schemeClr val="tx1"/>
                          </a:solidFill>
                          <a:latin typeface="Huawei Sans"/>
                          <a:ea typeface="方正兰亭黑简体"/>
                        </a:defRPr>
                      </a:lvl3pPr>
                      <a:lvl4pPr marL="1371051" algn="l" defTabSz="914034" rtl="0" eaLnBrk="1" latinLnBrk="0" hangingPunct="1">
                        <a:defRPr sz="1799" kern="1200">
                          <a:solidFill>
                            <a:schemeClr val="tx1"/>
                          </a:solidFill>
                          <a:latin typeface="Huawei Sans"/>
                          <a:ea typeface="方正兰亭黑简体"/>
                        </a:defRPr>
                      </a:lvl4pPr>
                      <a:lvl5pPr marL="1828068" algn="l" defTabSz="914034" rtl="0" eaLnBrk="1" latinLnBrk="0" hangingPunct="1">
                        <a:defRPr sz="1799" kern="1200">
                          <a:solidFill>
                            <a:schemeClr val="tx1"/>
                          </a:solidFill>
                          <a:latin typeface="Huawei Sans"/>
                          <a:ea typeface="方正兰亭黑简体"/>
                        </a:defRPr>
                      </a:lvl5pPr>
                      <a:lvl6pPr marL="2285086" algn="l" defTabSz="914034" rtl="0" eaLnBrk="1" latinLnBrk="0" hangingPunct="1">
                        <a:defRPr sz="1799" kern="1200">
                          <a:solidFill>
                            <a:schemeClr val="tx1"/>
                          </a:solidFill>
                          <a:latin typeface="Huawei Sans"/>
                          <a:ea typeface="方正兰亭黑简体"/>
                        </a:defRPr>
                      </a:lvl6pPr>
                      <a:lvl7pPr marL="2742103" algn="l" defTabSz="914034" rtl="0" eaLnBrk="1" latinLnBrk="0" hangingPunct="1">
                        <a:defRPr sz="1799" kern="1200">
                          <a:solidFill>
                            <a:schemeClr val="tx1"/>
                          </a:solidFill>
                          <a:latin typeface="Huawei Sans"/>
                          <a:ea typeface="方正兰亭黑简体"/>
                        </a:defRPr>
                      </a:lvl7pPr>
                      <a:lvl8pPr marL="3199120" algn="l" defTabSz="914034" rtl="0" eaLnBrk="1" latinLnBrk="0" hangingPunct="1">
                        <a:defRPr sz="1799" kern="1200">
                          <a:solidFill>
                            <a:schemeClr val="tx1"/>
                          </a:solidFill>
                          <a:latin typeface="Huawei Sans"/>
                          <a:ea typeface="方正兰亭黑简体"/>
                        </a:defRPr>
                      </a:lvl8pPr>
                      <a:lvl9pPr marL="3656137" algn="l" defTabSz="914034" rtl="0" eaLnBrk="1" latinLnBrk="0" hangingPunct="1">
                        <a:defRPr sz="1799" kern="1200">
                          <a:solidFill>
                            <a:schemeClr val="tx1"/>
                          </a:solidFill>
                          <a:latin typeface="Huawei Sans"/>
                          <a:ea typeface="方正兰亭黑简体"/>
                        </a:defRPr>
                      </a:lvl9pPr>
                    </a:lstStyle>
                    <a:p>
                      <a:pPr marL="0" marR="0" lvl="0" indent="0" algn="l" defTabSz="784225" rtl="0" eaLnBrk="1" fontAlgn="ctr" latinLnBrk="0" hangingPunct="1">
                        <a:lnSpc>
                          <a:spcPct val="100000"/>
                        </a:lnSpc>
                        <a:spcBef>
                          <a:spcPct val="30000"/>
                        </a:spcBef>
                        <a:spcAft>
                          <a:spcPct val="0"/>
                        </a:spcAft>
                        <a:buClr>
                          <a:srgbClr val="808080"/>
                        </a:buClr>
                        <a:buSzPct val="60000"/>
                        <a:buFont typeface="Wingdings" pitchFamily="2" charset="2"/>
                        <a:buNone/>
                        <a:tabLst/>
                      </a:pPr>
                      <a:r>
                        <a:rPr 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Establishes, maintains, and cancels an end-to-end data transmission process; controls transmission speeds and adjusts data sequences.</a:t>
                      </a:r>
                    </a:p>
                  </a:txBody>
                  <a:tcPr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noFill/>
                  </a:tcPr>
                </a:tc>
              </a:tr>
              <a:tr h="401585">
                <a:tc>
                  <a:txBody>
                    <a:bodyPr/>
                    <a:lstStyle>
                      <a:lvl1pPr marL="0" algn="l" defTabSz="914034" rtl="0" eaLnBrk="1" latinLnBrk="0" hangingPunct="1">
                        <a:defRPr sz="1799" kern="1200">
                          <a:solidFill>
                            <a:schemeClr val="tx1"/>
                          </a:solidFill>
                          <a:latin typeface="Huawei Sans"/>
                          <a:ea typeface="方正兰亭黑简体"/>
                        </a:defRPr>
                      </a:lvl1pPr>
                      <a:lvl2pPr marL="457017" algn="l" defTabSz="914034" rtl="0" eaLnBrk="1" latinLnBrk="0" hangingPunct="1">
                        <a:defRPr sz="1799" kern="1200">
                          <a:solidFill>
                            <a:schemeClr val="tx1"/>
                          </a:solidFill>
                          <a:latin typeface="Huawei Sans"/>
                          <a:ea typeface="方正兰亭黑简体"/>
                        </a:defRPr>
                      </a:lvl2pPr>
                      <a:lvl3pPr marL="914034" algn="l" defTabSz="914034" rtl="0" eaLnBrk="1" latinLnBrk="0" hangingPunct="1">
                        <a:defRPr sz="1799" kern="1200">
                          <a:solidFill>
                            <a:schemeClr val="tx1"/>
                          </a:solidFill>
                          <a:latin typeface="Huawei Sans"/>
                          <a:ea typeface="方正兰亭黑简体"/>
                        </a:defRPr>
                      </a:lvl3pPr>
                      <a:lvl4pPr marL="1371051" algn="l" defTabSz="914034" rtl="0" eaLnBrk="1" latinLnBrk="0" hangingPunct="1">
                        <a:defRPr sz="1799" kern="1200">
                          <a:solidFill>
                            <a:schemeClr val="tx1"/>
                          </a:solidFill>
                          <a:latin typeface="Huawei Sans"/>
                          <a:ea typeface="方正兰亭黑简体"/>
                        </a:defRPr>
                      </a:lvl4pPr>
                      <a:lvl5pPr marL="1828068" algn="l" defTabSz="914034" rtl="0" eaLnBrk="1" latinLnBrk="0" hangingPunct="1">
                        <a:defRPr sz="1799" kern="1200">
                          <a:solidFill>
                            <a:schemeClr val="tx1"/>
                          </a:solidFill>
                          <a:latin typeface="Huawei Sans"/>
                          <a:ea typeface="方正兰亭黑简体"/>
                        </a:defRPr>
                      </a:lvl5pPr>
                      <a:lvl6pPr marL="2285086" algn="l" defTabSz="914034" rtl="0" eaLnBrk="1" latinLnBrk="0" hangingPunct="1">
                        <a:defRPr sz="1799" kern="1200">
                          <a:solidFill>
                            <a:schemeClr val="tx1"/>
                          </a:solidFill>
                          <a:latin typeface="Huawei Sans"/>
                          <a:ea typeface="方正兰亭黑简体"/>
                        </a:defRPr>
                      </a:lvl6pPr>
                      <a:lvl7pPr marL="2742103" algn="l" defTabSz="914034" rtl="0" eaLnBrk="1" latinLnBrk="0" hangingPunct="1">
                        <a:defRPr sz="1799" kern="1200">
                          <a:solidFill>
                            <a:schemeClr val="tx1"/>
                          </a:solidFill>
                          <a:latin typeface="Huawei Sans"/>
                          <a:ea typeface="方正兰亭黑简体"/>
                        </a:defRPr>
                      </a:lvl7pPr>
                      <a:lvl8pPr marL="3199120" algn="l" defTabSz="914034" rtl="0" eaLnBrk="1" latinLnBrk="0" hangingPunct="1">
                        <a:defRPr sz="1799" kern="1200">
                          <a:solidFill>
                            <a:schemeClr val="tx1"/>
                          </a:solidFill>
                          <a:latin typeface="Huawei Sans"/>
                          <a:ea typeface="方正兰亭黑简体"/>
                        </a:defRPr>
                      </a:lvl8pPr>
                      <a:lvl9pPr marL="3656137" algn="l" defTabSz="914034" rtl="0" eaLnBrk="1" latinLnBrk="0" hangingPunct="1">
                        <a:defRPr sz="1799" kern="1200">
                          <a:solidFill>
                            <a:schemeClr val="tx1"/>
                          </a:solidFill>
                          <a:latin typeface="Huawei Sans"/>
                          <a:ea typeface="方正兰亭黑简体"/>
                        </a:defRPr>
                      </a:lvl9p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3. Network </a:t>
                      </a:r>
                      <a:r>
                        <a:rPr lang="en-US" sz="1600" b="0" baseline="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Layer</a:t>
                      </a:r>
                      <a:endParaRPr 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180000"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tc>
                  <a:txBody>
                    <a:bodyPr/>
                    <a:lstStyle>
                      <a:lvl1pPr marL="0" algn="l" defTabSz="914034" rtl="0" eaLnBrk="1" latinLnBrk="0" hangingPunct="1">
                        <a:defRPr sz="1799" kern="1200">
                          <a:solidFill>
                            <a:schemeClr val="tx1"/>
                          </a:solidFill>
                          <a:latin typeface="Huawei Sans"/>
                          <a:ea typeface="方正兰亭黑简体"/>
                        </a:defRPr>
                      </a:lvl1pPr>
                      <a:lvl2pPr marL="457017" algn="l" defTabSz="914034" rtl="0" eaLnBrk="1" latinLnBrk="0" hangingPunct="1">
                        <a:defRPr sz="1799" kern="1200">
                          <a:solidFill>
                            <a:schemeClr val="tx1"/>
                          </a:solidFill>
                          <a:latin typeface="Huawei Sans"/>
                          <a:ea typeface="方正兰亭黑简体"/>
                        </a:defRPr>
                      </a:lvl2pPr>
                      <a:lvl3pPr marL="914034" algn="l" defTabSz="914034" rtl="0" eaLnBrk="1" latinLnBrk="0" hangingPunct="1">
                        <a:defRPr sz="1799" kern="1200">
                          <a:solidFill>
                            <a:schemeClr val="tx1"/>
                          </a:solidFill>
                          <a:latin typeface="Huawei Sans"/>
                          <a:ea typeface="方正兰亭黑简体"/>
                        </a:defRPr>
                      </a:lvl3pPr>
                      <a:lvl4pPr marL="1371051" algn="l" defTabSz="914034" rtl="0" eaLnBrk="1" latinLnBrk="0" hangingPunct="1">
                        <a:defRPr sz="1799" kern="1200">
                          <a:solidFill>
                            <a:schemeClr val="tx1"/>
                          </a:solidFill>
                          <a:latin typeface="Huawei Sans"/>
                          <a:ea typeface="方正兰亭黑简体"/>
                        </a:defRPr>
                      </a:lvl4pPr>
                      <a:lvl5pPr marL="1828068" algn="l" defTabSz="914034" rtl="0" eaLnBrk="1" latinLnBrk="0" hangingPunct="1">
                        <a:defRPr sz="1799" kern="1200">
                          <a:solidFill>
                            <a:schemeClr val="tx1"/>
                          </a:solidFill>
                          <a:latin typeface="Huawei Sans"/>
                          <a:ea typeface="方正兰亭黑简体"/>
                        </a:defRPr>
                      </a:lvl5pPr>
                      <a:lvl6pPr marL="2285086" algn="l" defTabSz="914034" rtl="0" eaLnBrk="1" latinLnBrk="0" hangingPunct="1">
                        <a:defRPr sz="1799" kern="1200">
                          <a:solidFill>
                            <a:schemeClr val="tx1"/>
                          </a:solidFill>
                          <a:latin typeface="Huawei Sans"/>
                          <a:ea typeface="方正兰亭黑简体"/>
                        </a:defRPr>
                      </a:lvl6pPr>
                      <a:lvl7pPr marL="2742103" algn="l" defTabSz="914034" rtl="0" eaLnBrk="1" latinLnBrk="0" hangingPunct="1">
                        <a:defRPr sz="1799" kern="1200">
                          <a:solidFill>
                            <a:schemeClr val="tx1"/>
                          </a:solidFill>
                          <a:latin typeface="Huawei Sans"/>
                          <a:ea typeface="方正兰亭黑简体"/>
                        </a:defRPr>
                      </a:lvl7pPr>
                      <a:lvl8pPr marL="3199120" algn="l" defTabSz="914034" rtl="0" eaLnBrk="1" latinLnBrk="0" hangingPunct="1">
                        <a:defRPr sz="1799" kern="1200">
                          <a:solidFill>
                            <a:schemeClr val="tx1"/>
                          </a:solidFill>
                          <a:latin typeface="Huawei Sans"/>
                          <a:ea typeface="方正兰亭黑简体"/>
                        </a:defRPr>
                      </a:lvl8pPr>
                      <a:lvl9pPr marL="3656137" algn="l" defTabSz="914034" rtl="0" eaLnBrk="1" latinLnBrk="0" hangingPunct="1">
                        <a:defRPr sz="1799" kern="1200">
                          <a:solidFill>
                            <a:schemeClr val="tx1"/>
                          </a:solidFill>
                          <a:latin typeface="Huawei Sans"/>
                          <a:ea typeface="方正兰亭黑简体"/>
                        </a:defRPr>
                      </a:lvl9pPr>
                    </a:lstStyle>
                    <a:p>
                      <a:pPr marL="0" marR="0" lvl="0" indent="0" algn="l" defTabSz="784225" rtl="0" eaLnBrk="1" fontAlgn="ctr" latinLnBrk="0" hangingPunct="1">
                        <a:lnSpc>
                          <a:spcPct val="100000"/>
                        </a:lnSpc>
                        <a:spcBef>
                          <a:spcPct val="30000"/>
                        </a:spcBef>
                        <a:spcAft>
                          <a:spcPct val="0"/>
                        </a:spcAft>
                        <a:buClr>
                          <a:srgbClr val="808080"/>
                        </a:buClr>
                        <a:buSzPct val="60000"/>
                        <a:buFont typeface="Wingdings" pitchFamily="2" charset="2"/>
                        <a:buNone/>
                        <a:tabLst/>
                      </a:pPr>
                      <a:r>
                        <a:rPr 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Defines logical addresses and transfers data from sources to destinations.</a:t>
                      </a:r>
                    </a:p>
                  </a:txBody>
                  <a:tcPr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tr>
              <a:tr h="401585">
                <a:tc>
                  <a:txBody>
                    <a:bodyPr/>
                    <a:lstStyle>
                      <a:lvl1pPr marL="0" algn="l" defTabSz="914034" rtl="0" eaLnBrk="1" latinLnBrk="0" hangingPunct="1">
                        <a:defRPr sz="1799" kern="1200">
                          <a:solidFill>
                            <a:schemeClr val="tx1"/>
                          </a:solidFill>
                          <a:latin typeface="Huawei Sans"/>
                          <a:ea typeface="方正兰亭黑简体"/>
                        </a:defRPr>
                      </a:lvl1pPr>
                      <a:lvl2pPr marL="457017" algn="l" defTabSz="914034" rtl="0" eaLnBrk="1" latinLnBrk="0" hangingPunct="1">
                        <a:defRPr sz="1799" kern="1200">
                          <a:solidFill>
                            <a:schemeClr val="tx1"/>
                          </a:solidFill>
                          <a:latin typeface="Huawei Sans"/>
                          <a:ea typeface="方正兰亭黑简体"/>
                        </a:defRPr>
                      </a:lvl2pPr>
                      <a:lvl3pPr marL="914034" algn="l" defTabSz="914034" rtl="0" eaLnBrk="1" latinLnBrk="0" hangingPunct="1">
                        <a:defRPr sz="1799" kern="1200">
                          <a:solidFill>
                            <a:schemeClr val="tx1"/>
                          </a:solidFill>
                          <a:latin typeface="Huawei Sans"/>
                          <a:ea typeface="方正兰亭黑简体"/>
                        </a:defRPr>
                      </a:lvl3pPr>
                      <a:lvl4pPr marL="1371051" algn="l" defTabSz="914034" rtl="0" eaLnBrk="1" latinLnBrk="0" hangingPunct="1">
                        <a:defRPr sz="1799" kern="1200">
                          <a:solidFill>
                            <a:schemeClr val="tx1"/>
                          </a:solidFill>
                          <a:latin typeface="Huawei Sans"/>
                          <a:ea typeface="方正兰亭黑简体"/>
                        </a:defRPr>
                      </a:lvl4pPr>
                      <a:lvl5pPr marL="1828068" algn="l" defTabSz="914034" rtl="0" eaLnBrk="1" latinLnBrk="0" hangingPunct="1">
                        <a:defRPr sz="1799" kern="1200">
                          <a:solidFill>
                            <a:schemeClr val="tx1"/>
                          </a:solidFill>
                          <a:latin typeface="Huawei Sans"/>
                          <a:ea typeface="方正兰亭黑简体"/>
                        </a:defRPr>
                      </a:lvl5pPr>
                      <a:lvl6pPr marL="2285086" algn="l" defTabSz="914034" rtl="0" eaLnBrk="1" latinLnBrk="0" hangingPunct="1">
                        <a:defRPr sz="1799" kern="1200">
                          <a:solidFill>
                            <a:schemeClr val="tx1"/>
                          </a:solidFill>
                          <a:latin typeface="Huawei Sans"/>
                          <a:ea typeface="方正兰亭黑简体"/>
                        </a:defRPr>
                      </a:lvl6pPr>
                      <a:lvl7pPr marL="2742103" algn="l" defTabSz="914034" rtl="0" eaLnBrk="1" latinLnBrk="0" hangingPunct="1">
                        <a:defRPr sz="1799" kern="1200">
                          <a:solidFill>
                            <a:schemeClr val="tx1"/>
                          </a:solidFill>
                          <a:latin typeface="Huawei Sans"/>
                          <a:ea typeface="方正兰亭黑简体"/>
                        </a:defRPr>
                      </a:lvl7pPr>
                      <a:lvl8pPr marL="3199120" algn="l" defTabSz="914034" rtl="0" eaLnBrk="1" latinLnBrk="0" hangingPunct="1">
                        <a:defRPr sz="1799" kern="1200">
                          <a:solidFill>
                            <a:schemeClr val="tx1"/>
                          </a:solidFill>
                          <a:latin typeface="Huawei Sans"/>
                          <a:ea typeface="方正兰亭黑简体"/>
                        </a:defRPr>
                      </a:lvl8pPr>
                      <a:lvl9pPr marL="3656137" algn="l" defTabSz="914034" rtl="0" eaLnBrk="1" latinLnBrk="0" hangingPunct="1">
                        <a:defRPr sz="1799" kern="1200">
                          <a:solidFill>
                            <a:schemeClr val="tx1"/>
                          </a:solidFill>
                          <a:latin typeface="Huawei Sans"/>
                          <a:ea typeface="方正兰亭黑简体"/>
                        </a:defRPr>
                      </a:lvl9p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2. Data </a:t>
                      </a:r>
                      <a:r>
                        <a:rPr lang="en-US" sz="1600" b="0" baseline="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Link </a:t>
                      </a:r>
                      <a:r>
                        <a:rPr 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L</a:t>
                      </a:r>
                      <a:r>
                        <a:rPr lang="en-US" sz="1600" b="0" baseline="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ayer</a:t>
                      </a:r>
                      <a:endParaRPr 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180000"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a:ea typeface="方正兰亭黑简体"/>
                        </a:defRPr>
                      </a:lvl1pPr>
                      <a:lvl2pPr marL="457017" algn="l" defTabSz="914034" rtl="0" eaLnBrk="1" latinLnBrk="0" hangingPunct="1">
                        <a:defRPr sz="1799" kern="1200">
                          <a:solidFill>
                            <a:schemeClr val="tx1"/>
                          </a:solidFill>
                          <a:latin typeface="Huawei Sans"/>
                          <a:ea typeface="方正兰亭黑简体"/>
                        </a:defRPr>
                      </a:lvl2pPr>
                      <a:lvl3pPr marL="914034" algn="l" defTabSz="914034" rtl="0" eaLnBrk="1" latinLnBrk="0" hangingPunct="1">
                        <a:defRPr sz="1799" kern="1200">
                          <a:solidFill>
                            <a:schemeClr val="tx1"/>
                          </a:solidFill>
                          <a:latin typeface="Huawei Sans"/>
                          <a:ea typeface="方正兰亭黑简体"/>
                        </a:defRPr>
                      </a:lvl3pPr>
                      <a:lvl4pPr marL="1371051" algn="l" defTabSz="914034" rtl="0" eaLnBrk="1" latinLnBrk="0" hangingPunct="1">
                        <a:defRPr sz="1799" kern="1200">
                          <a:solidFill>
                            <a:schemeClr val="tx1"/>
                          </a:solidFill>
                          <a:latin typeface="Huawei Sans"/>
                          <a:ea typeface="方正兰亭黑简体"/>
                        </a:defRPr>
                      </a:lvl4pPr>
                      <a:lvl5pPr marL="1828068" algn="l" defTabSz="914034" rtl="0" eaLnBrk="1" latinLnBrk="0" hangingPunct="1">
                        <a:defRPr sz="1799" kern="1200">
                          <a:solidFill>
                            <a:schemeClr val="tx1"/>
                          </a:solidFill>
                          <a:latin typeface="Huawei Sans"/>
                          <a:ea typeface="方正兰亭黑简体"/>
                        </a:defRPr>
                      </a:lvl5pPr>
                      <a:lvl6pPr marL="2285086" algn="l" defTabSz="914034" rtl="0" eaLnBrk="1" latinLnBrk="0" hangingPunct="1">
                        <a:defRPr sz="1799" kern="1200">
                          <a:solidFill>
                            <a:schemeClr val="tx1"/>
                          </a:solidFill>
                          <a:latin typeface="Huawei Sans"/>
                          <a:ea typeface="方正兰亭黑简体"/>
                        </a:defRPr>
                      </a:lvl6pPr>
                      <a:lvl7pPr marL="2742103" algn="l" defTabSz="914034" rtl="0" eaLnBrk="1" latinLnBrk="0" hangingPunct="1">
                        <a:defRPr sz="1799" kern="1200">
                          <a:solidFill>
                            <a:schemeClr val="tx1"/>
                          </a:solidFill>
                          <a:latin typeface="Huawei Sans"/>
                          <a:ea typeface="方正兰亭黑简体"/>
                        </a:defRPr>
                      </a:lvl7pPr>
                      <a:lvl8pPr marL="3199120" algn="l" defTabSz="914034" rtl="0" eaLnBrk="1" latinLnBrk="0" hangingPunct="1">
                        <a:defRPr sz="1799" kern="1200">
                          <a:solidFill>
                            <a:schemeClr val="tx1"/>
                          </a:solidFill>
                          <a:latin typeface="Huawei Sans"/>
                          <a:ea typeface="方正兰亭黑简体"/>
                        </a:defRPr>
                      </a:lvl8pPr>
                      <a:lvl9pPr marL="3656137" algn="l" defTabSz="914034" rtl="0" eaLnBrk="1" latinLnBrk="0" hangingPunct="1">
                        <a:defRPr sz="1799" kern="1200">
                          <a:solidFill>
                            <a:schemeClr val="tx1"/>
                          </a:solidFill>
                          <a:latin typeface="Huawei Sans"/>
                          <a:ea typeface="方正兰亭黑简体"/>
                        </a:defRPr>
                      </a:lvl9pPr>
                    </a:lstStyle>
                    <a:p>
                      <a:pPr marL="0" marR="0" lvl="0" indent="0" algn="l" defTabSz="784225" rtl="0" eaLnBrk="1" fontAlgn="ctr" latinLnBrk="0" hangingPunct="1">
                        <a:lnSpc>
                          <a:spcPct val="100000"/>
                        </a:lnSpc>
                        <a:spcBef>
                          <a:spcPct val="30000"/>
                        </a:spcBef>
                        <a:spcAft>
                          <a:spcPct val="0"/>
                        </a:spcAft>
                        <a:buClr>
                          <a:srgbClr val="808080"/>
                        </a:buClr>
                        <a:buSzPct val="60000"/>
                        <a:buFont typeface="Wingdings" pitchFamily="2" charset="2"/>
                        <a:buNone/>
                        <a:tabLst/>
                      </a:pPr>
                      <a:r>
                        <a:rPr 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Encapsulates packets into frames, transmits frames in P2P or P2MP mode, and implements error checking.</a:t>
                      </a:r>
                    </a:p>
                  </a:txBody>
                  <a:tcPr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noFill/>
                  </a:tcPr>
                </a:tc>
              </a:tr>
              <a:tr h="401585">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 Physical </a:t>
                      </a:r>
                      <a:r>
                        <a:rPr lang="en-US" sz="1600" b="0" baseline="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Layer</a:t>
                      </a:r>
                      <a:endParaRPr lang="en-US" sz="1600" b="0" baseline="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180000"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tc>
                  <a:txBody>
                    <a:bodyPr/>
                    <a:lstStyle/>
                    <a:p>
                      <a:pPr marL="0" marR="0" lvl="0" indent="0" algn="l" defTabSz="784225" rtl="0" eaLnBrk="1" fontAlgn="ctr" latinLnBrk="0" hangingPunct="1">
                        <a:lnSpc>
                          <a:spcPct val="100000"/>
                        </a:lnSpc>
                        <a:spcBef>
                          <a:spcPct val="30000"/>
                        </a:spcBef>
                        <a:spcAft>
                          <a:spcPct val="0"/>
                        </a:spcAft>
                        <a:buClr>
                          <a:srgbClr val="808080"/>
                        </a:buClr>
                        <a:buSzPct val="60000"/>
                        <a:buFont typeface="Wingdings" pitchFamily="2" charset="2"/>
                        <a:buNone/>
                        <a:tabLst/>
                      </a:pPr>
                      <a:r>
                        <a:rPr 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Transmits </a:t>
                      </a:r>
                      <a:r>
                        <a:rPr lang="en-US"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bitstreams </a:t>
                      </a:r>
                      <a:r>
                        <a:rPr 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over transmission media and defines electrical and physical </a:t>
                      </a:r>
                      <a:r>
                        <a:rPr lang="en-US"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specifications</a:t>
                      </a:r>
                      <a:r>
                        <a:rPr 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p>
                  </a:txBody>
                  <a:tcPr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tr>
            </a:tbl>
          </a:graphicData>
        </a:graphic>
      </p:graphicFrame>
    </p:spTree>
    <p:extLst>
      <p:ext uri="{BB962C8B-B14F-4D97-AF65-F5344CB8AC3E}">
        <p14:creationId xmlns:p14="http://schemas.microsoft.com/office/powerpoint/2010/main" val="394025109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LIDE.ICON" val="#375007;#99799;"/>
</p:tagLst>
</file>

<file path=ppt/theme/theme1.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323</TotalTime>
  <Words>7340</Words>
  <Application>Microsoft Office PowerPoint</Application>
  <PresentationFormat>宽屏</PresentationFormat>
  <Paragraphs>924</Paragraphs>
  <Slides>45</Slides>
  <Notes>45</Notes>
  <HiddenSlides>4</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45</vt:i4>
      </vt:variant>
    </vt:vector>
  </HeadingPairs>
  <TitlesOfParts>
    <vt:vector size="54" baseType="lpstr">
      <vt:lpstr>Arial</vt:lpstr>
      <vt:lpstr>微软雅黑</vt:lpstr>
      <vt:lpstr>宋体</vt:lpstr>
      <vt:lpstr>MS PGothic</vt:lpstr>
      <vt:lpstr>Huawei Sans</vt:lpstr>
      <vt:lpstr>Courier New</vt:lpstr>
      <vt:lpstr>方正兰亭黑简体</vt:lpstr>
      <vt:lpstr>Wingdings</vt:lpstr>
      <vt:lpstr>1_自定义设计方案</vt:lpstr>
      <vt:lpstr>PowerPoint 演示文稿</vt:lpstr>
      <vt:lpstr>Network Reference Model</vt:lpstr>
      <vt:lpstr>PowerPoint 演示文稿</vt:lpstr>
      <vt:lpstr>PowerPoint 演示文稿</vt:lpstr>
      <vt:lpstr>PowerPoint 演示文稿</vt:lpstr>
      <vt:lpstr>Origin of the Story - Applications </vt:lpstr>
      <vt:lpstr>Application Implementation - Data</vt:lpstr>
      <vt:lpstr>PowerPoint 演示文稿</vt:lpstr>
      <vt:lpstr>OSI Reference Model</vt:lpstr>
      <vt:lpstr>TCP/IP Reference Model</vt:lpstr>
      <vt:lpstr>Common TCP/IP Protocols</vt:lpstr>
      <vt:lpstr>PowerPoint 演示文稿</vt:lpstr>
      <vt:lpstr>Common Protocol Standardization Organizations</vt:lpstr>
      <vt:lpstr>Application Layer</vt:lpstr>
      <vt:lpstr>Common Application Layer Protocols - FTP</vt:lpstr>
      <vt:lpstr>Common Application Layer Protocols - Telnet</vt:lpstr>
      <vt:lpstr>Common Application Layer Protocols - HTTP</vt:lpstr>
      <vt:lpstr>Transport Layer</vt:lpstr>
      <vt:lpstr>TCP and UDP - Header Formats</vt:lpstr>
      <vt:lpstr>PowerPoint 演示文稿</vt:lpstr>
      <vt:lpstr>TCP and UDP - Port Numbers</vt:lpstr>
      <vt:lpstr>TCP Connection Setup - Three-Way Handshake</vt:lpstr>
      <vt:lpstr>TCP Sequence Number and Acknowledgment Number</vt:lpstr>
      <vt:lpstr>TCP Window Sliding Mechanism</vt:lpstr>
      <vt:lpstr>TCP Shutdown - Four-Way Handshake</vt:lpstr>
      <vt:lpstr>Network Layer</vt:lpstr>
      <vt:lpstr>Working Process of a Network Layer Protocol</vt:lpstr>
      <vt:lpstr>Data Link Layer</vt:lpstr>
      <vt:lpstr>Ethernet and Source MAC Addresses</vt:lpstr>
      <vt:lpstr>ARP</vt:lpstr>
      <vt:lpstr>ARP Implementation Principles (1)</vt:lpstr>
      <vt:lpstr>ARP Implementation Principles (2)</vt:lpstr>
      <vt:lpstr>ARP Implementation Principles (3)</vt:lpstr>
      <vt:lpstr>ARP Implementation Principles (4)</vt:lpstr>
      <vt:lpstr>ARP Implementation Principles (5)</vt:lpstr>
      <vt:lpstr>Physical Layer</vt:lpstr>
      <vt:lpstr>Common Transmission Media</vt:lpstr>
      <vt:lpstr>PowerPoint 演示文稿</vt:lpstr>
      <vt:lpstr>Data Encapsulation on the Sender</vt:lpstr>
      <vt:lpstr>PowerPoint 演示文稿</vt:lpstr>
      <vt:lpstr>Data Transmission on the Intermediate Network</vt:lpstr>
      <vt:lpstr>Data Decapsulation on the Receiver</vt:lpstr>
      <vt:lpstr>PowerPoint 演示文稿</vt:lpstr>
      <vt:lpstr>PowerPoint 演示文稿</vt:lpstr>
      <vt:lpstr>PowerPoint 演示文稿</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fanyan (A)</dc:creator>
  <cp:lastModifiedBy>luyueyuezjhw</cp:lastModifiedBy>
  <cp:revision>117</cp:revision>
  <dcterms:created xsi:type="dcterms:W3CDTF">2018-11-29T10:16:29Z</dcterms:created>
  <dcterms:modified xsi:type="dcterms:W3CDTF">2020-04-28T02:08:35Z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(3)PdtxwW81PsoJVuMHGKkx+vVxrqgVlbTe4oPgT7Z2Rj8+FonDq3YyyGuiIM/O+ogG1atGV4L0
WwRcU+HYJ6w243AIJyGn9rTWdmUxcbQ5J7H/RCKQLzRuuXj6bsmIGTV5YnYXT60ajFncHtMD
TObGWTvnxCEPLMe6DCTUa7z96h5Hft6OqYpwm9ZaH8DKpscc0ZSk0wQmn27WP7NeCkMRLkjq
xdkRbrRpzPaI+qSx23</vt:lpwstr>
  </property>
  <property fmtid="{D5CDD505-2E9C-101B-9397-08002B2CF9AE}" pid="3" name="_2015_ms_pID_7253431">
    <vt:lpwstr>hU9Ghxmr9k1SBv0/00GbgrLSACHsUPb+QewlQU1/nZCAwlOWlSv/9E
kV819+7dlOy0LV76OpCpep8418y6zYRWCre+iXLOFrqYijn2rxiBO/0CQXQeQ7dIvQZO0C9T
GALvC2L84PjsV8y8eGx7yYvVPDG3qPmCwy6f1rfdcklEBClkUAIBa4g1W6nKmJTdVkDUvKcz
HikCNoFrt2Fz4c2tJl5N6/30mqswf7DY70mz</vt:lpwstr>
  </property>
  <property fmtid="{D5CDD505-2E9C-101B-9397-08002B2CF9AE}" pid="4" name="_2015_ms_pID_7253432">
    <vt:lpwstr>fw==</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1587890484</vt:lpwstr>
  </property>
</Properties>
</file>