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299" r:id="rId3"/>
    <p:sldId id="258" r:id="rId4"/>
    <p:sldId id="260" r:id="rId5"/>
    <p:sldId id="261" r:id="rId6"/>
    <p:sldId id="266" r:id="rId7"/>
    <p:sldId id="268" r:id="rId8"/>
    <p:sldId id="269" r:id="rId9"/>
    <p:sldId id="274" r:id="rId10"/>
    <p:sldId id="270" r:id="rId11"/>
    <p:sldId id="271" r:id="rId12"/>
    <p:sldId id="275" r:id="rId13"/>
    <p:sldId id="276" r:id="rId14"/>
    <p:sldId id="273" r:id="rId15"/>
    <p:sldId id="267" r:id="rId16"/>
    <p:sldId id="262" r:id="rId17"/>
    <p:sldId id="279" r:id="rId18"/>
    <p:sldId id="280" r:id="rId19"/>
    <p:sldId id="282" r:id="rId20"/>
    <p:sldId id="283" r:id="rId21"/>
    <p:sldId id="284" r:id="rId22"/>
    <p:sldId id="285" r:id="rId23"/>
    <p:sldId id="286" r:id="rId24"/>
    <p:sldId id="287" r:id="rId25"/>
    <p:sldId id="288" r:id="rId26"/>
    <p:sldId id="295" r:id="rId27"/>
    <p:sldId id="291" r:id="rId28"/>
    <p:sldId id="290" r:id="rId29"/>
    <p:sldId id="293" r:id="rId30"/>
    <p:sldId id="294" r:id="rId31"/>
    <p:sldId id="296" r:id="rId32"/>
    <p:sldId id="297" r:id="rId33"/>
    <p:sldId id="29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4A629E-7FFC-4B06-8C6A-2AB4F9502060}">
          <p14:sldIdLst>
            <p14:sldId id="256"/>
            <p14:sldId id="299"/>
            <p14:sldId id="258"/>
            <p14:sldId id="260"/>
          </p14:sldIdLst>
        </p14:section>
        <p14:section name="Minimax" id="{4E23EED5-0987-446D-BC0F-4CBB38EDC0F2}">
          <p14:sldIdLst>
            <p14:sldId id="261"/>
            <p14:sldId id="266"/>
            <p14:sldId id="268"/>
            <p14:sldId id="269"/>
            <p14:sldId id="274"/>
            <p14:sldId id="270"/>
            <p14:sldId id="271"/>
            <p14:sldId id="275"/>
            <p14:sldId id="276"/>
            <p14:sldId id="273"/>
            <p14:sldId id="267"/>
          </p14:sldIdLst>
        </p14:section>
        <p14:section name="Alpha-Beta Pruning" id="{55C482F7-744A-4EBE-8FF9-2218B266908C}">
          <p14:sldIdLst>
            <p14:sldId id="262"/>
            <p14:sldId id="279"/>
            <p14:sldId id="280"/>
            <p14:sldId id="282"/>
            <p14:sldId id="283"/>
            <p14:sldId id="284"/>
            <p14:sldId id="285"/>
            <p14:sldId id="286"/>
            <p14:sldId id="287"/>
            <p14:sldId id="288"/>
            <p14:sldId id="295"/>
            <p14:sldId id="291"/>
            <p14:sldId id="290"/>
            <p14:sldId id="293"/>
            <p14:sldId id="294"/>
          </p14:sldIdLst>
        </p14:section>
        <p14:section name="Kết luận &amp; Phát triển" id="{6DCCE885-9732-44D5-B095-F636C0D2C141}">
          <p14:sldIdLst>
            <p14:sldId id="296"/>
            <p14:sldId id="297"/>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8968"/>
    <a:srgbClr val="7F5539"/>
    <a:srgbClr val="9C6644"/>
    <a:srgbClr val="277DA1"/>
    <a:srgbClr val="4D908E"/>
    <a:srgbClr val="90BE6D"/>
    <a:srgbClr val="F9C74F"/>
    <a:srgbClr val="F3722C"/>
    <a:srgbClr val="F94144"/>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974" autoAdjust="0"/>
  </p:normalViewPr>
  <p:slideViewPr>
    <p:cSldViewPr snapToGrid="0">
      <p:cViewPr varScale="1">
        <p:scale>
          <a:sx n="69" d="100"/>
          <a:sy n="69" d="100"/>
        </p:scale>
        <p:origin x="59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1B12C1-BE2B-4E2D-9338-1FE3E860C2D6}" type="datetimeFigureOut">
              <a:rPr lang="en-US" smtClean="0"/>
              <a:t>11/26/2024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87524-6243-4755-980A-B0DFBAF84E6F}" type="slidenum">
              <a:rPr lang="en-US" smtClean="0"/>
              <a:t>‹#›</a:t>
            </a:fld>
            <a:endParaRPr lang="en-US"/>
          </a:p>
        </p:txBody>
      </p:sp>
    </p:spTree>
    <p:extLst>
      <p:ext uri="{BB962C8B-B14F-4D97-AF65-F5344CB8AC3E}">
        <p14:creationId xmlns:p14="http://schemas.microsoft.com/office/powerpoint/2010/main" val="3333088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CFC49-1034-9452-55C4-BD42D04B8B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701BDD-49B3-F8DF-22F1-FD285AD8C2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094CFD-499B-BFED-0D62-1207A71EF8D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679124E-C4CA-EECF-1254-366CD078AF12}"/>
              </a:ext>
            </a:extLst>
          </p:cNvPr>
          <p:cNvSpPr>
            <a:spLocks noGrp="1"/>
          </p:cNvSpPr>
          <p:nvPr>
            <p:ph type="sldNum" sz="quarter" idx="5"/>
          </p:nvPr>
        </p:nvSpPr>
        <p:spPr/>
        <p:txBody>
          <a:bodyPr/>
          <a:lstStyle/>
          <a:p>
            <a:fld id="{C7487524-6243-4755-980A-B0DFBAF84E6F}" type="slidenum">
              <a:rPr lang="en-US" smtClean="0"/>
              <a:t>3</a:t>
            </a:fld>
            <a:endParaRPr lang="en-US"/>
          </a:p>
        </p:txBody>
      </p:sp>
    </p:spTree>
    <p:extLst>
      <p:ext uri="{BB962C8B-B14F-4D97-AF65-F5344CB8AC3E}">
        <p14:creationId xmlns:p14="http://schemas.microsoft.com/office/powerpoint/2010/main" val="44486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8E9D7-4EF1-F281-B64F-E096F26304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A4742B-59CE-C8BB-1535-2D29C36F14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954099-95F0-FF35-A336-1F74F5149B4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072987E-5A69-25BD-7ECF-5680D05DB4F7}"/>
              </a:ext>
            </a:extLst>
          </p:cNvPr>
          <p:cNvSpPr>
            <a:spLocks noGrp="1"/>
          </p:cNvSpPr>
          <p:nvPr>
            <p:ph type="sldNum" sz="quarter" idx="5"/>
          </p:nvPr>
        </p:nvSpPr>
        <p:spPr/>
        <p:txBody>
          <a:bodyPr/>
          <a:lstStyle/>
          <a:p>
            <a:fld id="{C7487524-6243-4755-980A-B0DFBAF84E6F}" type="slidenum">
              <a:rPr lang="en-US" smtClean="0"/>
              <a:t>12</a:t>
            </a:fld>
            <a:endParaRPr lang="en-US"/>
          </a:p>
        </p:txBody>
      </p:sp>
    </p:spTree>
    <p:extLst>
      <p:ext uri="{BB962C8B-B14F-4D97-AF65-F5344CB8AC3E}">
        <p14:creationId xmlns:p14="http://schemas.microsoft.com/office/powerpoint/2010/main" val="870000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ECC66-6AB2-6C3C-7CF0-1189E271E2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100206-A6A3-6373-F1CD-FE4B2CB7E7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9AFBC3-03A3-4310-813F-A9B7FFB879A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5E6CEF3-8FD8-23F9-19D4-417A81A67149}"/>
              </a:ext>
            </a:extLst>
          </p:cNvPr>
          <p:cNvSpPr>
            <a:spLocks noGrp="1"/>
          </p:cNvSpPr>
          <p:nvPr>
            <p:ph type="sldNum" sz="quarter" idx="5"/>
          </p:nvPr>
        </p:nvSpPr>
        <p:spPr/>
        <p:txBody>
          <a:bodyPr/>
          <a:lstStyle/>
          <a:p>
            <a:fld id="{C7487524-6243-4755-980A-B0DFBAF84E6F}" type="slidenum">
              <a:rPr lang="en-US" smtClean="0"/>
              <a:t>13</a:t>
            </a:fld>
            <a:endParaRPr lang="en-US"/>
          </a:p>
        </p:txBody>
      </p:sp>
    </p:spTree>
    <p:extLst>
      <p:ext uri="{BB962C8B-B14F-4D97-AF65-F5344CB8AC3E}">
        <p14:creationId xmlns:p14="http://schemas.microsoft.com/office/powerpoint/2010/main" val="1132450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57E34-1D4A-4885-B9E0-120A5F4E8D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FBE5F5-FABB-0ECE-BCEE-2A8376B19D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B060F7-AA80-8175-8247-97C484B7E18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3A2C74F-D1C1-A6BB-DBD0-7D278010A076}"/>
              </a:ext>
            </a:extLst>
          </p:cNvPr>
          <p:cNvSpPr>
            <a:spLocks noGrp="1"/>
          </p:cNvSpPr>
          <p:nvPr>
            <p:ph type="sldNum" sz="quarter" idx="5"/>
          </p:nvPr>
        </p:nvSpPr>
        <p:spPr/>
        <p:txBody>
          <a:bodyPr/>
          <a:lstStyle/>
          <a:p>
            <a:fld id="{C7487524-6243-4755-980A-B0DFBAF84E6F}" type="slidenum">
              <a:rPr lang="en-US" smtClean="0"/>
              <a:t>14</a:t>
            </a:fld>
            <a:endParaRPr lang="en-US"/>
          </a:p>
        </p:txBody>
      </p:sp>
    </p:spTree>
    <p:extLst>
      <p:ext uri="{BB962C8B-B14F-4D97-AF65-F5344CB8AC3E}">
        <p14:creationId xmlns:p14="http://schemas.microsoft.com/office/powerpoint/2010/main" val="814220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F2AB9-2FF7-0BE2-6918-026993CB6E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5B011F-E75B-B01F-3EC2-E37E2F240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BFD5FE-8C9E-2BA0-8337-F130622BEC8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2D40C4B-E138-63FC-034C-27E7CC07371C}"/>
              </a:ext>
            </a:extLst>
          </p:cNvPr>
          <p:cNvSpPr>
            <a:spLocks noGrp="1"/>
          </p:cNvSpPr>
          <p:nvPr>
            <p:ph type="sldNum" sz="quarter" idx="5"/>
          </p:nvPr>
        </p:nvSpPr>
        <p:spPr/>
        <p:txBody>
          <a:bodyPr/>
          <a:lstStyle/>
          <a:p>
            <a:fld id="{C7487524-6243-4755-980A-B0DFBAF84E6F}" type="slidenum">
              <a:rPr lang="en-US" smtClean="0"/>
              <a:t>15</a:t>
            </a:fld>
            <a:endParaRPr lang="en-US"/>
          </a:p>
        </p:txBody>
      </p:sp>
    </p:spTree>
    <p:extLst>
      <p:ext uri="{BB962C8B-B14F-4D97-AF65-F5344CB8AC3E}">
        <p14:creationId xmlns:p14="http://schemas.microsoft.com/office/powerpoint/2010/main" val="1774891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04158-6F91-F33B-F93B-9F0606F025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CB6265-B721-54B2-AA4B-B87E1D1901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A1F6B9-5F77-EE81-B97F-BCADD3626EC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3DC2492-3DAC-0E6E-B5ED-60412BD76048}"/>
              </a:ext>
            </a:extLst>
          </p:cNvPr>
          <p:cNvSpPr>
            <a:spLocks noGrp="1"/>
          </p:cNvSpPr>
          <p:nvPr>
            <p:ph type="sldNum" sz="quarter" idx="5"/>
          </p:nvPr>
        </p:nvSpPr>
        <p:spPr/>
        <p:txBody>
          <a:bodyPr/>
          <a:lstStyle/>
          <a:p>
            <a:fld id="{C7487524-6243-4755-980A-B0DFBAF84E6F}" type="slidenum">
              <a:rPr lang="en-US" smtClean="0"/>
              <a:t>16</a:t>
            </a:fld>
            <a:endParaRPr lang="en-US"/>
          </a:p>
        </p:txBody>
      </p:sp>
    </p:spTree>
    <p:extLst>
      <p:ext uri="{BB962C8B-B14F-4D97-AF65-F5344CB8AC3E}">
        <p14:creationId xmlns:p14="http://schemas.microsoft.com/office/powerpoint/2010/main" val="3594501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9A3B3-2D21-464E-5CC4-82E49EDB93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D38E4E-DEDD-4744-713E-2DE71DAAA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4541E3-C23F-6660-A77F-7624BFA7D4B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FC30C65-26FA-E942-2BE9-303925CABC47}"/>
              </a:ext>
            </a:extLst>
          </p:cNvPr>
          <p:cNvSpPr>
            <a:spLocks noGrp="1"/>
          </p:cNvSpPr>
          <p:nvPr>
            <p:ph type="sldNum" sz="quarter" idx="5"/>
          </p:nvPr>
        </p:nvSpPr>
        <p:spPr/>
        <p:txBody>
          <a:bodyPr/>
          <a:lstStyle/>
          <a:p>
            <a:fld id="{C7487524-6243-4755-980A-B0DFBAF84E6F}" type="slidenum">
              <a:rPr lang="en-US" smtClean="0"/>
              <a:t>17</a:t>
            </a:fld>
            <a:endParaRPr lang="en-US"/>
          </a:p>
        </p:txBody>
      </p:sp>
    </p:spTree>
    <p:extLst>
      <p:ext uri="{BB962C8B-B14F-4D97-AF65-F5344CB8AC3E}">
        <p14:creationId xmlns:p14="http://schemas.microsoft.com/office/powerpoint/2010/main" val="3489966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584DF-43E6-75C9-8AEB-05C499A28D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0566BF-0988-AA81-CC09-68D0FDCC85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33F239-2713-3248-5C5C-24DE37026B7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CBCE8B5-09E1-8F3F-DA31-AA57944FF90C}"/>
              </a:ext>
            </a:extLst>
          </p:cNvPr>
          <p:cNvSpPr>
            <a:spLocks noGrp="1"/>
          </p:cNvSpPr>
          <p:nvPr>
            <p:ph type="sldNum" sz="quarter" idx="5"/>
          </p:nvPr>
        </p:nvSpPr>
        <p:spPr/>
        <p:txBody>
          <a:bodyPr/>
          <a:lstStyle/>
          <a:p>
            <a:fld id="{C7487524-6243-4755-980A-B0DFBAF84E6F}" type="slidenum">
              <a:rPr lang="en-US" smtClean="0"/>
              <a:t>18</a:t>
            </a:fld>
            <a:endParaRPr lang="en-US"/>
          </a:p>
        </p:txBody>
      </p:sp>
    </p:spTree>
    <p:extLst>
      <p:ext uri="{BB962C8B-B14F-4D97-AF65-F5344CB8AC3E}">
        <p14:creationId xmlns:p14="http://schemas.microsoft.com/office/powerpoint/2010/main" val="126058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236B0-2F40-5FC5-5A16-97E0965729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D077D7-D2F0-9445-5D61-F00A775A55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9D7DB7-F8FB-BC1E-0C73-24318536FA6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3FAECF4-AD3A-5353-8C57-16E48F5B7C1B}"/>
              </a:ext>
            </a:extLst>
          </p:cNvPr>
          <p:cNvSpPr>
            <a:spLocks noGrp="1"/>
          </p:cNvSpPr>
          <p:nvPr>
            <p:ph type="sldNum" sz="quarter" idx="5"/>
          </p:nvPr>
        </p:nvSpPr>
        <p:spPr/>
        <p:txBody>
          <a:bodyPr/>
          <a:lstStyle/>
          <a:p>
            <a:fld id="{C7487524-6243-4755-980A-B0DFBAF84E6F}" type="slidenum">
              <a:rPr lang="en-US" smtClean="0"/>
              <a:t>19</a:t>
            </a:fld>
            <a:endParaRPr lang="en-US"/>
          </a:p>
        </p:txBody>
      </p:sp>
    </p:spTree>
    <p:extLst>
      <p:ext uri="{BB962C8B-B14F-4D97-AF65-F5344CB8AC3E}">
        <p14:creationId xmlns:p14="http://schemas.microsoft.com/office/powerpoint/2010/main" val="3866472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CD111-F3CA-0A0C-808A-80F40720CE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6EC602-8E0D-9087-0F2B-D9E298727B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437D48-CD71-F24F-DFB7-2DEF49162AB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5848BAF-8A69-8D85-30DA-C981C82BD19B}"/>
              </a:ext>
            </a:extLst>
          </p:cNvPr>
          <p:cNvSpPr>
            <a:spLocks noGrp="1"/>
          </p:cNvSpPr>
          <p:nvPr>
            <p:ph type="sldNum" sz="quarter" idx="5"/>
          </p:nvPr>
        </p:nvSpPr>
        <p:spPr/>
        <p:txBody>
          <a:bodyPr/>
          <a:lstStyle/>
          <a:p>
            <a:fld id="{C7487524-6243-4755-980A-B0DFBAF84E6F}" type="slidenum">
              <a:rPr lang="en-US" smtClean="0"/>
              <a:t>20</a:t>
            </a:fld>
            <a:endParaRPr lang="en-US"/>
          </a:p>
        </p:txBody>
      </p:sp>
    </p:spTree>
    <p:extLst>
      <p:ext uri="{BB962C8B-B14F-4D97-AF65-F5344CB8AC3E}">
        <p14:creationId xmlns:p14="http://schemas.microsoft.com/office/powerpoint/2010/main" val="4019449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657F5-34C7-65FB-4B32-B541A92B2D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7DA0F7-DAB1-FF25-A76E-82B28396C9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517EC2-EDBA-DFE4-5113-1D4DEA9B400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A4AF3EC-3C62-8AC4-8144-D9DAC837DADA}"/>
              </a:ext>
            </a:extLst>
          </p:cNvPr>
          <p:cNvSpPr>
            <a:spLocks noGrp="1"/>
          </p:cNvSpPr>
          <p:nvPr>
            <p:ph type="sldNum" sz="quarter" idx="5"/>
          </p:nvPr>
        </p:nvSpPr>
        <p:spPr/>
        <p:txBody>
          <a:bodyPr/>
          <a:lstStyle/>
          <a:p>
            <a:fld id="{C7487524-6243-4755-980A-B0DFBAF84E6F}" type="slidenum">
              <a:rPr lang="en-US" smtClean="0"/>
              <a:t>21</a:t>
            </a:fld>
            <a:endParaRPr lang="en-US"/>
          </a:p>
        </p:txBody>
      </p:sp>
    </p:spTree>
    <p:extLst>
      <p:ext uri="{BB962C8B-B14F-4D97-AF65-F5344CB8AC3E}">
        <p14:creationId xmlns:p14="http://schemas.microsoft.com/office/powerpoint/2010/main" val="2217144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EC520-0B63-A336-3624-C99B8E93A3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3DE01A-C4A7-C929-A974-2BBC4A9535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2EFFD7-4DD0-4FC9-4FAD-BB993B515F4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F8E4213-25EE-16BB-0B2C-2A8399A70613}"/>
              </a:ext>
            </a:extLst>
          </p:cNvPr>
          <p:cNvSpPr>
            <a:spLocks noGrp="1"/>
          </p:cNvSpPr>
          <p:nvPr>
            <p:ph type="sldNum" sz="quarter" idx="5"/>
          </p:nvPr>
        </p:nvSpPr>
        <p:spPr/>
        <p:txBody>
          <a:bodyPr/>
          <a:lstStyle/>
          <a:p>
            <a:fld id="{C7487524-6243-4755-980A-B0DFBAF84E6F}" type="slidenum">
              <a:rPr lang="en-US" smtClean="0"/>
              <a:t>4</a:t>
            </a:fld>
            <a:endParaRPr lang="en-US"/>
          </a:p>
        </p:txBody>
      </p:sp>
    </p:spTree>
    <p:extLst>
      <p:ext uri="{BB962C8B-B14F-4D97-AF65-F5344CB8AC3E}">
        <p14:creationId xmlns:p14="http://schemas.microsoft.com/office/powerpoint/2010/main" val="1610482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AE2C2-6E24-0E01-084F-80A5587058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6D5B99-0629-55BA-778F-B40829CA0D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279D25-358A-611E-3DF4-7E9D51B8AFA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4B1FC96-A3FB-FF8F-1A26-29BD0227F762}"/>
              </a:ext>
            </a:extLst>
          </p:cNvPr>
          <p:cNvSpPr>
            <a:spLocks noGrp="1"/>
          </p:cNvSpPr>
          <p:nvPr>
            <p:ph type="sldNum" sz="quarter" idx="5"/>
          </p:nvPr>
        </p:nvSpPr>
        <p:spPr/>
        <p:txBody>
          <a:bodyPr/>
          <a:lstStyle/>
          <a:p>
            <a:fld id="{C7487524-6243-4755-980A-B0DFBAF84E6F}" type="slidenum">
              <a:rPr lang="en-US" smtClean="0"/>
              <a:t>22</a:t>
            </a:fld>
            <a:endParaRPr lang="en-US"/>
          </a:p>
        </p:txBody>
      </p:sp>
    </p:spTree>
    <p:extLst>
      <p:ext uri="{BB962C8B-B14F-4D97-AF65-F5344CB8AC3E}">
        <p14:creationId xmlns:p14="http://schemas.microsoft.com/office/powerpoint/2010/main" val="3950711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F0B4B-7D37-A1B7-35C1-BEF3F51DAD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6A05DE-00AC-99C8-0625-F276F7EE6E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5656EA-5BA2-9BB1-67C4-E2D567C089A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66CBC34-8E49-4D84-3E06-0285E7CD9260}"/>
              </a:ext>
            </a:extLst>
          </p:cNvPr>
          <p:cNvSpPr>
            <a:spLocks noGrp="1"/>
          </p:cNvSpPr>
          <p:nvPr>
            <p:ph type="sldNum" sz="quarter" idx="5"/>
          </p:nvPr>
        </p:nvSpPr>
        <p:spPr/>
        <p:txBody>
          <a:bodyPr/>
          <a:lstStyle/>
          <a:p>
            <a:fld id="{C7487524-6243-4755-980A-B0DFBAF84E6F}" type="slidenum">
              <a:rPr lang="en-US" smtClean="0"/>
              <a:t>23</a:t>
            </a:fld>
            <a:endParaRPr lang="en-US"/>
          </a:p>
        </p:txBody>
      </p:sp>
    </p:spTree>
    <p:extLst>
      <p:ext uri="{BB962C8B-B14F-4D97-AF65-F5344CB8AC3E}">
        <p14:creationId xmlns:p14="http://schemas.microsoft.com/office/powerpoint/2010/main" val="2968689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63784-FE84-6B85-A4B2-E5ED08B72F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8F4438-37ED-F8C0-264D-2AC7338BB4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728315-EE15-DF67-17E7-3D6FD940FFE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BA0D61A-7C53-56EB-7D79-C96B2963FE82}"/>
              </a:ext>
            </a:extLst>
          </p:cNvPr>
          <p:cNvSpPr>
            <a:spLocks noGrp="1"/>
          </p:cNvSpPr>
          <p:nvPr>
            <p:ph type="sldNum" sz="quarter" idx="5"/>
          </p:nvPr>
        </p:nvSpPr>
        <p:spPr/>
        <p:txBody>
          <a:bodyPr/>
          <a:lstStyle/>
          <a:p>
            <a:fld id="{C7487524-6243-4755-980A-B0DFBAF84E6F}" type="slidenum">
              <a:rPr lang="en-US" smtClean="0"/>
              <a:t>24</a:t>
            </a:fld>
            <a:endParaRPr lang="en-US"/>
          </a:p>
        </p:txBody>
      </p:sp>
    </p:spTree>
    <p:extLst>
      <p:ext uri="{BB962C8B-B14F-4D97-AF65-F5344CB8AC3E}">
        <p14:creationId xmlns:p14="http://schemas.microsoft.com/office/powerpoint/2010/main" val="10260804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E9D03-644C-9932-B8A8-37D0624703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C10916-5EE1-56A2-ED93-5D22BEC766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51FDA-22AF-D122-5211-B706194AEA7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5C36B89-1831-73B1-6E21-49169A61263F}"/>
              </a:ext>
            </a:extLst>
          </p:cNvPr>
          <p:cNvSpPr>
            <a:spLocks noGrp="1"/>
          </p:cNvSpPr>
          <p:nvPr>
            <p:ph type="sldNum" sz="quarter" idx="5"/>
          </p:nvPr>
        </p:nvSpPr>
        <p:spPr/>
        <p:txBody>
          <a:bodyPr/>
          <a:lstStyle/>
          <a:p>
            <a:fld id="{C7487524-6243-4755-980A-B0DFBAF84E6F}" type="slidenum">
              <a:rPr lang="en-US" smtClean="0"/>
              <a:t>25</a:t>
            </a:fld>
            <a:endParaRPr lang="en-US"/>
          </a:p>
        </p:txBody>
      </p:sp>
    </p:spTree>
    <p:extLst>
      <p:ext uri="{BB962C8B-B14F-4D97-AF65-F5344CB8AC3E}">
        <p14:creationId xmlns:p14="http://schemas.microsoft.com/office/powerpoint/2010/main" val="1422898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93FDF-3BAA-2CDE-D893-EA08A728BB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BB6C09-6115-EE4F-46F6-9535A762F0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D02A76-43F6-1A5D-84B2-C19320001F0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318BA39-0F3A-F42E-241F-36F7BF58AEAE}"/>
              </a:ext>
            </a:extLst>
          </p:cNvPr>
          <p:cNvSpPr>
            <a:spLocks noGrp="1"/>
          </p:cNvSpPr>
          <p:nvPr>
            <p:ph type="sldNum" sz="quarter" idx="5"/>
          </p:nvPr>
        </p:nvSpPr>
        <p:spPr/>
        <p:txBody>
          <a:bodyPr/>
          <a:lstStyle/>
          <a:p>
            <a:fld id="{C7487524-6243-4755-980A-B0DFBAF84E6F}" type="slidenum">
              <a:rPr lang="en-US" smtClean="0"/>
              <a:t>26</a:t>
            </a:fld>
            <a:endParaRPr lang="en-US"/>
          </a:p>
        </p:txBody>
      </p:sp>
    </p:spTree>
    <p:extLst>
      <p:ext uri="{BB962C8B-B14F-4D97-AF65-F5344CB8AC3E}">
        <p14:creationId xmlns:p14="http://schemas.microsoft.com/office/powerpoint/2010/main" val="1591920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7A38E-425D-8B1E-A623-EFF9DB7A66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1D99A7-ED02-10EA-FF2B-3C2A45D3E1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5EBA7A-1FCA-E570-E52C-EC81C19FB2D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0A33391-6758-BB3D-5D80-8460C67E1199}"/>
              </a:ext>
            </a:extLst>
          </p:cNvPr>
          <p:cNvSpPr>
            <a:spLocks noGrp="1"/>
          </p:cNvSpPr>
          <p:nvPr>
            <p:ph type="sldNum" sz="quarter" idx="5"/>
          </p:nvPr>
        </p:nvSpPr>
        <p:spPr/>
        <p:txBody>
          <a:bodyPr/>
          <a:lstStyle/>
          <a:p>
            <a:fld id="{C7487524-6243-4755-980A-B0DFBAF84E6F}" type="slidenum">
              <a:rPr lang="en-US" smtClean="0"/>
              <a:t>27</a:t>
            </a:fld>
            <a:endParaRPr lang="en-US"/>
          </a:p>
        </p:txBody>
      </p:sp>
    </p:spTree>
    <p:extLst>
      <p:ext uri="{BB962C8B-B14F-4D97-AF65-F5344CB8AC3E}">
        <p14:creationId xmlns:p14="http://schemas.microsoft.com/office/powerpoint/2010/main" val="124626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9C03B-7F7C-3B3D-E98D-6114FE92C0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6E7488-23F8-AB26-B834-5B4CA74CA2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05EAA5-BEEA-2A5B-4576-DAEEACA9D11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0431FB4-F639-3340-CBBF-8B00D2FE13D3}"/>
              </a:ext>
            </a:extLst>
          </p:cNvPr>
          <p:cNvSpPr>
            <a:spLocks noGrp="1"/>
          </p:cNvSpPr>
          <p:nvPr>
            <p:ph type="sldNum" sz="quarter" idx="5"/>
          </p:nvPr>
        </p:nvSpPr>
        <p:spPr/>
        <p:txBody>
          <a:bodyPr/>
          <a:lstStyle/>
          <a:p>
            <a:fld id="{C7487524-6243-4755-980A-B0DFBAF84E6F}" type="slidenum">
              <a:rPr lang="en-US" smtClean="0"/>
              <a:t>28</a:t>
            </a:fld>
            <a:endParaRPr lang="en-US"/>
          </a:p>
        </p:txBody>
      </p:sp>
    </p:spTree>
    <p:extLst>
      <p:ext uri="{BB962C8B-B14F-4D97-AF65-F5344CB8AC3E}">
        <p14:creationId xmlns:p14="http://schemas.microsoft.com/office/powerpoint/2010/main" val="2674639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70C44-0F9D-2D8B-84A2-6067E874C8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A313E7-707D-E079-12EB-50F70C80E0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6F67FA-EB9D-E7E4-A80F-1F8867363B7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DD1BCC1-ACD4-AB67-2981-F9E7C0C45C78}"/>
              </a:ext>
            </a:extLst>
          </p:cNvPr>
          <p:cNvSpPr>
            <a:spLocks noGrp="1"/>
          </p:cNvSpPr>
          <p:nvPr>
            <p:ph type="sldNum" sz="quarter" idx="5"/>
          </p:nvPr>
        </p:nvSpPr>
        <p:spPr/>
        <p:txBody>
          <a:bodyPr/>
          <a:lstStyle/>
          <a:p>
            <a:fld id="{C7487524-6243-4755-980A-B0DFBAF84E6F}" type="slidenum">
              <a:rPr lang="en-US" smtClean="0"/>
              <a:t>29</a:t>
            </a:fld>
            <a:endParaRPr lang="en-US"/>
          </a:p>
        </p:txBody>
      </p:sp>
    </p:spTree>
    <p:extLst>
      <p:ext uri="{BB962C8B-B14F-4D97-AF65-F5344CB8AC3E}">
        <p14:creationId xmlns:p14="http://schemas.microsoft.com/office/powerpoint/2010/main" val="3380391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878A1-AE24-DF67-B609-784B28AF17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4B133F-C7D1-8C5B-4203-28D1326C47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3BC937-EC2E-B4B8-3655-38B6B82B675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98D03C3-0760-2BA0-C61C-8F13DD653645}"/>
              </a:ext>
            </a:extLst>
          </p:cNvPr>
          <p:cNvSpPr>
            <a:spLocks noGrp="1"/>
          </p:cNvSpPr>
          <p:nvPr>
            <p:ph type="sldNum" sz="quarter" idx="5"/>
          </p:nvPr>
        </p:nvSpPr>
        <p:spPr/>
        <p:txBody>
          <a:bodyPr/>
          <a:lstStyle/>
          <a:p>
            <a:fld id="{C7487524-6243-4755-980A-B0DFBAF84E6F}" type="slidenum">
              <a:rPr lang="en-US" smtClean="0"/>
              <a:t>30</a:t>
            </a:fld>
            <a:endParaRPr lang="en-US"/>
          </a:p>
        </p:txBody>
      </p:sp>
    </p:spTree>
    <p:extLst>
      <p:ext uri="{BB962C8B-B14F-4D97-AF65-F5344CB8AC3E}">
        <p14:creationId xmlns:p14="http://schemas.microsoft.com/office/powerpoint/2010/main" val="893959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4B9BC-BA40-84A4-E0FF-CDEF2FE992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E257AC-7428-CF85-2D67-113F61D374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AF1AB2-8AC7-C025-66E1-95AB46EF17E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528522-01B5-CBD6-CDF5-2EE12D8D3D51}"/>
              </a:ext>
            </a:extLst>
          </p:cNvPr>
          <p:cNvSpPr>
            <a:spLocks noGrp="1"/>
          </p:cNvSpPr>
          <p:nvPr>
            <p:ph type="sldNum" sz="quarter" idx="5"/>
          </p:nvPr>
        </p:nvSpPr>
        <p:spPr/>
        <p:txBody>
          <a:bodyPr/>
          <a:lstStyle/>
          <a:p>
            <a:fld id="{C7487524-6243-4755-980A-B0DFBAF84E6F}" type="slidenum">
              <a:rPr lang="en-US" smtClean="0"/>
              <a:t>31</a:t>
            </a:fld>
            <a:endParaRPr lang="en-US"/>
          </a:p>
        </p:txBody>
      </p:sp>
    </p:spTree>
    <p:extLst>
      <p:ext uri="{BB962C8B-B14F-4D97-AF65-F5344CB8AC3E}">
        <p14:creationId xmlns:p14="http://schemas.microsoft.com/office/powerpoint/2010/main" val="847613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C32D4-490B-B9DA-B341-C95C8618EB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B16BBE-0729-5FEC-79F8-FD4F2DEECF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46A59E-F70F-AC47-2FEE-A73C76384CD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243A0D8-1653-2712-D197-C768E76A93B7}"/>
              </a:ext>
            </a:extLst>
          </p:cNvPr>
          <p:cNvSpPr>
            <a:spLocks noGrp="1"/>
          </p:cNvSpPr>
          <p:nvPr>
            <p:ph type="sldNum" sz="quarter" idx="5"/>
          </p:nvPr>
        </p:nvSpPr>
        <p:spPr/>
        <p:txBody>
          <a:bodyPr/>
          <a:lstStyle/>
          <a:p>
            <a:fld id="{C7487524-6243-4755-980A-B0DFBAF84E6F}" type="slidenum">
              <a:rPr lang="en-US" smtClean="0"/>
              <a:t>5</a:t>
            </a:fld>
            <a:endParaRPr lang="en-US"/>
          </a:p>
        </p:txBody>
      </p:sp>
    </p:spTree>
    <p:extLst>
      <p:ext uri="{BB962C8B-B14F-4D97-AF65-F5344CB8AC3E}">
        <p14:creationId xmlns:p14="http://schemas.microsoft.com/office/powerpoint/2010/main" val="10762025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842AE-D0EF-4E13-D11D-3A21D7397B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95D827-910C-1CEE-0588-AD32FEC902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781FFC-A7A6-4F8F-19AD-3ECBFDAC7A3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F68DE51-8E27-B499-D210-C4926FAF050C}"/>
              </a:ext>
            </a:extLst>
          </p:cNvPr>
          <p:cNvSpPr>
            <a:spLocks noGrp="1"/>
          </p:cNvSpPr>
          <p:nvPr>
            <p:ph type="sldNum" sz="quarter" idx="5"/>
          </p:nvPr>
        </p:nvSpPr>
        <p:spPr/>
        <p:txBody>
          <a:bodyPr/>
          <a:lstStyle/>
          <a:p>
            <a:fld id="{C7487524-6243-4755-980A-B0DFBAF84E6F}" type="slidenum">
              <a:rPr lang="en-US" smtClean="0"/>
              <a:t>32</a:t>
            </a:fld>
            <a:endParaRPr lang="en-US"/>
          </a:p>
        </p:txBody>
      </p:sp>
    </p:spTree>
    <p:extLst>
      <p:ext uri="{BB962C8B-B14F-4D97-AF65-F5344CB8AC3E}">
        <p14:creationId xmlns:p14="http://schemas.microsoft.com/office/powerpoint/2010/main" val="3860353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95AC3-EB93-ADAE-ED86-8FF78E6950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BE0E1B-B9CD-D7F5-B0C0-E4379AE5B5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956489-6825-FAF6-2802-1173F588FA3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21E3B44-12FA-F1D5-302C-519F3A0625E1}"/>
              </a:ext>
            </a:extLst>
          </p:cNvPr>
          <p:cNvSpPr>
            <a:spLocks noGrp="1"/>
          </p:cNvSpPr>
          <p:nvPr>
            <p:ph type="sldNum" sz="quarter" idx="5"/>
          </p:nvPr>
        </p:nvSpPr>
        <p:spPr/>
        <p:txBody>
          <a:bodyPr/>
          <a:lstStyle/>
          <a:p>
            <a:fld id="{C7487524-6243-4755-980A-B0DFBAF84E6F}" type="slidenum">
              <a:rPr lang="en-US" smtClean="0"/>
              <a:t>33</a:t>
            </a:fld>
            <a:endParaRPr lang="en-US"/>
          </a:p>
        </p:txBody>
      </p:sp>
    </p:spTree>
    <p:extLst>
      <p:ext uri="{BB962C8B-B14F-4D97-AF65-F5344CB8AC3E}">
        <p14:creationId xmlns:p14="http://schemas.microsoft.com/office/powerpoint/2010/main" val="202216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F17F3-68BE-8A50-1A52-6B4657BB26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9536E9-95E5-FE5A-47C2-F8379C9D7A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892248-5E69-B59D-759C-57897EED606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D157F75-0820-0B55-F15E-DA51B47BC790}"/>
              </a:ext>
            </a:extLst>
          </p:cNvPr>
          <p:cNvSpPr>
            <a:spLocks noGrp="1"/>
          </p:cNvSpPr>
          <p:nvPr>
            <p:ph type="sldNum" sz="quarter" idx="5"/>
          </p:nvPr>
        </p:nvSpPr>
        <p:spPr/>
        <p:txBody>
          <a:bodyPr/>
          <a:lstStyle/>
          <a:p>
            <a:fld id="{C7487524-6243-4755-980A-B0DFBAF84E6F}" type="slidenum">
              <a:rPr lang="en-US" smtClean="0"/>
              <a:t>6</a:t>
            </a:fld>
            <a:endParaRPr lang="en-US"/>
          </a:p>
        </p:txBody>
      </p:sp>
    </p:spTree>
    <p:extLst>
      <p:ext uri="{BB962C8B-B14F-4D97-AF65-F5344CB8AC3E}">
        <p14:creationId xmlns:p14="http://schemas.microsoft.com/office/powerpoint/2010/main" val="1044848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1F67A-385E-D0C8-65A2-CF3DA383CD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2D0506-7EF2-05EC-F1F3-7CFDDC8D5C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5262BD-7A20-695E-4EBF-2C2AAA30D9C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36E6200-6843-4601-19A5-01CBE5524102}"/>
              </a:ext>
            </a:extLst>
          </p:cNvPr>
          <p:cNvSpPr>
            <a:spLocks noGrp="1"/>
          </p:cNvSpPr>
          <p:nvPr>
            <p:ph type="sldNum" sz="quarter" idx="5"/>
          </p:nvPr>
        </p:nvSpPr>
        <p:spPr/>
        <p:txBody>
          <a:bodyPr/>
          <a:lstStyle/>
          <a:p>
            <a:fld id="{C7487524-6243-4755-980A-B0DFBAF84E6F}" type="slidenum">
              <a:rPr lang="en-US" smtClean="0"/>
              <a:t>7</a:t>
            </a:fld>
            <a:endParaRPr lang="en-US"/>
          </a:p>
        </p:txBody>
      </p:sp>
    </p:spTree>
    <p:extLst>
      <p:ext uri="{BB962C8B-B14F-4D97-AF65-F5344CB8AC3E}">
        <p14:creationId xmlns:p14="http://schemas.microsoft.com/office/powerpoint/2010/main" val="3948289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684B2-16DF-8094-90FE-A53BB782BC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8F74B6-BD01-D500-0E8D-F7BBAC1E04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CCC64B-7879-CFC7-1EA7-1070927B3AC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9319658-9C73-80E6-A4A8-2EDE3F8E535D}"/>
              </a:ext>
            </a:extLst>
          </p:cNvPr>
          <p:cNvSpPr>
            <a:spLocks noGrp="1"/>
          </p:cNvSpPr>
          <p:nvPr>
            <p:ph type="sldNum" sz="quarter" idx="5"/>
          </p:nvPr>
        </p:nvSpPr>
        <p:spPr/>
        <p:txBody>
          <a:bodyPr/>
          <a:lstStyle/>
          <a:p>
            <a:fld id="{C7487524-6243-4755-980A-B0DFBAF84E6F}" type="slidenum">
              <a:rPr lang="en-US" smtClean="0"/>
              <a:t>8</a:t>
            </a:fld>
            <a:endParaRPr lang="en-US"/>
          </a:p>
        </p:txBody>
      </p:sp>
    </p:spTree>
    <p:extLst>
      <p:ext uri="{BB962C8B-B14F-4D97-AF65-F5344CB8AC3E}">
        <p14:creationId xmlns:p14="http://schemas.microsoft.com/office/powerpoint/2010/main" val="3432720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E065B-C239-4356-875B-06AF2434B5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68CF5B-8F32-9C37-EBB5-5B515C2C5C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EBAA98-CB4B-C0FA-ADA6-0B58E7FE8D7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D92B7BA-CF33-DE40-2927-3FEE0E18A98F}"/>
              </a:ext>
            </a:extLst>
          </p:cNvPr>
          <p:cNvSpPr>
            <a:spLocks noGrp="1"/>
          </p:cNvSpPr>
          <p:nvPr>
            <p:ph type="sldNum" sz="quarter" idx="5"/>
          </p:nvPr>
        </p:nvSpPr>
        <p:spPr/>
        <p:txBody>
          <a:bodyPr/>
          <a:lstStyle/>
          <a:p>
            <a:fld id="{C7487524-6243-4755-980A-B0DFBAF84E6F}" type="slidenum">
              <a:rPr lang="en-US" smtClean="0"/>
              <a:t>9</a:t>
            </a:fld>
            <a:endParaRPr lang="en-US"/>
          </a:p>
        </p:txBody>
      </p:sp>
    </p:spTree>
    <p:extLst>
      <p:ext uri="{BB962C8B-B14F-4D97-AF65-F5344CB8AC3E}">
        <p14:creationId xmlns:p14="http://schemas.microsoft.com/office/powerpoint/2010/main" val="830312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60C54-C539-2006-C27D-13D1CEEFAE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92BF43-78A4-31AA-2AC6-1B579228F5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007774-6950-F5F9-8D2C-7B8E1BA1895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744828A-2F6F-405E-8F1B-6744D6A53036}"/>
              </a:ext>
            </a:extLst>
          </p:cNvPr>
          <p:cNvSpPr>
            <a:spLocks noGrp="1"/>
          </p:cNvSpPr>
          <p:nvPr>
            <p:ph type="sldNum" sz="quarter" idx="5"/>
          </p:nvPr>
        </p:nvSpPr>
        <p:spPr/>
        <p:txBody>
          <a:bodyPr/>
          <a:lstStyle/>
          <a:p>
            <a:fld id="{C7487524-6243-4755-980A-B0DFBAF84E6F}" type="slidenum">
              <a:rPr lang="en-US" smtClean="0"/>
              <a:t>10</a:t>
            </a:fld>
            <a:endParaRPr lang="en-US"/>
          </a:p>
        </p:txBody>
      </p:sp>
    </p:spTree>
    <p:extLst>
      <p:ext uri="{BB962C8B-B14F-4D97-AF65-F5344CB8AC3E}">
        <p14:creationId xmlns:p14="http://schemas.microsoft.com/office/powerpoint/2010/main" val="1055081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C1663-57DC-A231-36DD-47FA788C53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317CAB-8E28-6E1E-10C1-A569259CFF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2BF463-584C-72DB-E266-CABDF45130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41BF8FA-9431-F80E-8FB1-B7AC94B132FB}"/>
              </a:ext>
            </a:extLst>
          </p:cNvPr>
          <p:cNvSpPr>
            <a:spLocks noGrp="1"/>
          </p:cNvSpPr>
          <p:nvPr>
            <p:ph type="sldNum" sz="quarter" idx="5"/>
          </p:nvPr>
        </p:nvSpPr>
        <p:spPr/>
        <p:txBody>
          <a:bodyPr/>
          <a:lstStyle/>
          <a:p>
            <a:fld id="{C7487524-6243-4755-980A-B0DFBAF84E6F}" type="slidenum">
              <a:rPr lang="en-US" smtClean="0"/>
              <a:t>11</a:t>
            </a:fld>
            <a:endParaRPr lang="en-US"/>
          </a:p>
        </p:txBody>
      </p:sp>
    </p:spTree>
    <p:extLst>
      <p:ext uri="{BB962C8B-B14F-4D97-AF65-F5344CB8AC3E}">
        <p14:creationId xmlns:p14="http://schemas.microsoft.com/office/powerpoint/2010/main" val="180051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526A-6BC6-0DD8-B682-AF508DAD8D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7354E7-A15F-3A4E-23BE-49A30BFC4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F7B874-02E4-1CB7-7B60-CCDE464A5CF0}"/>
              </a:ext>
            </a:extLst>
          </p:cNvPr>
          <p:cNvSpPr>
            <a:spLocks noGrp="1"/>
          </p:cNvSpPr>
          <p:nvPr>
            <p:ph type="dt" sz="half" idx="10"/>
          </p:nvPr>
        </p:nvSpPr>
        <p:spPr/>
        <p:txBody>
          <a:bodyPr/>
          <a:lstStyle/>
          <a:p>
            <a:fld id="{C69B5E15-7772-4841-8E24-2C20EA733C5A}" type="datetime1">
              <a:rPr lang="en-US" smtClean="0"/>
              <a:t>11/26/2024</a:t>
            </a:fld>
            <a:endParaRPr lang="en-US"/>
          </a:p>
        </p:txBody>
      </p:sp>
      <p:sp>
        <p:nvSpPr>
          <p:cNvPr id="5" name="Footer Placeholder 4">
            <a:extLst>
              <a:ext uri="{FF2B5EF4-FFF2-40B4-BE49-F238E27FC236}">
                <a16:creationId xmlns:a16="http://schemas.microsoft.com/office/drawing/2014/main" id="{8B4C88CD-79BE-9D51-A8F3-CAE1259A4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74CDF-4672-B119-E8D3-8D7A48A730AF}"/>
              </a:ext>
            </a:extLst>
          </p:cNvPr>
          <p:cNvSpPr>
            <a:spLocks noGrp="1"/>
          </p:cNvSpPr>
          <p:nvPr>
            <p:ph type="sldNum" sz="quarter" idx="12"/>
          </p:nvPr>
        </p:nvSpPr>
        <p:spPr>
          <a:xfrm>
            <a:off x="9296400" y="6356350"/>
            <a:ext cx="2743200" cy="365125"/>
          </a:xfrm>
        </p:spPr>
        <p:txBody>
          <a:bodyPr/>
          <a:lstStyle>
            <a:lvl1pPr>
              <a:defRPr>
                <a:solidFill>
                  <a:sysClr val="windowText" lastClr="000000"/>
                </a:solidFill>
              </a:defRPr>
            </a:lvl1pPr>
          </a:lstStyle>
          <a:p>
            <a:fld id="{95DD254F-BADE-4073-9BED-34237F6FA37F}" type="slidenum">
              <a:rPr lang="en-US" smtClean="0"/>
              <a:pPr/>
              <a:t>‹#›</a:t>
            </a:fld>
            <a:endParaRPr lang="en-US"/>
          </a:p>
        </p:txBody>
      </p:sp>
    </p:spTree>
    <p:extLst>
      <p:ext uri="{BB962C8B-B14F-4D97-AF65-F5344CB8AC3E}">
        <p14:creationId xmlns:p14="http://schemas.microsoft.com/office/powerpoint/2010/main" val="301049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629BF-0833-D140-62A3-368D956CCE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7B2334-F57E-C87F-72DA-55A2C2FA8E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F5122B-1BB4-AA59-07F3-7D395D60C9E4}"/>
              </a:ext>
            </a:extLst>
          </p:cNvPr>
          <p:cNvSpPr>
            <a:spLocks noGrp="1"/>
          </p:cNvSpPr>
          <p:nvPr>
            <p:ph type="dt" sz="half" idx="10"/>
          </p:nvPr>
        </p:nvSpPr>
        <p:spPr/>
        <p:txBody>
          <a:bodyPr/>
          <a:lstStyle/>
          <a:p>
            <a:fld id="{27792E13-9DFB-444E-9505-998E5AEA1D0D}" type="datetime1">
              <a:rPr lang="en-US" smtClean="0"/>
              <a:t>11/26/2024</a:t>
            </a:fld>
            <a:endParaRPr lang="en-US"/>
          </a:p>
        </p:txBody>
      </p:sp>
      <p:sp>
        <p:nvSpPr>
          <p:cNvPr id="5" name="Footer Placeholder 4">
            <a:extLst>
              <a:ext uri="{FF2B5EF4-FFF2-40B4-BE49-F238E27FC236}">
                <a16:creationId xmlns:a16="http://schemas.microsoft.com/office/drawing/2014/main" id="{5CEF8FE8-1A90-80A8-FC65-498EA66C4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C600A-0FF7-5C58-2F24-F28054FD9B60}"/>
              </a:ext>
            </a:extLst>
          </p:cNvPr>
          <p:cNvSpPr>
            <a:spLocks noGrp="1"/>
          </p:cNvSpPr>
          <p:nvPr>
            <p:ph type="sldNum" sz="quarter" idx="12"/>
          </p:nvPr>
        </p:nvSpPr>
        <p:spPr/>
        <p:txBody>
          <a:bodyPr/>
          <a:lstStyle/>
          <a:p>
            <a:fld id="{95DD254F-BADE-4073-9BED-34237F6FA37F}" type="slidenum">
              <a:rPr lang="en-US" smtClean="0"/>
              <a:t>‹#›</a:t>
            </a:fld>
            <a:endParaRPr lang="en-US"/>
          </a:p>
        </p:txBody>
      </p:sp>
    </p:spTree>
    <p:extLst>
      <p:ext uri="{BB962C8B-B14F-4D97-AF65-F5344CB8AC3E}">
        <p14:creationId xmlns:p14="http://schemas.microsoft.com/office/powerpoint/2010/main" val="643290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33BF8F-1833-F339-3716-9F855FC5F0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FE704-C46D-047C-5A95-CAF54F74E5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A684A-50ED-4A9F-4D5B-2347F259714D}"/>
              </a:ext>
            </a:extLst>
          </p:cNvPr>
          <p:cNvSpPr>
            <a:spLocks noGrp="1"/>
          </p:cNvSpPr>
          <p:nvPr>
            <p:ph type="dt" sz="half" idx="10"/>
          </p:nvPr>
        </p:nvSpPr>
        <p:spPr/>
        <p:txBody>
          <a:bodyPr/>
          <a:lstStyle/>
          <a:p>
            <a:fld id="{6789A65A-EC40-4236-858B-B64E90F0B622}" type="datetime1">
              <a:rPr lang="en-US" smtClean="0"/>
              <a:t>11/26/2024</a:t>
            </a:fld>
            <a:endParaRPr lang="en-US"/>
          </a:p>
        </p:txBody>
      </p:sp>
      <p:sp>
        <p:nvSpPr>
          <p:cNvPr id="5" name="Footer Placeholder 4">
            <a:extLst>
              <a:ext uri="{FF2B5EF4-FFF2-40B4-BE49-F238E27FC236}">
                <a16:creationId xmlns:a16="http://schemas.microsoft.com/office/drawing/2014/main" id="{C876B1CA-20DB-2AD1-0073-756F7E3AD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15962-5885-4FB9-1265-A2409B7F7E0C}"/>
              </a:ext>
            </a:extLst>
          </p:cNvPr>
          <p:cNvSpPr>
            <a:spLocks noGrp="1"/>
          </p:cNvSpPr>
          <p:nvPr>
            <p:ph type="sldNum" sz="quarter" idx="12"/>
          </p:nvPr>
        </p:nvSpPr>
        <p:spPr/>
        <p:txBody>
          <a:bodyPr/>
          <a:lstStyle/>
          <a:p>
            <a:fld id="{95DD254F-BADE-4073-9BED-34237F6FA37F}" type="slidenum">
              <a:rPr lang="en-US" smtClean="0"/>
              <a:t>‹#›</a:t>
            </a:fld>
            <a:endParaRPr lang="en-US"/>
          </a:p>
        </p:txBody>
      </p:sp>
    </p:spTree>
    <p:extLst>
      <p:ext uri="{BB962C8B-B14F-4D97-AF65-F5344CB8AC3E}">
        <p14:creationId xmlns:p14="http://schemas.microsoft.com/office/powerpoint/2010/main" val="123605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6A8F-579A-FD39-5AA5-D72EA565DA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53A3C3-F0F4-CF08-78C0-FBFE15BDF7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B8EFA-0E48-E2F1-298C-7E3FE73EE8F1}"/>
              </a:ext>
            </a:extLst>
          </p:cNvPr>
          <p:cNvSpPr>
            <a:spLocks noGrp="1"/>
          </p:cNvSpPr>
          <p:nvPr>
            <p:ph type="dt" sz="half" idx="10"/>
          </p:nvPr>
        </p:nvSpPr>
        <p:spPr/>
        <p:txBody>
          <a:bodyPr/>
          <a:lstStyle/>
          <a:p>
            <a:fld id="{0DAE325B-FE89-4E6C-9E79-E2F9CA209BAD}" type="datetime1">
              <a:rPr lang="en-US" smtClean="0"/>
              <a:t>11/26/2024</a:t>
            </a:fld>
            <a:endParaRPr lang="en-US"/>
          </a:p>
        </p:txBody>
      </p:sp>
      <p:sp>
        <p:nvSpPr>
          <p:cNvPr id="5" name="Footer Placeholder 4">
            <a:extLst>
              <a:ext uri="{FF2B5EF4-FFF2-40B4-BE49-F238E27FC236}">
                <a16:creationId xmlns:a16="http://schemas.microsoft.com/office/drawing/2014/main" id="{C4A0B39A-462C-C6CD-D110-66E0D6162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62B2EA-11C3-72FE-44FF-EB2424AC8802}"/>
              </a:ext>
            </a:extLst>
          </p:cNvPr>
          <p:cNvSpPr>
            <a:spLocks noGrp="1"/>
          </p:cNvSpPr>
          <p:nvPr>
            <p:ph type="sldNum" sz="quarter" idx="12"/>
          </p:nvPr>
        </p:nvSpPr>
        <p:spPr/>
        <p:txBody>
          <a:bodyPr/>
          <a:lstStyle>
            <a:lvl1pPr>
              <a:defRPr sz="2000" b="1"/>
            </a:lvl1pPr>
          </a:lstStyle>
          <a:p>
            <a:fld id="{95DD254F-BADE-4073-9BED-34237F6FA37F}" type="slidenum">
              <a:rPr lang="en-US" smtClean="0"/>
              <a:pPr/>
              <a:t>‹#›</a:t>
            </a:fld>
            <a:endParaRPr lang="en-US"/>
          </a:p>
        </p:txBody>
      </p:sp>
    </p:spTree>
    <p:extLst>
      <p:ext uri="{BB962C8B-B14F-4D97-AF65-F5344CB8AC3E}">
        <p14:creationId xmlns:p14="http://schemas.microsoft.com/office/powerpoint/2010/main" val="183332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042B-AE63-C3FF-2334-134801E485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17F134-14E6-0098-7327-78B33CA473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5588FA-4BB2-9BB4-CCEE-D9EAE8A5842B}"/>
              </a:ext>
            </a:extLst>
          </p:cNvPr>
          <p:cNvSpPr>
            <a:spLocks noGrp="1"/>
          </p:cNvSpPr>
          <p:nvPr>
            <p:ph type="dt" sz="half" idx="10"/>
          </p:nvPr>
        </p:nvSpPr>
        <p:spPr/>
        <p:txBody>
          <a:bodyPr/>
          <a:lstStyle/>
          <a:p>
            <a:fld id="{34AF51A6-4C77-4AE7-9583-855CF5F9E09A}" type="datetime1">
              <a:rPr lang="en-US" smtClean="0"/>
              <a:t>11/26/2024</a:t>
            </a:fld>
            <a:endParaRPr lang="en-US"/>
          </a:p>
        </p:txBody>
      </p:sp>
      <p:sp>
        <p:nvSpPr>
          <p:cNvPr id="5" name="Footer Placeholder 4">
            <a:extLst>
              <a:ext uri="{FF2B5EF4-FFF2-40B4-BE49-F238E27FC236}">
                <a16:creationId xmlns:a16="http://schemas.microsoft.com/office/drawing/2014/main" id="{66022D1E-930D-95B0-FB93-16E2674C6F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5D7F6-FB66-CCD1-C0AA-3DC5D20114A1}"/>
              </a:ext>
            </a:extLst>
          </p:cNvPr>
          <p:cNvSpPr>
            <a:spLocks noGrp="1"/>
          </p:cNvSpPr>
          <p:nvPr>
            <p:ph type="sldNum" sz="quarter" idx="12"/>
          </p:nvPr>
        </p:nvSpPr>
        <p:spPr/>
        <p:txBody>
          <a:bodyPr/>
          <a:lstStyle/>
          <a:p>
            <a:fld id="{95DD254F-BADE-4073-9BED-34237F6FA37F}" type="slidenum">
              <a:rPr lang="en-US" smtClean="0"/>
              <a:t>‹#›</a:t>
            </a:fld>
            <a:endParaRPr lang="en-US"/>
          </a:p>
        </p:txBody>
      </p:sp>
    </p:spTree>
    <p:extLst>
      <p:ext uri="{BB962C8B-B14F-4D97-AF65-F5344CB8AC3E}">
        <p14:creationId xmlns:p14="http://schemas.microsoft.com/office/powerpoint/2010/main" val="3390057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E7B0-F29C-97BD-9C27-41EC0370F2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EF1D34-D736-5C01-D9F2-649D140544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39C6EB-DEC7-23C3-3AC2-D0AC762D9F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BA57DC-096E-D82C-E6EE-14689A24C8AC}"/>
              </a:ext>
            </a:extLst>
          </p:cNvPr>
          <p:cNvSpPr>
            <a:spLocks noGrp="1"/>
          </p:cNvSpPr>
          <p:nvPr>
            <p:ph type="dt" sz="half" idx="10"/>
          </p:nvPr>
        </p:nvSpPr>
        <p:spPr/>
        <p:txBody>
          <a:bodyPr/>
          <a:lstStyle/>
          <a:p>
            <a:fld id="{E69B97A8-F2BC-4408-854A-A9A77E3FF1DC}" type="datetime1">
              <a:rPr lang="en-US" smtClean="0"/>
              <a:t>11/26/2024</a:t>
            </a:fld>
            <a:endParaRPr lang="en-US"/>
          </a:p>
        </p:txBody>
      </p:sp>
      <p:sp>
        <p:nvSpPr>
          <p:cNvPr id="6" name="Footer Placeholder 5">
            <a:extLst>
              <a:ext uri="{FF2B5EF4-FFF2-40B4-BE49-F238E27FC236}">
                <a16:creationId xmlns:a16="http://schemas.microsoft.com/office/drawing/2014/main" id="{E444A5FD-CC15-93C8-4576-1D3BE0CCC5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D64733-6B7B-654C-7D0D-2419C98F8543}"/>
              </a:ext>
            </a:extLst>
          </p:cNvPr>
          <p:cNvSpPr>
            <a:spLocks noGrp="1"/>
          </p:cNvSpPr>
          <p:nvPr>
            <p:ph type="sldNum" sz="quarter" idx="12"/>
          </p:nvPr>
        </p:nvSpPr>
        <p:spPr/>
        <p:txBody>
          <a:bodyPr/>
          <a:lstStyle/>
          <a:p>
            <a:fld id="{95DD254F-BADE-4073-9BED-34237F6FA37F}" type="slidenum">
              <a:rPr lang="en-US" smtClean="0"/>
              <a:t>‹#›</a:t>
            </a:fld>
            <a:endParaRPr lang="en-US"/>
          </a:p>
        </p:txBody>
      </p:sp>
    </p:spTree>
    <p:extLst>
      <p:ext uri="{BB962C8B-B14F-4D97-AF65-F5344CB8AC3E}">
        <p14:creationId xmlns:p14="http://schemas.microsoft.com/office/powerpoint/2010/main" val="3308028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54457-6901-6A6D-8853-36687DF970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709591-564B-039C-B2E7-0FCEC9805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02EE37-1BA6-A65D-CA9A-F24A174E26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0023EA-AF47-12FD-DB4A-D5B73CD6F7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C75BC9-3F6B-0D20-FFCD-13AA0C5D16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20C7CF-7953-1EF1-4764-CA5E57C86277}"/>
              </a:ext>
            </a:extLst>
          </p:cNvPr>
          <p:cNvSpPr>
            <a:spLocks noGrp="1"/>
          </p:cNvSpPr>
          <p:nvPr>
            <p:ph type="dt" sz="half" idx="10"/>
          </p:nvPr>
        </p:nvSpPr>
        <p:spPr/>
        <p:txBody>
          <a:bodyPr/>
          <a:lstStyle/>
          <a:p>
            <a:fld id="{FEA57997-7E46-489B-AAD2-29477D730118}" type="datetime1">
              <a:rPr lang="en-US" smtClean="0"/>
              <a:t>11/26/2024</a:t>
            </a:fld>
            <a:endParaRPr lang="en-US"/>
          </a:p>
        </p:txBody>
      </p:sp>
      <p:sp>
        <p:nvSpPr>
          <p:cNvPr id="8" name="Footer Placeholder 7">
            <a:extLst>
              <a:ext uri="{FF2B5EF4-FFF2-40B4-BE49-F238E27FC236}">
                <a16:creationId xmlns:a16="http://schemas.microsoft.com/office/drawing/2014/main" id="{95EA33BE-616B-6AC6-AABD-04A3222A49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42287F-EC06-3ECF-9A9C-2D5DFA954FC2}"/>
              </a:ext>
            </a:extLst>
          </p:cNvPr>
          <p:cNvSpPr>
            <a:spLocks noGrp="1"/>
          </p:cNvSpPr>
          <p:nvPr>
            <p:ph type="sldNum" sz="quarter" idx="12"/>
          </p:nvPr>
        </p:nvSpPr>
        <p:spPr/>
        <p:txBody>
          <a:bodyPr/>
          <a:lstStyle/>
          <a:p>
            <a:fld id="{95DD254F-BADE-4073-9BED-34237F6FA37F}" type="slidenum">
              <a:rPr lang="en-US" smtClean="0"/>
              <a:t>‹#›</a:t>
            </a:fld>
            <a:endParaRPr lang="en-US"/>
          </a:p>
        </p:txBody>
      </p:sp>
    </p:spTree>
    <p:extLst>
      <p:ext uri="{BB962C8B-B14F-4D97-AF65-F5344CB8AC3E}">
        <p14:creationId xmlns:p14="http://schemas.microsoft.com/office/powerpoint/2010/main" val="2644636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D268-77D4-626C-ADEB-CD47689BB8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BE6FB0-A115-D403-0541-6ECF1473D7B0}"/>
              </a:ext>
            </a:extLst>
          </p:cNvPr>
          <p:cNvSpPr>
            <a:spLocks noGrp="1"/>
          </p:cNvSpPr>
          <p:nvPr>
            <p:ph type="dt" sz="half" idx="10"/>
          </p:nvPr>
        </p:nvSpPr>
        <p:spPr/>
        <p:txBody>
          <a:bodyPr/>
          <a:lstStyle/>
          <a:p>
            <a:fld id="{840946CF-29AA-42BC-8F2F-C17EDC93A1AF}" type="datetime1">
              <a:rPr lang="en-US" smtClean="0"/>
              <a:t>11/26/2024</a:t>
            </a:fld>
            <a:endParaRPr lang="en-US"/>
          </a:p>
        </p:txBody>
      </p:sp>
      <p:sp>
        <p:nvSpPr>
          <p:cNvPr id="4" name="Footer Placeholder 3">
            <a:extLst>
              <a:ext uri="{FF2B5EF4-FFF2-40B4-BE49-F238E27FC236}">
                <a16:creationId xmlns:a16="http://schemas.microsoft.com/office/drawing/2014/main" id="{90925B27-3773-A9AF-EEA5-6B4F594852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97F373-60B6-AE90-0106-3D1E14F9734D}"/>
              </a:ext>
            </a:extLst>
          </p:cNvPr>
          <p:cNvSpPr>
            <a:spLocks noGrp="1"/>
          </p:cNvSpPr>
          <p:nvPr>
            <p:ph type="sldNum" sz="quarter" idx="12"/>
          </p:nvPr>
        </p:nvSpPr>
        <p:spPr/>
        <p:txBody>
          <a:bodyPr/>
          <a:lstStyle/>
          <a:p>
            <a:fld id="{95DD254F-BADE-4073-9BED-34237F6FA37F}" type="slidenum">
              <a:rPr lang="en-US" smtClean="0"/>
              <a:t>‹#›</a:t>
            </a:fld>
            <a:endParaRPr lang="en-US"/>
          </a:p>
        </p:txBody>
      </p:sp>
    </p:spTree>
    <p:extLst>
      <p:ext uri="{BB962C8B-B14F-4D97-AF65-F5344CB8AC3E}">
        <p14:creationId xmlns:p14="http://schemas.microsoft.com/office/powerpoint/2010/main" val="1705572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7BEEDD-20C0-9983-7F54-64E351912BEF}"/>
              </a:ext>
            </a:extLst>
          </p:cNvPr>
          <p:cNvSpPr>
            <a:spLocks noGrp="1"/>
          </p:cNvSpPr>
          <p:nvPr>
            <p:ph type="dt" sz="half" idx="10"/>
          </p:nvPr>
        </p:nvSpPr>
        <p:spPr/>
        <p:txBody>
          <a:bodyPr/>
          <a:lstStyle/>
          <a:p>
            <a:fld id="{FD867E89-3F14-4B79-BCAB-FDE11F6DBA99}" type="datetime1">
              <a:rPr lang="en-US" smtClean="0"/>
              <a:t>11/26/2024</a:t>
            </a:fld>
            <a:endParaRPr lang="en-US"/>
          </a:p>
        </p:txBody>
      </p:sp>
      <p:sp>
        <p:nvSpPr>
          <p:cNvPr id="3" name="Footer Placeholder 2">
            <a:extLst>
              <a:ext uri="{FF2B5EF4-FFF2-40B4-BE49-F238E27FC236}">
                <a16:creationId xmlns:a16="http://schemas.microsoft.com/office/drawing/2014/main" id="{3E77ABDC-6609-9C3E-D78F-3050BF39C2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4AB789-7A3D-D94F-0908-B96AF428C7A3}"/>
              </a:ext>
            </a:extLst>
          </p:cNvPr>
          <p:cNvSpPr>
            <a:spLocks noGrp="1"/>
          </p:cNvSpPr>
          <p:nvPr>
            <p:ph type="sldNum" sz="quarter" idx="12"/>
          </p:nvPr>
        </p:nvSpPr>
        <p:spPr/>
        <p:txBody>
          <a:bodyPr/>
          <a:lstStyle/>
          <a:p>
            <a:fld id="{95DD254F-BADE-4073-9BED-34237F6FA37F}" type="slidenum">
              <a:rPr lang="en-US" smtClean="0"/>
              <a:t>‹#›</a:t>
            </a:fld>
            <a:endParaRPr lang="en-US"/>
          </a:p>
        </p:txBody>
      </p:sp>
    </p:spTree>
    <p:extLst>
      <p:ext uri="{BB962C8B-B14F-4D97-AF65-F5344CB8AC3E}">
        <p14:creationId xmlns:p14="http://schemas.microsoft.com/office/powerpoint/2010/main" val="238722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A9D7B-0887-C1AB-1BFC-B720651FD9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0C2367-0248-3CA0-3C29-AE512A3117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4F46C0-ACFE-7684-D414-D851509FA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0457A2-3427-6C85-A72C-81FA96C1DCA5}"/>
              </a:ext>
            </a:extLst>
          </p:cNvPr>
          <p:cNvSpPr>
            <a:spLocks noGrp="1"/>
          </p:cNvSpPr>
          <p:nvPr>
            <p:ph type="dt" sz="half" idx="10"/>
          </p:nvPr>
        </p:nvSpPr>
        <p:spPr/>
        <p:txBody>
          <a:bodyPr/>
          <a:lstStyle/>
          <a:p>
            <a:fld id="{EE11CE29-E230-4592-80CC-BEB24D42722A}" type="datetime1">
              <a:rPr lang="en-US" smtClean="0"/>
              <a:t>11/26/2024</a:t>
            </a:fld>
            <a:endParaRPr lang="en-US"/>
          </a:p>
        </p:txBody>
      </p:sp>
      <p:sp>
        <p:nvSpPr>
          <p:cNvPr id="6" name="Footer Placeholder 5">
            <a:extLst>
              <a:ext uri="{FF2B5EF4-FFF2-40B4-BE49-F238E27FC236}">
                <a16:creationId xmlns:a16="http://schemas.microsoft.com/office/drawing/2014/main" id="{181A6C9F-F667-BD43-98F4-3331A9E61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4DE8C7-597A-A7B0-737A-16DB1B40B5C3}"/>
              </a:ext>
            </a:extLst>
          </p:cNvPr>
          <p:cNvSpPr>
            <a:spLocks noGrp="1"/>
          </p:cNvSpPr>
          <p:nvPr>
            <p:ph type="sldNum" sz="quarter" idx="12"/>
          </p:nvPr>
        </p:nvSpPr>
        <p:spPr/>
        <p:txBody>
          <a:bodyPr/>
          <a:lstStyle/>
          <a:p>
            <a:fld id="{95DD254F-BADE-4073-9BED-34237F6FA37F}" type="slidenum">
              <a:rPr lang="en-US" smtClean="0"/>
              <a:t>‹#›</a:t>
            </a:fld>
            <a:endParaRPr lang="en-US"/>
          </a:p>
        </p:txBody>
      </p:sp>
    </p:spTree>
    <p:extLst>
      <p:ext uri="{BB962C8B-B14F-4D97-AF65-F5344CB8AC3E}">
        <p14:creationId xmlns:p14="http://schemas.microsoft.com/office/powerpoint/2010/main" val="233912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7A3F-0A45-EC16-5DA0-002662B05C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8EDD31-5D09-0A2D-C60E-F99942C043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19462-83C8-E62C-AAAC-32A4CD591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3B4F5A-0B60-9619-CF3A-164F469B414D}"/>
              </a:ext>
            </a:extLst>
          </p:cNvPr>
          <p:cNvSpPr>
            <a:spLocks noGrp="1"/>
          </p:cNvSpPr>
          <p:nvPr>
            <p:ph type="dt" sz="half" idx="10"/>
          </p:nvPr>
        </p:nvSpPr>
        <p:spPr/>
        <p:txBody>
          <a:bodyPr/>
          <a:lstStyle/>
          <a:p>
            <a:fld id="{4E553AAC-1847-4EEB-8505-38A7C7337436}" type="datetime1">
              <a:rPr lang="en-US" smtClean="0"/>
              <a:t>11/26/2024</a:t>
            </a:fld>
            <a:endParaRPr lang="en-US"/>
          </a:p>
        </p:txBody>
      </p:sp>
      <p:sp>
        <p:nvSpPr>
          <p:cNvPr id="6" name="Footer Placeholder 5">
            <a:extLst>
              <a:ext uri="{FF2B5EF4-FFF2-40B4-BE49-F238E27FC236}">
                <a16:creationId xmlns:a16="http://schemas.microsoft.com/office/drawing/2014/main" id="{6F385963-083E-05D4-DC05-7C02EB93C6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02DC23-1865-7B7A-6AF3-18693132DA84}"/>
              </a:ext>
            </a:extLst>
          </p:cNvPr>
          <p:cNvSpPr>
            <a:spLocks noGrp="1"/>
          </p:cNvSpPr>
          <p:nvPr>
            <p:ph type="sldNum" sz="quarter" idx="12"/>
          </p:nvPr>
        </p:nvSpPr>
        <p:spPr/>
        <p:txBody>
          <a:bodyPr/>
          <a:lstStyle/>
          <a:p>
            <a:fld id="{95DD254F-BADE-4073-9BED-34237F6FA37F}" type="slidenum">
              <a:rPr lang="en-US" smtClean="0"/>
              <a:t>‹#›</a:t>
            </a:fld>
            <a:endParaRPr lang="en-US"/>
          </a:p>
        </p:txBody>
      </p:sp>
    </p:spTree>
    <p:extLst>
      <p:ext uri="{BB962C8B-B14F-4D97-AF65-F5344CB8AC3E}">
        <p14:creationId xmlns:p14="http://schemas.microsoft.com/office/powerpoint/2010/main" val="2369236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2B86D0-2C3A-42DE-67C0-9DA445A1FF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802036-48CD-7D81-EF47-35A883279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D296E-FBF0-BC6B-1019-63CE787353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78AE1-6B2C-4614-A521-EC21ED3E96AF}" type="datetime1">
              <a:rPr lang="en-US" smtClean="0"/>
              <a:t>11/26/2024</a:t>
            </a:fld>
            <a:endParaRPr lang="en-US"/>
          </a:p>
        </p:txBody>
      </p:sp>
      <p:sp>
        <p:nvSpPr>
          <p:cNvPr id="5" name="Footer Placeholder 4">
            <a:extLst>
              <a:ext uri="{FF2B5EF4-FFF2-40B4-BE49-F238E27FC236}">
                <a16:creationId xmlns:a16="http://schemas.microsoft.com/office/drawing/2014/main" id="{79DC5A1A-3FAD-6B45-E4D8-9BFB3694C6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A4E620-E4F9-DC68-9C93-9FF79D95EE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DD254F-BADE-4073-9BED-34237F6FA37F}" type="slidenum">
              <a:rPr lang="en-US" smtClean="0"/>
              <a:t>‹#›</a:t>
            </a:fld>
            <a:endParaRPr lang="en-US"/>
          </a:p>
        </p:txBody>
      </p:sp>
    </p:spTree>
    <p:extLst>
      <p:ext uri="{BB962C8B-B14F-4D97-AF65-F5344CB8AC3E}">
        <p14:creationId xmlns:p14="http://schemas.microsoft.com/office/powerpoint/2010/main" val="3331694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grpSp>
        <p:nvGrpSpPr>
          <p:cNvPr id="1405" name="Group 1404">
            <a:extLst>
              <a:ext uri="{FF2B5EF4-FFF2-40B4-BE49-F238E27FC236}">
                <a16:creationId xmlns:a16="http://schemas.microsoft.com/office/drawing/2014/main" id="{A8EC4791-5DDD-D22E-C677-37B27B7FE44F}"/>
              </a:ext>
            </a:extLst>
          </p:cNvPr>
          <p:cNvGrpSpPr/>
          <p:nvPr/>
        </p:nvGrpSpPr>
        <p:grpSpPr>
          <a:xfrm>
            <a:off x="0" y="0"/>
            <a:ext cx="6172200" cy="6858000"/>
            <a:chOff x="3009900" y="0"/>
            <a:chExt cx="6172200" cy="6858000"/>
          </a:xfrm>
        </p:grpSpPr>
        <p:pic>
          <p:nvPicPr>
            <p:cNvPr id="1404" name="Graphic 1403">
              <a:extLst>
                <a:ext uri="{FF2B5EF4-FFF2-40B4-BE49-F238E27FC236}">
                  <a16:creationId xmlns:a16="http://schemas.microsoft.com/office/drawing/2014/main" id="{8F925E82-D50E-3151-DD04-517B3DEC15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09900" y="0"/>
              <a:ext cx="6172200" cy="6858000"/>
            </a:xfrm>
            <a:prstGeom prst="rect">
              <a:avLst/>
            </a:prstGeom>
          </p:spPr>
        </p:pic>
        <p:grpSp>
          <p:nvGrpSpPr>
            <p:cNvPr id="1388" name="Graphic 1204">
              <a:extLst>
                <a:ext uri="{FF2B5EF4-FFF2-40B4-BE49-F238E27FC236}">
                  <a16:creationId xmlns:a16="http://schemas.microsoft.com/office/drawing/2014/main" id="{C6CF6614-DCE1-A3CE-4221-F51D2420DD31}"/>
                </a:ext>
              </a:extLst>
            </p:cNvPr>
            <p:cNvGrpSpPr/>
            <p:nvPr/>
          </p:nvGrpSpPr>
          <p:grpSpPr>
            <a:xfrm>
              <a:off x="4271772" y="3209544"/>
              <a:ext cx="3640390" cy="438912"/>
              <a:chOff x="4271772" y="3209544"/>
              <a:chExt cx="3640390" cy="438912"/>
            </a:xfrm>
            <a:solidFill>
              <a:srgbClr val="000000"/>
            </a:solidFill>
          </p:grpSpPr>
          <p:sp>
            <p:nvSpPr>
              <p:cNvPr id="1389" name="Freeform: Shape 1388">
                <a:extLst>
                  <a:ext uri="{FF2B5EF4-FFF2-40B4-BE49-F238E27FC236}">
                    <a16:creationId xmlns:a16="http://schemas.microsoft.com/office/drawing/2014/main" id="{BDADCAF9-CB1D-020F-3F45-3F65D00B0213}"/>
                  </a:ext>
                </a:extLst>
              </p:cNvPr>
              <p:cNvSpPr/>
              <p:nvPr/>
            </p:nvSpPr>
            <p:spPr>
              <a:xfrm flipV="1">
                <a:off x="7505747" y="3209544"/>
                <a:ext cx="387048" cy="425196"/>
              </a:xfrm>
              <a:custGeom>
                <a:avLst/>
                <a:gdLst>
                  <a:gd name="connsiteX0" fmla="*/ 233967 w 387048"/>
                  <a:gd name="connsiteY0" fmla="*/ 375827 h 425196"/>
                  <a:gd name="connsiteX1" fmla="*/ 176360 w 387048"/>
                  <a:gd name="connsiteY1" fmla="*/ 288045 h 425196"/>
                  <a:gd name="connsiteX2" fmla="*/ 145499 w 387048"/>
                  <a:gd name="connsiteY2" fmla="*/ 271586 h 425196"/>
                  <a:gd name="connsiteX3" fmla="*/ 149614 w 387048"/>
                  <a:gd name="connsiteY3" fmla="*/ 292846 h 425196"/>
                  <a:gd name="connsiteX4" fmla="*/ 85149 w 387048"/>
                  <a:gd name="connsiteY4" fmla="*/ 313420 h 425196"/>
                  <a:gd name="connsiteX5" fmla="*/ -3319 w 387048"/>
                  <a:gd name="connsiteY5" fmla="*/ 303133 h 425196"/>
                  <a:gd name="connsiteX6" fmla="*/ 795 w 387048"/>
                  <a:gd name="connsiteY6" fmla="*/ 229752 h 425196"/>
                  <a:gd name="connsiteX7" fmla="*/ 14511 w 387048"/>
                  <a:gd name="connsiteY7" fmla="*/ 122767 h 425196"/>
                  <a:gd name="connsiteX8" fmla="*/ 17255 w 387048"/>
                  <a:gd name="connsiteY8" fmla="*/ 69961 h 425196"/>
                  <a:gd name="connsiteX9" fmla="*/ 33714 w 387048"/>
                  <a:gd name="connsiteY9" fmla="*/ 78190 h 425196"/>
                  <a:gd name="connsiteX10" fmla="*/ 96122 w 387048"/>
                  <a:gd name="connsiteY10" fmla="*/ 96021 h 425196"/>
                  <a:gd name="connsiteX11" fmla="*/ 151671 w 387048"/>
                  <a:gd name="connsiteY11" fmla="*/ 124139 h 425196"/>
                  <a:gd name="connsiteX12" fmla="*/ 266200 w 387048"/>
                  <a:gd name="connsiteY12" fmla="*/ 32927 h 425196"/>
                  <a:gd name="connsiteX13" fmla="*/ 290889 w 387048"/>
                  <a:gd name="connsiteY13" fmla="*/ 9 h 425196"/>
                  <a:gd name="connsiteX14" fmla="*/ 260714 w 387048"/>
                  <a:gd name="connsiteY14" fmla="*/ 83677 h 425196"/>
                  <a:gd name="connsiteX15" fmla="*/ 241511 w 387048"/>
                  <a:gd name="connsiteY15" fmla="*/ 130997 h 425196"/>
                  <a:gd name="connsiteX16" fmla="*/ 351925 w 387048"/>
                  <a:gd name="connsiteY16" fmla="*/ 110423 h 425196"/>
                  <a:gd name="connsiteX17" fmla="*/ 381414 w 387048"/>
                  <a:gd name="connsiteY17" fmla="*/ 100822 h 425196"/>
                  <a:gd name="connsiteX18" fmla="*/ 303233 w 387048"/>
                  <a:gd name="connsiteY18" fmla="*/ 163915 h 425196"/>
                  <a:gd name="connsiteX19" fmla="*/ 229167 w 387048"/>
                  <a:gd name="connsiteY19" fmla="*/ 154314 h 425196"/>
                  <a:gd name="connsiteX20" fmla="*/ 221623 w 387048"/>
                  <a:gd name="connsiteY20" fmla="*/ 136483 h 425196"/>
                  <a:gd name="connsiteX21" fmla="*/ 198992 w 387048"/>
                  <a:gd name="connsiteY21" fmla="*/ 158429 h 425196"/>
                  <a:gd name="connsiteX22" fmla="*/ 162644 w 387048"/>
                  <a:gd name="connsiteY22" fmla="*/ 176260 h 425196"/>
                  <a:gd name="connsiteX23" fmla="*/ 144813 w 387048"/>
                  <a:gd name="connsiteY23" fmla="*/ 193405 h 425196"/>
                  <a:gd name="connsiteX24" fmla="*/ 218880 w 387048"/>
                  <a:gd name="connsiteY24" fmla="*/ 288045 h 425196"/>
                  <a:gd name="connsiteX25" fmla="*/ 278544 w 387048"/>
                  <a:gd name="connsiteY25" fmla="*/ 359368 h 425196"/>
                  <a:gd name="connsiteX26" fmla="*/ 264143 w 387048"/>
                  <a:gd name="connsiteY26" fmla="*/ 425205 h 425196"/>
                  <a:gd name="connsiteX27" fmla="*/ 233967 w 387048"/>
                  <a:gd name="connsiteY27" fmla="*/ 375827 h 425196"/>
                  <a:gd name="connsiteX28" fmla="*/ 56345 w 387048"/>
                  <a:gd name="connsiteY28" fmla="*/ 246897 h 425196"/>
                  <a:gd name="connsiteX29" fmla="*/ 40572 w 387048"/>
                  <a:gd name="connsiteY29" fmla="*/ 212607 h 425196"/>
                  <a:gd name="connsiteX30" fmla="*/ 24798 w 387048"/>
                  <a:gd name="connsiteY30" fmla="*/ 225637 h 425196"/>
                  <a:gd name="connsiteX31" fmla="*/ 20684 w 387048"/>
                  <a:gd name="connsiteY31" fmla="*/ 259927 h 425196"/>
                  <a:gd name="connsiteX32" fmla="*/ 35771 w 387048"/>
                  <a:gd name="connsiteY32" fmla="*/ 281187 h 425196"/>
                  <a:gd name="connsiteX33" fmla="*/ 56345 w 387048"/>
                  <a:gd name="connsiteY33" fmla="*/ 246897 h 425196"/>
                  <a:gd name="connsiteX34" fmla="*/ 112581 w 387048"/>
                  <a:gd name="connsiteY34" fmla="*/ 242096 h 425196"/>
                  <a:gd name="connsiteX35" fmla="*/ 101608 w 387048"/>
                  <a:gd name="connsiteY35" fmla="*/ 212607 h 425196"/>
                  <a:gd name="connsiteX36" fmla="*/ 79662 w 387048"/>
                  <a:gd name="connsiteY36" fmla="*/ 259241 h 425196"/>
                  <a:gd name="connsiteX37" fmla="*/ 95436 w 387048"/>
                  <a:gd name="connsiteY37" fmla="*/ 272957 h 425196"/>
                  <a:gd name="connsiteX38" fmla="*/ 112581 w 387048"/>
                  <a:gd name="connsiteY38" fmla="*/ 242096 h 425196"/>
                  <a:gd name="connsiteX39" fmla="*/ 65946 w 387048"/>
                  <a:gd name="connsiteY39" fmla="*/ 168716 h 425196"/>
                  <a:gd name="connsiteX40" fmla="*/ 70061 w 387048"/>
                  <a:gd name="connsiteY40" fmla="*/ 137169 h 425196"/>
                  <a:gd name="connsiteX41" fmla="*/ 54974 w 387048"/>
                  <a:gd name="connsiteY41" fmla="*/ 117967 h 425196"/>
                  <a:gd name="connsiteX42" fmla="*/ 33028 w 387048"/>
                  <a:gd name="connsiteY42" fmla="*/ 139226 h 425196"/>
                  <a:gd name="connsiteX43" fmla="*/ 34400 w 387048"/>
                  <a:gd name="connsiteY43" fmla="*/ 168716 h 425196"/>
                  <a:gd name="connsiteX44" fmla="*/ 65946 w 387048"/>
                  <a:gd name="connsiteY44" fmla="*/ 168716 h 425196"/>
                  <a:gd name="connsiteX45" fmla="*/ 122868 w 387048"/>
                  <a:gd name="connsiteY45" fmla="*/ 156371 h 425196"/>
                  <a:gd name="connsiteX46" fmla="*/ 106409 w 387048"/>
                  <a:gd name="connsiteY46" fmla="*/ 123453 h 425196"/>
                  <a:gd name="connsiteX47" fmla="*/ 93378 w 387048"/>
                  <a:gd name="connsiteY47" fmla="*/ 150885 h 425196"/>
                  <a:gd name="connsiteX48" fmla="*/ 106409 w 387048"/>
                  <a:gd name="connsiteY48" fmla="*/ 178317 h 425196"/>
                  <a:gd name="connsiteX49" fmla="*/ 122868 w 387048"/>
                  <a:gd name="connsiteY49" fmla="*/ 156371 h 42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87048" h="425196">
                    <a:moveTo>
                      <a:pt x="233967" y="375827"/>
                    </a:moveTo>
                    <a:cubicBezTo>
                      <a:pt x="220937" y="348395"/>
                      <a:pt x="194877" y="308619"/>
                      <a:pt x="176360" y="288045"/>
                    </a:cubicBezTo>
                    <a:cubicBezTo>
                      <a:pt x="142756" y="251698"/>
                      <a:pt x="142070" y="251012"/>
                      <a:pt x="145499" y="271586"/>
                    </a:cubicBezTo>
                    <a:lnTo>
                      <a:pt x="149614" y="292846"/>
                    </a:lnTo>
                    <a:lnTo>
                      <a:pt x="85149" y="313420"/>
                    </a:lnTo>
                    <a:cubicBezTo>
                      <a:pt x="16569" y="336051"/>
                      <a:pt x="9025" y="335365"/>
                      <a:pt x="-3319" y="303133"/>
                    </a:cubicBezTo>
                    <a:cubicBezTo>
                      <a:pt x="-7434" y="292160"/>
                      <a:pt x="-6063" y="267471"/>
                      <a:pt x="795" y="229752"/>
                    </a:cubicBezTo>
                    <a:cubicBezTo>
                      <a:pt x="6968" y="198891"/>
                      <a:pt x="13140" y="150199"/>
                      <a:pt x="14511" y="122767"/>
                    </a:cubicBezTo>
                    <a:cubicBezTo>
                      <a:pt x="15883" y="94649"/>
                      <a:pt x="17255" y="71332"/>
                      <a:pt x="17255" y="69961"/>
                    </a:cubicBezTo>
                    <a:cubicBezTo>
                      <a:pt x="17940" y="69275"/>
                      <a:pt x="24798" y="72704"/>
                      <a:pt x="33714" y="78190"/>
                    </a:cubicBezTo>
                    <a:cubicBezTo>
                      <a:pt x="41943" y="83677"/>
                      <a:pt x="70061" y="91906"/>
                      <a:pt x="96122" y="96021"/>
                    </a:cubicBezTo>
                    <a:cubicBezTo>
                      <a:pt x="153043" y="104936"/>
                      <a:pt x="157158" y="106994"/>
                      <a:pt x="151671" y="124139"/>
                    </a:cubicBezTo>
                    <a:cubicBezTo>
                      <a:pt x="138641" y="165287"/>
                      <a:pt x="225052" y="96707"/>
                      <a:pt x="266200" y="32927"/>
                    </a:cubicBezTo>
                    <a:cubicBezTo>
                      <a:pt x="277859" y="15097"/>
                      <a:pt x="288831" y="9"/>
                      <a:pt x="290889" y="9"/>
                    </a:cubicBezTo>
                    <a:cubicBezTo>
                      <a:pt x="299804" y="9"/>
                      <a:pt x="281973" y="49387"/>
                      <a:pt x="260714" y="83677"/>
                    </a:cubicBezTo>
                    <a:cubicBezTo>
                      <a:pt x="247683" y="105622"/>
                      <a:pt x="238768" y="126882"/>
                      <a:pt x="241511" y="130997"/>
                    </a:cubicBezTo>
                    <a:cubicBezTo>
                      <a:pt x="250427" y="146084"/>
                      <a:pt x="319692" y="133054"/>
                      <a:pt x="351925" y="110423"/>
                    </a:cubicBezTo>
                    <a:cubicBezTo>
                      <a:pt x="375242" y="93964"/>
                      <a:pt x="381414" y="91906"/>
                      <a:pt x="381414" y="100822"/>
                    </a:cubicBezTo>
                    <a:cubicBezTo>
                      <a:pt x="381414" y="118652"/>
                      <a:pt x="336837" y="155000"/>
                      <a:pt x="303233" y="163915"/>
                    </a:cubicBezTo>
                    <a:cubicBezTo>
                      <a:pt x="254541" y="176260"/>
                      <a:pt x="238082" y="173516"/>
                      <a:pt x="229167" y="154314"/>
                    </a:cubicBezTo>
                    <a:lnTo>
                      <a:pt x="221623" y="136483"/>
                    </a:lnTo>
                    <a:lnTo>
                      <a:pt x="198992" y="158429"/>
                    </a:lnTo>
                    <a:cubicBezTo>
                      <a:pt x="183904" y="173516"/>
                      <a:pt x="172245" y="179003"/>
                      <a:pt x="162644" y="176260"/>
                    </a:cubicBezTo>
                    <a:cubicBezTo>
                      <a:pt x="151671" y="173516"/>
                      <a:pt x="148242" y="176945"/>
                      <a:pt x="144813" y="193405"/>
                    </a:cubicBezTo>
                    <a:cubicBezTo>
                      <a:pt x="138641" y="219465"/>
                      <a:pt x="146185" y="228380"/>
                      <a:pt x="218880" y="288045"/>
                    </a:cubicBezTo>
                    <a:cubicBezTo>
                      <a:pt x="272372" y="331250"/>
                      <a:pt x="278544" y="339480"/>
                      <a:pt x="278544" y="359368"/>
                    </a:cubicBezTo>
                    <a:cubicBezTo>
                      <a:pt x="278544" y="391601"/>
                      <a:pt x="271001" y="425205"/>
                      <a:pt x="264143" y="425205"/>
                    </a:cubicBezTo>
                    <a:cubicBezTo>
                      <a:pt x="260714" y="425205"/>
                      <a:pt x="247683" y="402574"/>
                      <a:pt x="233967" y="375827"/>
                    </a:cubicBezTo>
                    <a:close/>
                    <a:moveTo>
                      <a:pt x="56345" y="246897"/>
                    </a:moveTo>
                    <a:cubicBezTo>
                      <a:pt x="56345" y="215350"/>
                      <a:pt x="55659" y="212607"/>
                      <a:pt x="40572" y="212607"/>
                    </a:cubicBezTo>
                    <a:cubicBezTo>
                      <a:pt x="29599" y="212607"/>
                      <a:pt x="24798" y="216722"/>
                      <a:pt x="24798" y="225637"/>
                    </a:cubicBezTo>
                    <a:cubicBezTo>
                      <a:pt x="24798" y="232495"/>
                      <a:pt x="22741" y="248269"/>
                      <a:pt x="20684" y="259927"/>
                    </a:cubicBezTo>
                    <a:cubicBezTo>
                      <a:pt x="16569" y="279815"/>
                      <a:pt x="17255" y="281187"/>
                      <a:pt x="35771" y="281187"/>
                    </a:cubicBezTo>
                    <a:cubicBezTo>
                      <a:pt x="54974" y="281187"/>
                      <a:pt x="55659" y="279815"/>
                      <a:pt x="56345" y="246897"/>
                    </a:cubicBezTo>
                    <a:close/>
                    <a:moveTo>
                      <a:pt x="112581" y="242096"/>
                    </a:moveTo>
                    <a:cubicBezTo>
                      <a:pt x="114638" y="216722"/>
                      <a:pt x="112581" y="212607"/>
                      <a:pt x="101608" y="212607"/>
                    </a:cubicBezTo>
                    <a:cubicBezTo>
                      <a:pt x="87892" y="212607"/>
                      <a:pt x="79662" y="229752"/>
                      <a:pt x="79662" y="259241"/>
                    </a:cubicBezTo>
                    <a:cubicBezTo>
                      <a:pt x="79662" y="272272"/>
                      <a:pt x="83091" y="275015"/>
                      <a:pt x="95436" y="272957"/>
                    </a:cubicBezTo>
                    <a:cubicBezTo>
                      <a:pt x="107780" y="271586"/>
                      <a:pt x="111209" y="266099"/>
                      <a:pt x="112581" y="242096"/>
                    </a:cubicBezTo>
                    <a:close/>
                    <a:moveTo>
                      <a:pt x="65946" y="168716"/>
                    </a:moveTo>
                    <a:cubicBezTo>
                      <a:pt x="65946" y="163915"/>
                      <a:pt x="68004" y="149513"/>
                      <a:pt x="70061" y="137169"/>
                    </a:cubicBezTo>
                    <a:cubicBezTo>
                      <a:pt x="74862" y="116595"/>
                      <a:pt x="74176" y="115909"/>
                      <a:pt x="54974" y="117967"/>
                    </a:cubicBezTo>
                    <a:cubicBezTo>
                      <a:pt x="39200" y="119338"/>
                      <a:pt x="34400" y="123453"/>
                      <a:pt x="33028" y="139226"/>
                    </a:cubicBezTo>
                    <a:cubicBezTo>
                      <a:pt x="31656" y="150199"/>
                      <a:pt x="32342" y="163229"/>
                      <a:pt x="34400" y="168716"/>
                    </a:cubicBezTo>
                    <a:cubicBezTo>
                      <a:pt x="39200" y="181060"/>
                      <a:pt x="65946" y="181060"/>
                      <a:pt x="65946" y="168716"/>
                    </a:cubicBezTo>
                    <a:close/>
                    <a:moveTo>
                      <a:pt x="122868" y="156371"/>
                    </a:moveTo>
                    <a:cubicBezTo>
                      <a:pt x="126983" y="128939"/>
                      <a:pt x="124239" y="123453"/>
                      <a:pt x="106409" y="123453"/>
                    </a:cubicBezTo>
                    <a:cubicBezTo>
                      <a:pt x="95436" y="123453"/>
                      <a:pt x="93378" y="128254"/>
                      <a:pt x="93378" y="150885"/>
                    </a:cubicBezTo>
                    <a:cubicBezTo>
                      <a:pt x="93378" y="173516"/>
                      <a:pt x="96122" y="178317"/>
                      <a:pt x="106409" y="178317"/>
                    </a:cubicBezTo>
                    <a:cubicBezTo>
                      <a:pt x="115324" y="178317"/>
                      <a:pt x="120125" y="172145"/>
                      <a:pt x="122868" y="156371"/>
                    </a:cubicBezTo>
                    <a:close/>
                  </a:path>
                </a:pathLst>
              </a:custGeom>
              <a:solidFill>
                <a:srgbClr val="000000"/>
              </a:solidFill>
              <a:ln w="686" cap="flat">
                <a:noFill/>
                <a:prstDash val="solid"/>
                <a:miter/>
              </a:ln>
            </p:spPr>
            <p:txBody>
              <a:bodyPr rtlCol="0" anchor="ctr"/>
              <a:lstStyle/>
              <a:p>
                <a:endParaRPr lang="en-US"/>
              </a:p>
            </p:txBody>
          </p:sp>
          <p:sp>
            <p:nvSpPr>
              <p:cNvPr id="1390" name="Freeform: Shape 1389">
                <a:extLst>
                  <a:ext uri="{FF2B5EF4-FFF2-40B4-BE49-F238E27FC236}">
                    <a16:creationId xmlns:a16="http://schemas.microsoft.com/office/drawing/2014/main" id="{FEF116BB-C236-C704-5038-448BC33F8ADE}"/>
                  </a:ext>
                </a:extLst>
              </p:cNvPr>
              <p:cNvSpPr/>
              <p:nvPr/>
            </p:nvSpPr>
            <p:spPr>
              <a:xfrm flipV="1">
                <a:off x="7021830" y="3231005"/>
                <a:ext cx="405307" cy="304293"/>
              </a:xfrm>
              <a:custGeom>
                <a:avLst/>
                <a:gdLst>
                  <a:gd name="connsiteX0" fmla="*/ 274110 w 405307"/>
                  <a:gd name="connsiteY0" fmla="*/ 286611 h 304293"/>
                  <a:gd name="connsiteX1" fmla="*/ 269995 w 405307"/>
                  <a:gd name="connsiteY1" fmla="*/ 229689 h 304293"/>
                  <a:gd name="connsiteX2" fmla="*/ 265880 w 405307"/>
                  <a:gd name="connsiteY2" fmla="*/ 161109 h 304293"/>
                  <a:gd name="connsiteX3" fmla="*/ 251478 w 405307"/>
                  <a:gd name="connsiteY3" fmla="*/ 195399 h 304293"/>
                  <a:gd name="connsiteX4" fmla="*/ 229533 w 405307"/>
                  <a:gd name="connsiteY4" fmla="*/ 196771 h 304293"/>
                  <a:gd name="connsiteX5" fmla="*/ 214445 w 405307"/>
                  <a:gd name="connsiteY5" fmla="*/ 205686 h 304293"/>
                  <a:gd name="connsiteX6" fmla="*/ 199357 w 405307"/>
                  <a:gd name="connsiteY6" fmla="*/ 243405 h 304293"/>
                  <a:gd name="connsiteX7" fmla="*/ 171240 w 405307"/>
                  <a:gd name="connsiteY7" fmla="*/ 255064 h 304293"/>
                  <a:gd name="connsiteX8" fmla="*/ 145865 w 405307"/>
                  <a:gd name="connsiteY8" fmla="*/ 251635 h 304293"/>
                  <a:gd name="connsiteX9" fmla="*/ 136950 w 405307"/>
                  <a:gd name="connsiteY9" fmla="*/ 202257 h 304293"/>
                  <a:gd name="connsiteX10" fmla="*/ 132835 w 405307"/>
                  <a:gd name="connsiteY10" fmla="*/ 167967 h 304293"/>
                  <a:gd name="connsiteX11" fmla="*/ 125291 w 405307"/>
                  <a:gd name="connsiteY11" fmla="*/ 185112 h 304293"/>
                  <a:gd name="connsiteX12" fmla="*/ 110203 w 405307"/>
                  <a:gd name="connsiteY12" fmla="*/ 201572 h 304293"/>
                  <a:gd name="connsiteX13" fmla="*/ 70427 w 405307"/>
                  <a:gd name="connsiteY13" fmla="*/ 235862 h 304293"/>
                  <a:gd name="connsiteX14" fmla="*/ 64255 w 405307"/>
                  <a:gd name="connsiteY14" fmla="*/ 273581 h 304293"/>
                  <a:gd name="connsiteX15" fmla="*/ 41623 w 405307"/>
                  <a:gd name="connsiteY15" fmla="*/ 232433 h 304293"/>
                  <a:gd name="connsiteX16" fmla="*/ 28593 w 405307"/>
                  <a:gd name="connsiteY16" fmla="*/ 212544 h 304293"/>
                  <a:gd name="connsiteX17" fmla="*/ -5011 w 405307"/>
                  <a:gd name="connsiteY17" fmla="*/ 187856 h 304293"/>
                  <a:gd name="connsiteX18" fmla="*/ 21735 w 405307"/>
                  <a:gd name="connsiteY18" fmla="*/ 174825 h 304293"/>
                  <a:gd name="connsiteX19" fmla="*/ 56711 w 405307"/>
                  <a:gd name="connsiteY19" fmla="*/ 132992 h 304293"/>
                  <a:gd name="connsiteX20" fmla="*/ 40252 w 405307"/>
                  <a:gd name="connsiteY20" fmla="*/ 113103 h 304293"/>
                  <a:gd name="connsiteX21" fmla="*/ 19678 w 405307"/>
                  <a:gd name="connsiteY21" fmla="*/ 98016 h 304293"/>
                  <a:gd name="connsiteX22" fmla="*/ 41623 w 405307"/>
                  <a:gd name="connsiteY22" fmla="*/ 78128 h 304293"/>
                  <a:gd name="connsiteX23" fmla="*/ 67684 w 405307"/>
                  <a:gd name="connsiteY23" fmla="*/ 61668 h 304293"/>
                  <a:gd name="connsiteX24" fmla="*/ 89629 w 405307"/>
                  <a:gd name="connsiteY24" fmla="*/ 67155 h 304293"/>
                  <a:gd name="connsiteX25" fmla="*/ 115690 w 405307"/>
                  <a:gd name="connsiteY25" fmla="*/ 102816 h 304293"/>
                  <a:gd name="connsiteX26" fmla="*/ 135578 w 405307"/>
                  <a:gd name="connsiteY26" fmla="*/ 119961 h 304293"/>
                  <a:gd name="connsiteX27" fmla="*/ 141750 w 405307"/>
                  <a:gd name="connsiteY27" fmla="*/ 126819 h 304293"/>
                  <a:gd name="connsiteX28" fmla="*/ 152723 w 405307"/>
                  <a:gd name="connsiteY28" fmla="*/ 58925 h 304293"/>
                  <a:gd name="connsiteX29" fmla="*/ 164382 w 405307"/>
                  <a:gd name="connsiteY29" fmla="*/ 47952 h 304293"/>
                  <a:gd name="connsiteX30" fmla="*/ 197986 w 405307"/>
                  <a:gd name="connsiteY30" fmla="*/ 58239 h 304293"/>
                  <a:gd name="connsiteX31" fmla="*/ 227475 w 405307"/>
                  <a:gd name="connsiteY31" fmla="*/ 100073 h 304293"/>
                  <a:gd name="connsiteX32" fmla="*/ 232962 w 405307"/>
                  <a:gd name="connsiteY32" fmla="*/ 131620 h 304293"/>
                  <a:gd name="connsiteX33" fmla="*/ 241191 w 405307"/>
                  <a:gd name="connsiteY33" fmla="*/ 101445 h 304293"/>
                  <a:gd name="connsiteX34" fmla="*/ 262451 w 405307"/>
                  <a:gd name="connsiteY34" fmla="*/ 102816 h 304293"/>
                  <a:gd name="connsiteX35" fmla="*/ 271366 w 405307"/>
                  <a:gd name="connsiteY35" fmla="*/ 132306 h 304293"/>
                  <a:gd name="connsiteX36" fmla="*/ 285768 w 405307"/>
                  <a:gd name="connsiteY36" fmla="*/ 69898 h 304293"/>
                  <a:gd name="connsiteX37" fmla="*/ 296741 w 405307"/>
                  <a:gd name="connsiteY37" fmla="*/ 10233 h 304293"/>
                  <a:gd name="connsiteX38" fmla="*/ 310457 w 405307"/>
                  <a:gd name="connsiteY38" fmla="*/ 20520 h 304293"/>
                  <a:gd name="connsiteX39" fmla="*/ 313200 w 405307"/>
                  <a:gd name="connsiteY39" fmla="*/ 75384 h 304293"/>
                  <a:gd name="connsiteX40" fmla="*/ 311143 w 405307"/>
                  <a:gd name="connsiteY40" fmla="*/ 119961 h 304293"/>
                  <a:gd name="connsiteX41" fmla="*/ 380409 w 405307"/>
                  <a:gd name="connsiteY41" fmla="*/ 41094 h 304293"/>
                  <a:gd name="connsiteX42" fmla="*/ 400297 w 405307"/>
                  <a:gd name="connsiteY42" fmla="*/ -54 h 304293"/>
                  <a:gd name="connsiteX43" fmla="*/ 396182 w 405307"/>
                  <a:gd name="connsiteY43" fmla="*/ 34236 h 304293"/>
                  <a:gd name="connsiteX44" fmla="*/ 331031 w 405307"/>
                  <a:gd name="connsiteY44" fmla="*/ 141221 h 304293"/>
                  <a:gd name="connsiteX45" fmla="*/ 297427 w 405307"/>
                  <a:gd name="connsiteY45" fmla="*/ 245463 h 304293"/>
                  <a:gd name="connsiteX46" fmla="*/ 274110 w 405307"/>
                  <a:gd name="connsiteY46" fmla="*/ 286611 h 304293"/>
                  <a:gd name="connsiteX47" fmla="*/ 187013 w 405307"/>
                  <a:gd name="connsiteY47" fmla="*/ 198143 h 304293"/>
                  <a:gd name="connsiteX48" fmla="*/ 176726 w 405307"/>
                  <a:gd name="connsiteY48" fmla="*/ 167967 h 304293"/>
                  <a:gd name="connsiteX49" fmla="*/ 159581 w 405307"/>
                  <a:gd name="connsiteY49" fmla="*/ 191970 h 304293"/>
                  <a:gd name="connsiteX50" fmla="*/ 187013 w 405307"/>
                  <a:gd name="connsiteY50" fmla="*/ 198143 h 304293"/>
                  <a:gd name="connsiteX51" fmla="*/ 104031 w 405307"/>
                  <a:gd name="connsiteY51" fmla="*/ 153566 h 304293"/>
                  <a:gd name="connsiteX52" fmla="*/ 95116 w 405307"/>
                  <a:gd name="connsiteY52" fmla="*/ 119961 h 304293"/>
                  <a:gd name="connsiteX53" fmla="*/ 77285 w 405307"/>
                  <a:gd name="connsiteY53" fmla="*/ 163167 h 304293"/>
                  <a:gd name="connsiteX54" fmla="*/ 104031 w 405307"/>
                  <a:gd name="connsiteY54" fmla="*/ 153566 h 304293"/>
                  <a:gd name="connsiteX55" fmla="*/ 200729 w 405307"/>
                  <a:gd name="connsiteY55" fmla="*/ 125448 h 304293"/>
                  <a:gd name="connsiteX56" fmla="*/ 204844 w 405307"/>
                  <a:gd name="connsiteY56" fmla="*/ 101445 h 304293"/>
                  <a:gd name="connsiteX57" fmla="*/ 195243 w 405307"/>
                  <a:gd name="connsiteY57" fmla="*/ 85671 h 304293"/>
                  <a:gd name="connsiteX58" fmla="*/ 170554 w 405307"/>
                  <a:gd name="connsiteY58" fmla="*/ 115161 h 304293"/>
                  <a:gd name="connsiteX59" fmla="*/ 183584 w 405307"/>
                  <a:gd name="connsiteY59" fmla="*/ 133677 h 304293"/>
                  <a:gd name="connsiteX60" fmla="*/ 200729 w 405307"/>
                  <a:gd name="connsiteY60" fmla="*/ 125448 h 30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05307" h="304293">
                    <a:moveTo>
                      <a:pt x="274110" y="286611"/>
                    </a:moveTo>
                    <a:cubicBezTo>
                      <a:pt x="266566" y="272209"/>
                      <a:pt x="265880" y="257807"/>
                      <a:pt x="269995" y="229689"/>
                    </a:cubicBezTo>
                    <a:cubicBezTo>
                      <a:pt x="278224" y="172768"/>
                      <a:pt x="277539" y="161109"/>
                      <a:pt x="265880" y="161109"/>
                    </a:cubicBezTo>
                    <a:cubicBezTo>
                      <a:pt x="259022" y="161109"/>
                      <a:pt x="254907" y="172082"/>
                      <a:pt x="251478" y="195399"/>
                    </a:cubicBezTo>
                    <a:cubicBezTo>
                      <a:pt x="245992" y="237233"/>
                      <a:pt x="232276" y="237919"/>
                      <a:pt x="229533" y="196771"/>
                    </a:cubicBezTo>
                    <a:cubicBezTo>
                      <a:pt x="226104" y="154251"/>
                      <a:pt x="214445" y="161795"/>
                      <a:pt x="214445" y="205686"/>
                    </a:cubicBezTo>
                    <a:cubicBezTo>
                      <a:pt x="214445" y="239976"/>
                      <a:pt x="213073" y="243405"/>
                      <a:pt x="199357" y="243405"/>
                    </a:cubicBezTo>
                    <a:cubicBezTo>
                      <a:pt x="191128" y="243405"/>
                      <a:pt x="178783" y="248892"/>
                      <a:pt x="171240" y="255064"/>
                    </a:cubicBezTo>
                    <a:cubicBezTo>
                      <a:pt x="158895" y="266723"/>
                      <a:pt x="157524" y="266723"/>
                      <a:pt x="145865" y="251635"/>
                    </a:cubicBezTo>
                    <a:cubicBezTo>
                      <a:pt x="135578" y="239291"/>
                      <a:pt x="133521" y="229004"/>
                      <a:pt x="136950" y="202257"/>
                    </a:cubicBezTo>
                    <a:cubicBezTo>
                      <a:pt x="139693" y="178940"/>
                      <a:pt x="138321" y="167967"/>
                      <a:pt x="132835" y="167967"/>
                    </a:cubicBezTo>
                    <a:cubicBezTo>
                      <a:pt x="128720" y="167967"/>
                      <a:pt x="125291" y="175511"/>
                      <a:pt x="125291" y="185112"/>
                    </a:cubicBezTo>
                    <a:cubicBezTo>
                      <a:pt x="125291" y="199514"/>
                      <a:pt x="121862" y="202257"/>
                      <a:pt x="110203" y="201572"/>
                    </a:cubicBezTo>
                    <a:cubicBezTo>
                      <a:pt x="73170" y="198143"/>
                      <a:pt x="70427" y="200200"/>
                      <a:pt x="70427" y="235862"/>
                    </a:cubicBezTo>
                    <a:cubicBezTo>
                      <a:pt x="70427" y="255064"/>
                      <a:pt x="67684" y="271523"/>
                      <a:pt x="64255" y="273581"/>
                    </a:cubicBezTo>
                    <a:cubicBezTo>
                      <a:pt x="53282" y="280439"/>
                      <a:pt x="40938" y="257121"/>
                      <a:pt x="41623" y="232433"/>
                    </a:cubicBezTo>
                    <a:cubicBezTo>
                      <a:pt x="42309" y="211173"/>
                      <a:pt x="40938" y="209115"/>
                      <a:pt x="28593" y="212544"/>
                    </a:cubicBezTo>
                    <a:cubicBezTo>
                      <a:pt x="12134" y="218031"/>
                      <a:pt x="-5011" y="205686"/>
                      <a:pt x="-5011" y="187856"/>
                    </a:cubicBezTo>
                    <a:cubicBezTo>
                      <a:pt x="-5011" y="177569"/>
                      <a:pt x="475" y="174825"/>
                      <a:pt x="21735" y="174825"/>
                    </a:cubicBezTo>
                    <a:cubicBezTo>
                      <a:pt x="50539" y="174825"/>
                      <a:pt x="56711" y="167282"/>
                      <a:pt x="56711" y="132992"/>
                    </a:cubicBezTo>
                    <a:cubicBezTo>
                      <a:pt x="56711" y="116532"/>
                      <a:pt x="53968" y="113103"/>
                      <a:pt x="40252" y="113103"/>
                    </a:cubicBezTo>
                    <a:cubicBezTo>
                      <a:pt x="29279" y="113103"/>
                      <a:pt x="22421" y="108303"/>
                      <a:pt x="19678" y="98016"/>
                    </a:cubicBezTo>
                    <a:cubicBezTo>
                      <a:pt x="14877" y="77442"/>
                      <a:pt x="24478" y="68526"/>
                      <a:pt x="41623" y="78128"/>
                    </a:cubicBezTo>
                    <a:cubicBezTo>
                      <a:pt x="61512" y="89100"/>
                      <a:pt x="62197" y="88415"/>
                      <a:pt x="67684" y="61668"/>
                    </a:cubicBezTo>
                    <a:cubicBezTo>
                      <a:pt x="73170" y="30807"/>
                      <a:pt x="86886" y="34236"/>
                      <a:pt x="89629" y="67155"/>
                    </a:cubicBezTo>
                    <a:cubicBezTo>
                      <a:pt x="91687" y="89100"/>
                      <a:pt x="95116" y="93901"/>
                      <a:pt x="115690" y="102816"/>
                    </a:cubicBezTo>
                    <a:cubicBezTo>
                      <a:pt x="129406" y="108303"/>
                      <a:pt x="138321" y="115847"/>
                      <a:pt x="135578" y="119961"/>
                    </a:cubicBezTo>
                    <a:cubicBezTo>
                      <a:pt x="133521" y="123390"/>
                      <a:pt x="136264" y="126819"/>
                      <a:pt x="141750" y="126819"/>
                    </a:cubicBezTo>
                    <a:cubicBezTo>
                      <a:pt x="152723" y="126819"/>
                      <a:pt x="156152" y="102131"/>
                      <a:pt x="152723" y="58925"/>
                    </a:cubicBezTo>
                    <a:cubicBezTo>
                      <a:pt x="152037" y="45209"/>
                      <a:pt x="154095" y="43838"/>
                      <a:pt x="164382" y="47952"/>
                    </a:cubicBezTo>
                    <a:cubicBezTo>
                      <a:pt x="171240" y="50696"/>
                      <a:pt x="186327" y="55496"/>
                      <a:pt x="197986" y="58239"/>
                    </a:cubicBezTo>
                    <a:cubicBezTo>
                      <a:pt x="232276" y="66469"/>
                      <a:pt x="234333" y="69212"/>
                      <a:pt x="227475" y="100073"/>
                    </a:cubicBezTo>
                    <a:cubicBezTo>
                      <a:pt x="221303" y="127505"/>
                      <a:pt x="223360" y="140535"/>
                      <a:pt x="232962" y="131620"/>
                    </a:cubicBezTo>
                    <a:cubicBezTo>
                      <a:pt x="235019" y="128877"/>
                      <a:pt x="239134" y="115847"/>
                      <a:pt x="241191" y="101445"/>
                    </a:cubicBezTo>
                    <a:cubicBezTo>
                      <a:pt x="247363" y="63040"/>
                      <a:pt x="262451" y="63726"/>
                      <a:pt x="262451" y="102816"/>
                    </a:cubicBezTo>
                    <a:cubicBezTo>
                      <a:pt x="262451" y="125448"/>
                      <a:pt x="265194" y="133677"/>
                      <a:pt x="271366" y="132306"/>
                    </a:cubicBezTo>
                    <a:cubicBezTo>
                      <a:pt x="276167" y="130248"/>
                      <a:pt x="281653" y="106931"/>
                      <a:pt x="285768" y="69898"/>
                    </a:cubicBezTo>
                    <a:cubicBezTo>
                      <a:pt x="288511" y="36980"/>
                      <a:pt x="293998" y="10233"/>
                      <a:pt x="296741" y="10233"/>
                    </a:cubicBezTo>
                    <a:cubicBezTo>
                      <a:pt x="299484" y="10233"/>
                      <a:pt x="305656" y="15034"/>
                      <a:pt x="310457" y="20520"/>
                    </a:cubicBezTo>
                    <a:cubicBezTo>
                      <a:pt x="317315" y="28750"/>
                      <a:pt x="318001" y="41780"/>
                      <a:pt x="313200" y="75384"/>
                    </a:cubicBezTo>
                    <a:cubicBezTo>
                      <a:pt x="309085" y="100073"/>
                      <a:pt x="308400" y="119961"/>
                      <a:pt x="311143" y="119961"/>
                    </a:cubicBezTo>
                    <a:cubicBezTo>
                      <a:pt x="325545" y="119961"/>
                      <a:pt x="363264" y="77442"/>
                      <a:pt x="380409" y="41094"/>
                    </a:cubicBezTo>
                    <a:lnTo>
                      <a:pt x="400297" y="-54"/>
                    </a:lnTo>
                    <a:lnTo>
                      <a:pt x="396182" y="34236"/>
                    </a:lnTo>
                    <a:cubicBezTo>
                      <a:pt x="391381" y="77442"/>
                      <a:pt x="362578" y="124762"/>
                      <a:pt x="331031" y="141221"/>
                    </a:cubicBezTo>
                    <a:cubicBezTo>
                      <a:pt x="302227" y="156995"/>
                      <a:pt x="298113" y="167967"/>
                      <a:pt x="297427" y="245463"/>
                    </a:cubicBezTo>
                    <a:cubicBezTo>
                      <a:pt x="296741" y="307871"/>
                      <a:pt x="290569" y="318843"/>
                      <a:pt x="274110" y="286611"/>
                    </a:cubicBezTo>
                    <a:close/>
                    <a:moveTo>
                      <a:pt x="187013" y="198143"/>
                    </a:moveTo>
                    <a:cubicBezTo>
                      <a:pt x="197300" y="172082"/>
                      <a:pt x="195928" y="167967"/>
                      <a:pt x="176726" y="167967"/>
                    </a:cubicBezTo>
                    <a:cubicBezTo>
                      <a:pt x="161638" y="167967"/>
                      <a:pt x="159581" y="170711"/>
                      <a:pt x="159581" y="191970"/>
                    </a:cubicBezTo>
                    <a:cubicBezTo>
                      <a:pt x="159581" y="220774"/>
                      <a:pt x="176726" y="224889"/>
                      <a:pt x="187013" y="198143"/>
                    </a:cubicBezTo>
                    <a:close/>
                    <a:moveTo>
                      <a:pt x="104031" y="153566"/>
                    </a:moveTo>
                    <a:cubicBezTo>
                      <a:pt x="112261" y="130248"/>
                      <a:pt x="108832" y="119961"/>
                      <a:pt x="95116" y="119961"/>
                    </a:cubicBezTo>
                    <a:cubicBezTo>
                      <a:pt x="85515" y="119961"/>
                      <a:pt x="77285" y="139850"/>
                      <a:pt x="77285" y="163167"/>
                    </a:cubicBezTo>
                    <a:cubicBezTo>
                      <a:pt x="77285" y="183055"/>
                      <a:pt x="95802" y="176197"/>
                      <a:pt x="104031" y="153566"/>
                    </a:cubicBezTo>
                    <a:close/>
                    <a:moveTo>
                      <a:pt x="200729" y="125448"/>
                    </a:moveTo>
                    <a:cubicBezTo>
                      <a:pt x="200729" y="120647"/>
                      <a:pt x="202786" y="109674"/>
                      <a:pt x="204844" y="101445"/>
                    </a:cubicBezTo>
                    <a:cubicBezTo>
                      <a:pt x="208273" y="89100"/>
                      <a:pt x="206215" y="85671"/>
                      <a:pt x="195243" y="85671"/>
                    </a:cubicBezTo>
                    <a:cubicBezTo>
                      <a:pt x="179469" y="85671"/>
                      <a:pt x="176726" y="88415"/>
                      <a:pt x="170554" y="115161"/>
                    </a:cubicBezTo>
                    <a:cubicBezTo>
                      <a:pt x="166439" y="131620"/>
                      <a:pt x="167811" y="133677"/>
                      <a:pt x="183584" y="133677"/>
                    </a:cubicBezTo>
                    <a:cubicBezTo>
                      <a:pt x="193185" y="133677"/>
                      <a:pt x="200729" y="129563"/>
                      <a:pt x="200729" y="125448"/>
                    </a:cubicBezTo>
                    <a:close/>
                  </a:path>
                </a:pathLst>
              </a:custGeom>
              <a:solidFill>
                <a:srgbClr val="000000"/>
              </a:solidFill>
              <a:ln w="686" cap="flat">
                <a:noFill/>
                <a:prstDash val="solid"/>
                <a:miter/>
              </a:ln>
            </p:spPr>
            <p:txBody>
              <a:bodyPr rtlCol="0" anchor="ctr"/>
              <a:lstStyle/>
              <a:p>
                <a:endParaRPr lang="en-US"/>
              </a:p>
            </p:txBody>
          </p:sp>
          <p:sp>
            <p:nvSpPr>
              <p:cNvPr id="1391" name="Freeform: Shape 1390">
                <a:extLst>
                  <a:ext uri="{FF2B5EF4-FFF2-40B4-BE49-F238E27FC236}">
                    <a16:creationId xmlns:a16="http://schemas.microsoft.com/office/drawing/2014/main" id="{10AEDF3D-6A29-1899-0632-0CB882D25E5B}"/>
                  </a:ext>
                </a:extLst>
              </p:cNvPr>
              <p:cNvSpPr/>
              <p:nvPr/>
            </p:nvSpPr>
            <p:spPr>
              <a:xfrm flipV="1">
                <a:off x="4501883" y="3237835"/>
                <a:ext cx="57924" cy="72388"/>
              </a:xfrm>
              <a:custGeom>
                <a:avLst/>
                <a:gdLst>
                  <a:gd name="connsiteX0" fmla="*/ 18729 w 57924"/>
                  <a:gd name="connsiteY0" fmla="*/ 44901 h 72388"/>
                  <a:gd name="connsiteX1" fmla="*/ 3642 w 57924"/>
                  <a:gd name="connsiteY1" fmla="*/ 6496 h 72388"/>
                  <a:gd name="connsiteX2" fmla="*/ 56448 w 57924"/>
                  <a:gd name="connsiteY2" fmla="*/ 59989 h 72388"/>
                  <a:gd name="connsiteX3" fmla="*/ 18729 w 57924"/>
                  <a:gd name="connsiteY3" fmla="*/ 44901 h 72388"/>
                </a:gdLst>
                <a:ahLst/>
                <a:cxnLst>
                  <a:cxn ang="0">
                    <a:pos x="connsiteX0" y="connsiteY0"/>
                  </a:cxn>
                  <a:cxn ang="0">
                    <a:pos x="connsiteX1" y="connsiteY1"/>
                  </a:cxn>
                  <a:cxn ang="0">
                    <a:pos x="connsiteX2" y="connsiteY2"/>
                  </a:cxn>
                  <a:cxn ang="0">
                    <a:pos x="connsiteX3" y="connsiteY3"/>
                  </a:cxn>
                </a:cxnLst>
                <a:rect l="l" t="t" r="r" b="b"/>
                <a:pathLst>
                  <a:path w="57924" h="72388">
                    <a:moveTo>
                      <a:pt x="18729" y="44901"/>
                    </a:moveTo>
                    <a:cubicBezTo>
                      <a:pt x="-3902" y="19527"/>
                      <a:pt x="-5274" y="15412"/>
                      <a:pt x="3642" y="6496"/>
                    </a:cubicBezTo>
                    <a:cubicBezTo>
                      <a:pt x="24901" y="-14763"/>
                      <a:pt x="56448" y="17469"/>
                      <a:pt x="56448" y="59989"/>
                    </a:cubicBezTo>
                    <a:cubicBezTo>
                      <a:pt x="56448" y="79877"/>
                      <a:pt x="46847" y="75762"/>
                      <a:pt x="18729" y="44901"/>
                    </a:cubicBezTo>
                    <a:close/>
                  </a:path>
                </a:pathLst>
              </a:custGeom>
              <a:solidFill>
                <a:srgbClr val="000000"/>
              </a:solidFill>
              <a:ln w="686" cap="flat">
                <a:noFill/>
                <a:prstDash val="solid"/>
                <a:miter/>
              </a:ln>
            </p:spPr>
            <p:txBody>
              <a:bodyPr rtlCol="0" anchor="ctr"/>
              <a:lstStyle/>
              <a:p>
                <a:endParaRPr lang="en-US"/>
              </a:p>
            </p:txBody>
          </p:sp>
          <p:sp>
            <p:nvSpPr>
              <p:cNvPr id="1392" name="Freeform: Shape 1391">
                <a:extLst>
                  <a:ext uri="{FF2B5EF4-FFF2-40B4-BE49-F238E27FC236}">
                    <a16:creationId xmlns:a16="http://schemas.microsoft.com/office/drawing/2014/main" id="{EA117E76-1372-45FE-E642-E88EEE0E0F39}"/>
                  </a:ext>
                </a:extLst>
              </p:cNvPr>
              <p:cNvSpPr/>
              <p:nvPr/>
            </p:nvSpPr>
            <p:spPr>
              <a:xfrm flipV="1">
                <a:off x="4302885" y="3244621"/>
                <a:ext cx="170052" cy="90698"/>
              </a:xfrm>
              <a:custGeom>
                <a:avLst/>
                <a:gdLst>
                  <a:gd name="connsiteX0" fmla="*/ 9432 w 170052"/>
                  <a:gd name="connsiteY0" fmla="*/ 80310 h 90698"/>
                  <a:gd name="connsiteX1" fmla="*/ -169 w 170052"/>
                  <a:gd name="connsiteY1" fmla="*/ 63850 h 90698"/>
                  <a:gd name="connsiteX2" fmla="*/ 140420 w 170052"/>
                  <a:gd name="connsiteY2" fmla="*/ 5557 h 90698"/>
                  <a:gd name="connsiteX3" fmla="*/ 136305 w 170052"/>
                  <a:gd name="connsiteY3" fmla="*/ 28875 h 90698"/>
                  <a:gd name="connsiteX4" fmla="*/ 75269 w 170052"/>
                  <a:gd name="connsiteY4" fmla="*/ 70708 h 90698"/>
                  <a:gd name="connsiteX5" fmla="*/ 9432 w 170052"/>
                  <a:gd name="connsiteY5" fmla="*/ 80310 h 90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052" h="90698">
                    <a:moveTo>
                      <a:pt x="9432" y="80310"/>
                    </a:moveTo>
                    <a:cubicBezTo>
                      <a:pt x="1203" y="74137"/>
                      <a:pt x="-3598" y="66594"/>
                      <a:pt x="-169" y="63850"/>
                    </a:cubicBezTo>
                    <a:cubicBezTo>
                      <a:pt x="5317" y="58364"/>
                      <a:pt x="87613" y="24074"/>
                      <a:pt x="140420" y="5557"/>
                    </a:cubicBezTo>
                    <a:cubicBezTo>
                      <a:pt x="180196" y="-8844"/>
                      <a:pt x="177453" y="5557"/>
                      <a:pt x="136305" y="28875"/>
                    </a:cubicBezTo>
                    <a:cubicBezTo>
                      <a:pt x="115731" y="40533"/>
                      <a:pt x="88299" y="59050"/>
                      <a:pt x="75269" y="70708"/>
                    </a:cubicBezTo>
                    <a:cubicBezTo>
                      <a:pt x="48523" y="94026"/>
                      <a:pt x="32749" y="96083"/>
                      <a:pt x="9432" y="80310"/>
                    </a:cubicBezTo>
                    <a:close/>
                  </a:path>
                </a:pathLst>
              </a:custGeom>
              <a:solidFill>
                <a:srgbClr val="000000"/>
              </a:solidFill>
              <a:ln w="686" cap="flat">
                <a:noFill/>
                <a:prstDash val="solid"/>
                <a:miter/>
              </a:ln>
            </p:spPr>
            <p:txBody>
              <a:bodyPr rtlCol="0" anchor="ctr"/>
              <a:lstStyle/>
              <a:p>
                <a:endParaRPr lang="en-US"/>
              </a:p>
            </p:txBody>
          </p:sp>
          <p:sp>
            <p:nvSpPr>
              <p:cNvPr id="1393" name="Freeform: Shape 1392">
                <a:extLst>
                  <a:ext uri="{FF2B5EF4-FFF2-40B4-BE49-F238E27FC236}">
                    <a16:creationId xmlns:a16="http://schemas.microsoft.com/office/drawing/2014/main" id="{529FA589-10EB-A38C-6CA3-42F575E550CD}"/>
                  </a:ext>
                </a:extLst>
              </p:cNvPr>
              <p:cNvSpPr/>
              <p:nvPr/>
            </p:nvSpPr>
            <p:spPr>
              <a:xfrm flipV="1">
                <a:off x="4747891" y="3250187"/>
                <a:ext cx="434800" cy="391410"/>
              </a:xfrm>
              <a:custGeom>
                <a:avLst/>
                <a:gdLst>
                  <a:gd name="connsiteX0" fmla="*/ 15611 w 434800"/>
                  <a:gd name="connsiteY0" fmla="*/ 387524 h 391410"/>
                  <a:gd name="connsiteX1" fmla="*/ 70475 w 434800"/>
                  <a:gd name="connsiteY1" fmla="*/ 300428 h 391410"/>
                  <a:gd name="connsiteX2" fmla="*/ 91735 w 434800"/>
                  <a:gd name="connsiteY2" fmla="*/ 283968 h 391410"/>
                  <a:gd name="connsiteX3" fmla="*/ 49901 w 434800"/>
                  <a:gd name="connsiteY3" fmla="*/ 212645 h 391410"/>
                  <a:gd name="connsiteX4" fmla="*/ 5324 w 434800"/>
                  <a:gd name="connsiteY4" fmla="*/ 47367 h 391410"/>
                  <a:gd name="connsiteX5" fmla="*/ 23155 w 434800"/>
                  <a:gd name="connsiteY5" fmla="*/ 47 h 391410"/>
                  <a:gd name="connsiteX6" fmla="*/ 29327 w 434800"/>
                  <a:gd name="connsiteY6" fmla="*/ 5533 h 391410"/>
                  <a:gd name="connsiteX7" fmla="*/ 60874 w 434800"/>
                  <a:gd name="connsiteY7" fmla="*/ 164639 h 391410"/>
                  <a:gd name="connsiteX8" fmla="*/ 91735 w 434800"/>
                  <a:gd name="connsiteY8" fmla="*/ 192071 h 391410"/>
                  <a:gd name="connsiteX9" fmla="*/ 115052 w 434800"/>
                  <a:gd name="connsiteY9" fmla="*/ 166697 h 391410"/>
                  <a:gd name="connsiteX10" fmla="*/ 136997 w 434800"/>
                  <a:gd name="connsiteY10" fmla="*/ 118005 h 391410"/>
                  <a:gd name="connsiteX11" fmla="*/ 140426 w 434800"/>
                  <a:gd name="connsiteY11" fmla="*/ 160524 h 391410"/>
                  <a:gd name="connsiteX12" fmla="*/ 133568 w 434800"/>
                  <a:gd name="connsiteY12" fmla="*/ 192757 h 391410"/>
                  <a:gd name="connsiteX13" fmla="*/ 159629 w 434800"/>
                  <a:gd name="connsiteY13" fmla="*/ 190700 h 391410"/>
                  <a:gd name="connsiteX14" fmla="*/ 189804 w 434800"/>
                  <a:gd name="connsiteY14" fmla="*/ 165325 h 391410"/>
                  <a:gd name="connsiteX15" fmla="*/ 193919 w 434800"/>
                  <a:gd name="connsiteY15" fmla="*/ 127606 h 391410"/>
                  <a:gd name="connsiteX16" fmla="*/ 176088 w 434800"/>
                  <a:gd name="connsiteY16" fmla="*/ 126920 h 391410"/>
                  <a:gd name="connsiteX17" fmla="*/ 155514 w 434800"/>
                  <a:gd name="connsiteY17" fmla="*/ 135150 h 391410"/>
                  <a:gd name="connsiteX18" fmla="*/ 191861 w 434800"/>
                  <a:gd name="connsiteY18" fmla="*/ 61769 h 391410"/>
                  <a:gd name="connsiteX19" fmla="*/ 222722 w 434800"/>
                  <a:gd name="connsiteY19" fmla="*/ 117319 h 391410"/>
                  <a:gd name="connsiteX20" fmla="*/ 236438 w 434800"/>
                  <a:gd name="connsiteY20" fmla="*/ 129663 h 391410"/>
                  <a:gd name="connsiteX21" fmla="*/ 273472 w 434800"/>
                  <a:gd name="connsiteY21" fmla="*/ 124863 h 391410"/>
                  <a:gd name="connsiteX22" fmla="*/ 296789 w 434800"/>
                  <a:gd name="connsiteY22" fmla="*/ 124863 h 391410"/>
                  <a:gd name="connsiteX23" fmla="*/ 272100 w 434800"/>
                  <a:gd name="connsiteY23" fmla="*/ 94687 h 391410"/>
                  <a:gd name="connsiteX24" fmla="*/ 256327 w 434800"/>
                  <a:gd name="connsiteY24" fmla="*/ 57654 h 391410"/>
                  <a:gd name="connsiteX25" fmla="*/ 312562 w 434800"/>
                  <a:gd name="connsiteY25" fmla="*/ 99488 h 391410"/>
                  <a:gd name="connsiteX26" fmla="*/ 344795 w 434800"/>
                  <a:gd name="connsiteY26" fmla="*/ 96059 h 391410"/>
                  <a:gd name="connsiteX27" fmla="*/ 375656 w 434800"/>
                  <a:gd name="connsiteY27" fmla="*/ 74799 h 391410"/>
                  <a:gd name="connsiteX28" fmla="*/ 372913 w 434800"/>
                  <a:gd name="connsiteY28" fmla="*/ 105660 h 391410"/>
                  <a:gd name="connsiteX29" fmla="*/ 396230 w 434800"/>
                  <a:gd name="connsiteY29" fmla="*/ 123491 h 391410"/>
                  <a:gd name="connsiteX30" fmla="*/ 430520 w 434800"/>
                  <a:gd name="connsiteY30" fmla="*/ 137893 h 391410"/>
                  <a:gd name="connsiteX31" fmla="*/ 392801 w 434800"/>
                  <a:gd name="connsiteY31" fmla="*/ 158467 h 391410"/>
                  <a:gd name="connsiteX32" fmla="*/ 358511 w 434800"/>
                  <a:gd name="connsiteY32" fmla="*/ 157095 h 391410"/>
                  <a:gd name="connsiteX33" fmla="*/ 354396 w 434800"/>
                  <a:gd name="connsiteY33" fmla="*/ 184527 h 391410"/>
                  <a:gd name="connsiteX34" fmla="*/ 340680 w 434800"/>
                  <a:gd name="connsiteY34" fmla="*/ 205101 h 391410"/>
                  <a:gd name="connsiteX35" fmla="*/ 331079 w 434800"/>
                  <a:gd name="connsiteY35" fmla="*/ 181098 h 391410"/>
                  <a:gd name="connsiteX36" fmla="*/ 326964 w 434800"/>
                  <a:gd name="connsiteY36" fmla="*/ 164639 h 391410"/>
                  <a:gd name="connsiteX37" fmla="*/ 252898 w 434800"/>
                  <a:gd name="connsiteY37" fmla="*/ 218817 h 391410"/>
                  <a:gd name="connsiteX38" fmla="*/ 233695 w 434800"/>
                  <a:gd name="connsiteY38" fmla="*/ 233219 h 391410"/>
                  <a:gd name="connsiteX39" fmla="*/ 264556 w 434800"/>
                  <a:gd name="connsiteY39" fmla="*/ 180413 h 391410"/>
                  <a:gd name="connsiteX40" fmla="*/ 285816 w 434800"/>
                  <a:gd name="connsiteY40" fmla="*/ 157781 h 391410"/>
                  <a:gd name="connsiteX41" fmla="*/ 265242 w 434800"/>
                  <a:gd name="connsiteY41" fmla="*/ 157781 h 391410"/>
                  <a:gd name="connsiteX42" fmla="*/ 230952 w 434800"/>
                  <a:gd name="connsiteY42" fmla="*/ 153666 h 391410"/>
                  <a:gd name="connsiteX43" fmla="*/ 201463 w 434800"/>
                  <a:gd name="connsiteY43" fmla="*/ 244192 h 391410"/>
                  <a:gd name="connsiteX44" fmla="*/ 182946 w 434800"/>
                  <a:gd name="connsiteY44" fmla="*/ 342261 h 391410"/>
                  <a:gd name="connsiteX45" fmla="*/ 172659 w 434800"/>
                  <a:gd name="connsiteY45" fmla="*/ 336089 h 391410"/>
                  <a:gd name="connsiteX46" fmla="*/ 177460 w 434800"/>
                  <a:gd name="connsiteY46" fmla="*/ 248993 h 391410"/>
                  <a:gd name="connsiteX47" fmla="*/ 181574 w 434800"/>
                  <a:gd name="connsiteY47" fmla="*/ 226361 h 391410"/>
                  <a:gd name="connsiteX48" fmla="*/ 132883 w 434800"/>
                  <a:gd name="connsiteY48" fmla="*/ 226361 h 391410"/>
                  <a:gd name="connsiteX49" fmla="*/ 84191 w 434800"/>
                  <a:gd name="connsiteY49" fmla="*/ 226361 h 391410"/>
                  <a:gd name="connsiteX50" fmla="*/ 95849 w 434800"/>
                  <a:gd name="connsiteY50" fmla="*/ 249678 h 391410"/>
                  <a:gd name="connsiteX51" fmla="*/ 119852 w 434800"/>
                  <a:gd name="connsiteY51" fmla="*/ 265452 h 391410"/>
                  <a:gd name="connsiteX52" fmla="*/ 146599 w 434800"/>
                  <a:gd name="connsiteY52" fmla="*/ 273681 h 391410"/>
                  <a:gd name="connsiteX53" fmla="*/ 134254 w 434800"/>
                  <a:gd name="connsiteY53" fmla="*/ 305228 h 391410"/>
                  <a:gd name="connsiteX54" fmla="*/ 43729 w 434800"/>
                  <a:gd name="connsiteY54" fmla="*/ 368322 h 391410"/>
                  <a:gd name="connsiteX55" fmla="*/ 15611 w 434800"/>
                  <a:gd name="connsiteY55" fmla="*/ 387524 h 39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34800" h="391410">
                    <a:moveTo>
                      <a:pt x="15611" y="387524"/>
                    </a:moveTo>
                    <a:cubicBezTo>
                      <a:pt x="15611" y="368322"/>
                      <a:pt x="47158" y="318258"/>
                      <a:pt x="70475" y="300428"/>
                    </a:cubicBezTo>
                    <a:lnTo>
                      <a:pt x="91735" y="283968"/>
                    </a:lnTo>
                    <a:lnTo>
                      <a:pt x="49901" y="212645"/>
                    </a:lnTo>
                    <a:cubicBezTo>
                      <a:pt x="-6335" y="114576"/>
                      <a:pt x="-9078" y="105660"/>
                      <a:pt x="5324" y="47367"/>
                    </a:cubicBezTo>
                    <a:cubicBezTo>
                      <a:pt x="11496" y="21307"/>
                      <a:pt x="19726" y="47"/>
                      <a:pt x="23155" y="47"/>
                    </a:cubicBezTo>
                    <a:cubicBezTo>
                      <a:pt x="26584" y="47"/>
                      <a:pt x="29327" y="2104"/>
                      <a:pt x="29327" y="5533"/>
                    </a:cubicBezTo>
                    <a:cubicBezTo>
                      <a:pt x="29327" y="28165"/>
                      <a:pt x="51958" y="142694"/>
                      <a:pt x="60874" y="164639"/>
                    </a:cubicBezTo>
                    <a:cubicBezTo>
                      <a:pt x="70475" y="187956"/>
                      <a:pt x="75275" y="192071"/>
                      <a:pt x="91735" y="192071"/>
                    </a:cubicBezTo>
                    <a:cubicBezTo>
                      <a:pt x="108880" y="192071"/>
                      <a:pt x="111623" y="189328"/>
                      <a:pt x="115052" y="166697"/>
                    </a:cubicBezTo>
                    <a:cubicBezTo>
                      <a:pt x="124653" y="107718"/>
                      <a:pt x="125339" y="106346"/>
                      <a:pt x="136997" y="118005"/>
                    </a:cubicBezTo>
                    <a:cubicBezTo>
                      <a:pt x="145227" y="126920"/>
                      <a:pt x="145913" y="134464"/>
                      <a:pt x="140426" y="160524"/>
                    </a:cubicBezTo>
                    <a:lnTo>
                      <a:pt x="133568" y="192757"/>
                    </a:lnTo>
                    <a:lnTo>
                      <a:pt x="159629" y="190700"/>
                    </a:lnTo>
                    <a:cubicBezTo>
                      <a:pt x="183632" y="189328"/>
                      <a:pt x="185689" y="187956"/>
                      <a:pt x="189804" y="165325"/>
                    </a:cubicBezTo>
                    <a:cubicBezTo>
                      <a:pt x="191861" y="151609"/>
                      <a:pt x="193919" y="135150"/>
                      <a:pt x="193919" y="127606"/>
                    </a:cubicBezTo>
                    <a:cubicBezTo>
                      <a:pt x="193919" y="115947"/>
                      <a:pt x="193233" y="115947"/>
                      <a:pt x="176088" y="126920"/>
                    </a:cubicBezTo>
                    <a:cubicBezTo>
                      <a:pt x="166487" y="133092"/>
                      <a:pt x="156886" y="137207"/>
                      <a:pt x="155514" y="135150"/>
                    </a:cubicBezTo>
                    <a:cubicBezTo>
                      <a:pt x="150028" y="129663"/>
                      <a:pt x="183632" y="61769"/>
                      <a:pt x="191861" y="61769"/>
                    </a:cubicBezTo>
                    <a:cubicBezTo>
                      <a:pt x="204892" y="61769"/>
                      <a:pt x="223408" y="94687"/>
                      <a:pt x="222722" y="117319"/>
                    </a:cubicBezTo>
                    <a:cubicBezTo>
                      <a:pt x="222037" y="135150"/>
                      <a:pt x="223408" y="136521"/>
                      <a:pt x="236438" y="129663"/>
                    </a:cubicBezTo>
                    <a:cubicBezTo>
                      <a:pt x="243982" y="125548"/>
                      <a:pt x="261127" y="123491"/>
                      <a:pt x="273472" y="124863"/>
                    </a:cubicBezTo>
                    <a:cubicBezTo>
                      <a:pt x="286502" y="126234"/>
                      <a:pt x="296789" y="126234"/>
                      <a:pt x="296789" y="124863"/>
                    </a:cubicBezTo>
                    <a:cubicBezTo>
                      <a:pt x="296789" y="122805"/>
                      <a:pt x="285816" y="109775"/>
                      <a:pt x="272100" y="94687"/>
                    </a:cubicBezTo>
                    <a:cubicBezTo>
                      <a:pt x="252898" y="72742"/>
                      <a:pt x="249469" y="65884"/>
                      <a:pt x="256327" y="57654"/>
                    </a:cubicBezTo>
                    <a:cubicBezTo>
                      <a:pt x="273472" y="37080"/>
                      <a:pt x="296789" y="54225"/>
                      <a:pt x="312562" y="99488"/>
                    </a:cubicBezTo>
                    <a:cubicBezTo>
                      <a:pt x="325592" y="137207"/>
                      <a:pt x="335194" y="136521"/>
                      <a:pt x="344795" y="96059"/>
                    </a:cubicBezTo>
                    <a:cubicBezTo>
                      <a:pt x="353024" y="61083"/>
                      <a:pt x="368112" y="50796"/>
                      <a:pt x="375656" y="74799"/>
                    </a:cubicBezTo>
                    <a:cubicBezTo>
                      <a:pt x="377713" y="81657"/>
                      <a:pt x="376342" y="95373"/>
                      <a:pt x="372913" y="105660"/>
                    </a:cubicBezTo>
                    <a:cubicBezTo>
                      <a:pt x="366055" y="123491"/>
                      <a:pt x="366055" y="123491"/>
                      <a:pt x="396230" y="123491"/>
                    </a:cubicBezTo>
                    <a:cubicBezTo>
                      <a:pt x="420233" y="123491"/>
                      <a:pt x="427091" y="126234"/>
                      <a:pt x="430520" y="137893"/>
                    </a:cubicBezTo>
                    <a:cubicBezTo>
                      <a:pt x="436692" y="157781"/>
                      <a:pt x="431891" y="160524"/>
                      <a:pt x="392801" y="158467"/>
                    </a:cubicBezTo>
                    <a:lnTo>
                      <a:pt x="358511" y="157095"/>
                    </a:lnTo>
                    <a:lnTo>
                      <a:pt x="354396" y="184527"/>
                    </a:lnTo>
                    <a:cubicBezTo>
                      <a:pt x="350967" y="207845"/>
                      <a:pt x="348224" y="211274"/>
                      <a:pt x="340680" y="205101"/>
                    </a:cubicBezTo>
                    <a:cubicBezTo>
                      <a:pt x="335194" y="200987"/>
                      <a:pt x="331079" y="190014"/>
                      <a:pt x="331079" y="181098"/>
                    </a:cubicBezTo>
                    <a:cubicBezTo>
                      <a:pt x="331079" y="172183"/>
                      <a:pt x="329021" y="164639"/>
                      <a:pt x="326964" y="164639"/>
                    </a:cubicBezTo>
                    <a:cubicBezTo>
                      <a:pt x="320106" y="164639"/>
                      <a:pt x="265928" y="203730"/>
                      <a:pt x="252898" y="218817"/>
                    </a:cubicBezTo>
                    <a:cubicBezTo>
                      <a:pt x="245354" y="226361"/>
                      <a:pt x="237124" y="233219"/>
                      <a:pt x="233695" y="233219"/>
                    </a:cubicBezTo>
                    <a:cubicBezTo>
                      <a:pt x="224780" y="233219"/>
                      <a:pt x="241239" y="205101"/>
                      <a:pt x="264556" y="180413"/>
                    </a:cubicBezTo>
                    <a:lnTo>
                      <a:pt x="285816" y="157781"/>
                    </a:lnTo>
                    <a:lnTo>
                      <a:pt x="265242" y="157781"/>
                    </a:lnTo>
                    <a:cubicBezTo>
                      <a:pt x="254269" y="157781"/>
                      <a:pt x="239182" y="155724"/>
                      <a:pt x="230952" y="153666"/>
                    </a:cubicBezTo>
                    <a:cubicBezTo>
                      <a:pt x="217236" y="150237"/>
                      <a:pt x="215864" y="155038"/>
                      <a:pt x="201463" y="244192"/>
                    </a:cubicBezTo>
                    <a:cubicBezTo>
                      <a:pt x="193233" y="296313"/>
                      <a:pt x="185003" y="340890"/>
                      <a:pt x="182946" y="342261"/>
                    </a:cubicBezTo>
                    <a:cubicBezTo>
                      <a:pt x="180889" y="344319"/>
                      <a:pt x="176774" y="341576"/>
                      <a:pt x="172659" y="336089"/>
                    </a:cubicBezTo>
                    <a:cubicBezTo>
                      <a:pt x="166487" y="326488"/>
                      <a:pt x="167858" y="303857"/>
                      <a:pt x="177460" y="248993"/>
                    </a:cubicBezTo>
                    <a:lnTo>
                      <a:pt x="181574" y="226361"/>
                    </a:lnTo>
                    <a:lnTo>
                      <a:pt x="132883" y="226361"/>
                    </a:lnTo>
                    <a:lnTo>
                      <a:pt x="84191" y="226361"/>
                    </a:lnTo>
                    <a:lnTo>
                      <a:pt x="95849" y="249678"/>
                    </a:lnTo>
                    <a:cubicBezTo>
                      <a:pt x="105451" y="270252"/>
                      <a:pt x="108194" y="272310"/>
                      <a:pt x="119852" y="265452"/>
                    </a:cubicBezTo>
                    <a:cubicBezTo>
                      <a:pt x="130825" y="258594"/>
                      <a:pt x="134940" y="259965"/>
                      <a:pt x="146599" y="273681"/>
                    </a:cubicBezTo>
                    <a:cubicBezTo>
                      <a:pt x="163744" y="294941"/>
                      <a:pt x="161000" y="303171"/>
                      <a:pt x="134254" y="305228"/>
                    </a:cubicBezTo>
                    <a:cubicBezTo>
                      <a:pt x="107508" y="307286"/>
                      <a:pt x="80076" y="326488"/>
                      <a:pt x="43729" y="368322"/>
                    </a:cubicBezTo>
                    <a:cubicBezTo>
                      <a:pt x="23840" y="390267"/>
                      <a:pt x="15611" y="396440"/>
                      <a:pt x="15611" y="387524"/>
                    </a:cubicBezTo>
                    <a:close/>
                  </a:path>
                </a:pathLst>
              </a:custGeom>
              <a:solidFill>
                <a:srgbClr val="000000"/>
              </a:solidFill>
              <a:ln w="686" cap="flat">
                <a:noFill/>
                <a:prstDash val="solid"/>
                <a:miter/>
              </a:ln>
            </p:spPr>
            <p:txBody>
              <a:bodyPr rtlCol="0" anchor="ctr"/>
              <a:lstStyle/>
              <a:p>
                <a:endParaRPr lang="en-US"/>
              </a:p>
            </p:txBody>
          </p:sp>
          <p:sp>
            <p:nvSpPr>
              <p:cNvPr id="1394" name="Freeform: Shape 1393">
                <a:extLst>
                  <a:ext uri="{FF2B5EF4-FFF2-40B4-BE49-F238E27FC236}">
                    <a16:creationId xmlns:a16="http://schemas.microsoft.com/office/drawing/2014/main" id="{1F16295C-F097-7D5E-296E-C74D07431876}"/>
                  </a:ext>
                </a:extLst>
              </p:cNvPr>
              <p:cNvSpPr/>
              <p:nvPr/>
            </p:nvSpPr>
            <p:spPr>
              <a:xfrm flipV="1">
                <a:off x="7344315" y="3250691"/>
                <a:ext cx="88733" cy="114043"/>
              </a:xfrm>
              <a:custGeom>
                <a:avLst/>
                <a:gdLst>
                  <a:gd name="connsiteX0" fmla="*/ 26161 w 88733"/>
                  <a:gd name="connsiteY0" fmla="*/ 88494 h 114043"/>
                  <a:gd name="connsiteX1" fmla="*/ -4014 w 88733"/>
                  <a:gd name="connsiteY1" fmla="*/ 26 h 114043"/>
                  <a:gd name="connsiteX2" fmla="*/ 70052 w 88733"/>
                  <a:gd name="connsiteY2" fmla="*/ 74778 h 114043"/>
                  <a:gd name="connsiteX3" fmla="*/ 63194 w 88733"/>
                  <a:gd name="connsiteY3" fmla="*/ 113869 h 114043"/>
                  <a:gd name="connsiteX4" fmla="*/ 26161 w 88733"/>
                  <a:gd name="connsiteY4" fmla="*/ 88494 h 114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733" h="114043">
                    <a:moveTo>
                      <a:pt x="26161" y="88494"/>
                    </a:moveTo>
                    <a:cubicBezTo>
                      <a:pt x="8330" y="60377"/>
                      <a:pt x="-10186" y="6884"/>
                      <a:pt x="-4014" y="26"/>
                    </a:cubicBezTo>
                    <a:cubicBezTo>
                      <a:pt x="101" y="-3403"/>
                      <a:pt x="41249" y="37745"/>
                      <a:pt x="70052" y="74778"/>
                    </a:cubicBezTo>
                    <a:cubicBezTo>
                      <a:pt x="89941" y="100153"/>
                      <a:pt x="87883" y="113869"/>
                      <a:pt x="63194" y="113869"/>
                    </a:cubicBezTo>
                    <a:cubicBezTo>
                      <a:pt x="47421" y="113869"/>
                      <a:pt x="39191" y="108383"/>
                      <a:pt x="26161" y="88494"/>
                    </a:cubicBezTo>
                    <a:close/>
                  </a:path>
                </a:pathLst>
              </a:custGeom>
              <a:solidFill>
                <a:srgbClr val="000000"/>
              </a:solidFill>
              <a:ln w="686" cap="flat">
                <a:noFill/>
                <a:prstDash val="solid"/>
                <a:miter/>
              </a:ln>
            </p:spPr>
            <p:txBody>
              <a:bodyPr rtlCol="0" anchor="ctr"/>
              <a:lstStyle/>
              <a:p>
                <a:endParaRPr lang="en-US"/>
              </a:p>
            </p:txBody>
          </p:sp>
          <p:sp>
            <p:nvSpPr>
              <p:cNvPr id="1395" name="Freeform: Shape 1394">
                <a:extLst>
                  <a:ext uri="{FF2B5EF4-FFF2-40B4-BE49-F238E27FC236}">
                    <a16:creationId xmlns:a16="http://schemas.microsoft.com/office/drawing/2014/main" id="{3D0A499F-0502-A650-FAE3-E55FB9955504}"/>
                  </a:ext>
                </a:extLst>
              </p:cNvPr>
              <p:cNvSpPr/>
              <p:nvPr/>
            </p:nvSpPr>
            <p:spPr>
              <a:xfrm flipV="1">
                <a:off x="4961001" y="3257915"/>
                <a:ext cx="209334" cy="163089"/>
              </a:xfrm>
              <a:custGeom>
                <a:avLst/>
                <a:gdLst>
                  <a:gd name="connsiteX0" fmla="*/ -806 w 209334"/>
                  <a:gd name="connsiteY0" fmla="*/ 149615 h 163089"/>
                  <a:gd name="connsiteX1" fmla="*/ 29369 w 209334"/>
                  <a:gd name="connsiteY1" fmla="*/ 105724 h 163089"/>
                  <a:gd name="connsiteX2" fmla="*/ 56801 w 209334"/>
                  <a:gd name="connsiteY2" fmla="*/ 74863 h 163089"/>
                  <a:gd name="connsiteX3" fmla="*/ 27312 w 209334"/>
                  <a:gd name="connsiteY3" fmla="*/ 72806 h 163089"/>
                  <a:gd name="connsiteX4" fmla="*/ -2178 w 209334"/>
                  <a:gd name="connsiteY4" fmla="*/ 60461 h 163089"/>
                  <a:gd name="connsiteX5" fmla="*/ 34855 w 209334"/>
                  <a:gd name="connsiteY5" fmla="*/ 46745 h 163089"/>
                  <a:gd name="connsiteX6" fmla="*/ 60916 w 209334"/>
                  <a:gd name="connsiteY6" fmla="*/ 33715 h 163089"/>
                  <a:gd name="connsiteX7" fmla="*/ 64345 w 209334"/>
                  <a:gd name="connsiteY7" fmla="*/ 111 h 163089"/>
                  <a:gd name="connsiteX8" fmla="*/ 86290 w 209334"/>
                  <a:gd name="connsiteY8" fmla="*/ 24800 h 163089"/>
                  <a:gd name="connsiteX9" fmla="*/ 97949 w 209334"/>
                  <a:gd name="connsiteY9" fmla="*/ 46745 h 163089"/>
                  <a:gd name="connsiteX10" fmla="*/ 109608 w 209334"/>
                  <a:gd name="connsiteY10" fmla="*/ 24800 h 163089"/>
                  <a:gd name="connsiteX11" fmla="*/ 134982 w 209334"/>
                  <a:gd name="connsiteY11" fmla="*/ 25485 h 163089"/>
                  <a:gd name="connsiteX12" fmla="*/ 134982 w 209334"/>
                  <a:gd name="connsiteY12" fmla="*/ 48117 h 163089"/>
                  <a:gd name="connsiteX13" fmla="*/ 163786 w 209334"/>
                  <a:gd name="connsiteY13" fmla="*/ 44688 h 163089"/>
                  <a:gd name="connsiteX14" fmla="*/ 200819 w 209334"/>
                  <a:gd name="connsiteY14" fmla="*/ 50860 h 163089"/>
                  <a:gd name="connsiteX15" fmla="*/ 163786 w 209334"/>
                  <a:gd name="connsiteY15" fmla="*/ 74863 h 163089"/>
                  <a:gd name="connsiteX16" fmla="*/ 125381 w 209334"/>
                  <a:gd name="connsiteY16" fmla="*/ 73491 h 163089"/>
                  <a:gd name="connsiteX17" fmla="*/ 120580 w 209334"/>
                  <a:gd name="connsiteY17" fmla="*/ 108467 h 163089"/>
                  <a:gd name="connsiteX18" fmla="*/ 98635 w 209334"/>
                  <a:gd name="connsiteY18" fmla="*/ 109839 h 163089"/>
                  <a:gd name="connsiteX19" fmla="*/ 96577 w 209334"/>
                  <a:gd name="connsiteY19" fmla="*/ 81035 h 163089"/>
                  <a:gd name="connsiteX20" fmla="*/ 65031 w 209334"/>
                  <a:gd name="connsiteY20" fmla="*/ 102981 h 163089"/>
                  <a:gd name="connsiteX21" fmla="*/ 20454 w 209334"/>
                  <a:gd name="connsiteY21" fmla="*/ 144129 h 163089"/>
                  <a:gd name="connsiteX22" fmla="*/ -806 w 209334"/>
                  <a:gd name="connsiteY22" fmla="*/ 149615 h 16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9334" h="163089">
                    <a:moveTo>
                      <a:pt x="-806" y="149615"/>
                    </a:moveTo>
                    <a:cubicBezTo>
                      <a:pt x="1251" y="142071"/>
                      <a:pt x="14967" y="122183"/>
                      <a:pt x="29369" y="105724"/>
                    </a:cubicBezTo>
                    <a:lnTo>
                      <a:pt x="56801" y="74863"/>
                    </a:lnTo>
                    <a:lnTo>
                      <a:pt x="27312" y="72806"/>
                    </a:lnTo>
                    <a:cubicBezTo>
                      <a:pt x="6738" y="71434"/>
                      <a:pt x="-2178" y="68005"/>
                      <a:pt x="-2178" y="60461"/>
                    </a:cubicBezTo>
                    <a:cubicBezTo>
                      <a:pt x="-2178" y="52917"/>
                      <a:pt x="8109" y="49488"/>
                      <a:pt x="34855" y="46745"/>
                    </a:cubicBezTo>
                    <a:cubicBezTo>
                      <a:pt x="67774" y="44002"/>
                      <a:pt x="70517" y="41945"/>
                      <a:pt x="60916" y="33715"/>
                    </a:cubicBezTo>
                    <a:cubicBezTo>
                      <a:pt x="43085" y="19313"/>
                      <a:pt x="45828" y="-2632"/>
                      <a:pt x="64345" y="111"/>
                    </a:cubicBezTo>
                    <a:cubicBezTo>
                      <a:pt x="74632" y="1482"/>
                      <a:pt x="81490" y="9026"/>
                      <a:pt x="86290" y="24800"/>
                    </a:cubicBezTo>
                    <a:cubicBezTo>
                      <a:pt x="89719" y="36458"/>
                      <a:pt x="95206" y="46745"/>
                      <a:pt x="97949" y="46745"/>
                    </a:cubicBezTo>
                    <a:cubicBezTo>
                      <a:pt x="101378" y="46745"/>
                      <a:pt x="106179" y="36458"/>
                      <a:pt x="109608" y="24800"/>
                    </a:cubicBezTo>
                    <a:cubicBezTo>
                      <a:pt x="117151" y="-5376"/>
                      <a:pt x="134982" y="-5376"/>
                      <a:pt x="134982" y="25485"/>
                    </a:cubicBezTo>
                    <a:lnTo>
                      <a:pt x="134982" y="48117"/>
                    </a:lnTo>
                    <a:lnTo>
                      <a:pt x="163786" y="44688"/>
                    </a:lnTo>
                    <a:cubicBezTo>
                      <a:pt x="182988" y="42630"/>
                      <a:pt x="195333" y="44688"/>
                      <a:pt x="200819" y="50860"/>
                    </a:cubicBezTo>
                    <a:cubicBezTo>
                      <a:pt x="215907" y="69377"/>
                      <a:pt x="204248" y="76920"/>
                      <a:pt x="163786" y="74863"/>
                    </a:cubicBezTo>
                    <a:lnTo>
                      <a:pt x="125381" y="73491"/>
                    </a:lnTo>
                    <a:lnTo>
                      <a:pt x="120580" y="108467"/>
                    </a:lnTo>
                    <a:cubicBezTo>
                      <a:pt x="115094" y="150301"/>
                      <a:pt x="101378" y="150987"/>
                      <a:pt x="98635" y="109839"/>
                    </a:cubicBezTo>
                    <a:lnTo>
                      <a:pt x="96577" y="81035"/>
                    </a:lnTo>
                    <a:lnTo>
                      <a:pt x="65031" y="102981"/>
                    </a:lnTo>
                    <a:cubicBezTo>
                      <a:pt x="47886" y="115325"/>
                      <a:pt x="27997" y="133842"/>
                      <a:pt x="20454" y="144129"/>
                    </a:cubicBezTo>
                    <a:cubicBezTo>
                      <a:pt x="4680" y="166760"/>
                      <a:pt x="-5607" y="169503"/>
                      <a:pt x="-806" y="149615"/>
                    </a:cubicBezTo>
                    <a:close/>
                  </a:path>
                </a:pathLst>
              </a:custGeom>
              <a:solidFill>
                <a:srgbClr val="000000"/>
              </a:solidFill>
              <a:ln w="686" cap="flat">
                <a:noFill/>
                <a:prstDash val="solid"/>
                <a:miter/>
              </a:ln>
            </p:spPr>
            <p:txBody>
              <a:bodyPr rtlCol="0" anchor="ctr"/>
              <a:lstStyle/>
              <a:p>
                <a:endParaRPr lang="en-US"/>
              </a:p>
            </p:txBody>
          </p:sp>
          <p:sp>
            <p:nvSpPr>
              <p:cNvPr id="1396" name="Freeform: Shape 1395">
                <a:extLst>
                  <a:ext uri="{FF2B5EF4-FFF2-40B4-BE49-F238E27FC236}">
                    <a16:creationId xmlns:a16="http://schemas.microsoft.com/office/drawing/2014/main" id="{6D56DD89-1CEE-FAE7-4EFD-48C6805F2C58}"/>
                  </a:ext>
                </a:extLst>
              </p:cNvPr>
              <p:cNvSpPr/>
              <p:nvPr/>
            </p:nvSpPr>
            <p:spPr>
              <a:xfrm flipV="1">
                <a:off x="4596919" y="3271266"/>
                <a:ext cx="58810" cy="74584"/>
              </a:xfrm>
              <a:custGeom>
                <a:avLst/>
                <a:gdLst>
                  <a:gd name="connsiteX0" fmla="*/ 20266 w 58810"/>
                  <a:gd name="connsiteY0" fmla="*/ 46294 h 74584"/>
                  <a:gd name="connsiteX1" fmla="*/ 18208 w 58810"/>
                  <a:gd name="connsiteY1" fmla="*/ 345 h 74584"/>
                  <a:gd name="connsiteX2" fmla="*/ 47012 w 58810"/>
                  <a:gd name="connsiteY2" fmla="*/ 22291 h 74584"/>
                  <a:gd name="connsiteX3" fmla="*/ 51127 w 58810"/>
                  <a:gd name="connsiteY3" fmla="*/ 74412 h 74584"/>
                  <a:gd name="connsiteX4" fmla="*/ 20266 w 58810"/>
                  <a:gd name="connsiteY4" fmla="*/ 46294 h 74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10" h="74584">
                    <a:moveTo>
                      <a:pt x="20266" y="46294"/>
                    </a:moveTo>
                    <a:cubicBezTo>
                      <a:pt x="-8538" y="15433"/>
                      <a:pt x="-8538" y="3774"/>
                      <a:pt x="18208" y="345"/>
                    </a:cubicBezTo>
                    <a:cubicBezTo>
                      <a:pt x="33982" y="-1712"/>
                      <a:pt x="38782" y="1717"/>
                      <a:pt x="47012" y="22291"/>
                    </a:cubicBezTo>
                    <a:cubicBezTo>
                      <a:pt x="58671" y="49723"/>
                      <a:pt x="60728" y="74412"/>
                      <a:pt x="51127" y="74412"/>
                    </a:cubicBezTo>
                    <a:cubicBezTo>
                      <a:pt x="47698" y="74412"/>
                      <a:pt x="33982" y="62067"/>
                      <a:pt x="20266" y="46294"/>
                    </a:cubicBezTo>
                    <a:close/>
                  </a:path>
                </a:pathLst>
              </a:custGeom>
              <a:solidFill>
                <a:srgbClr val="000000"/>
              </a:solidFill>
              <a:ln w="686" cap="flat">
                <a:noFill/>
                <a:prstDash val="solid"/>
                <a:miter/>
              </a:ln>
            </p:spPr>
            <p:txBody>
              <a:bodyPr rtlCol="0" anchor="ctr"/>
              <a:lstStyle/>
              <a:p>
                <a:endParaRPr lang="en-US"/>
              </a:p>
            </p:txBody>
          </p:sp>
          <p:sp>
            <p:nvSpPr>
              <p:cNvPr id="1397" name="Freeform: Shape 1396">
                <a:extLst>
                  <a:ext uri="{FF2B5EF4-FFF2-40B4-BE49-F238E27FC236}">
                    <a16:creationId xmlns:a16="http://schemas.microsoft.com/office/drawing/2014/main" id="{12BC0B01-76BE-06FD-F0F3-6A492AD30D46}"/>
                  </a:ext>
                </a:extLst>
              </p:cNvPr>
              <p:cNvSpPr/>
              <p:nvPr/>
            </p:nvSpPr>
            <p:spPr>
              <a:xfrm flipV="1">
                <a:off x="4271772" y="3347981"/>
                <a:ext cx="345509" cy="300474"/>
              </a:xfrm>
              <a:custGeom>
                <a:avLst/>
                <a:gdLst>
                  <a:gd name="connsiteX0" fmla="*/ 293531 w 345509"/>
                  <a:gd name="connsiteY0" fmla="*/ 286795 h 300474"/>
                  <a:gd name="connsiteX1" fmla="*/ 295589 w 345509"/>
                  <a:gd name="connsiteY1" fmla="*/ 198327 h 300474"/>
                  <a:gd name="connsiteX2" fmla="*/ 303133 w 345509"/>
                  <a:gd name="connsiteY2" fmla="*/ 123575 h 300474"/>
                  <a:gd name="connsiteX3" fmla="*/ 178317 w 345509"/>
                  <a:gd name="connsiteY3" fmla="*/ 120146 h 300474"/>
                  <a:gd name="connsiteX4" fmla="*/ 56930 w 345509"/>
                  <a:gd name="connsiteY4" fmla="*/ 120146 h 300474"/>
                  <a:gd name="connsiteX5" fmla="*/ 58988 w 345509"/>
                  <a:gd name="connsiteY5" fmla="*/ 151007 h 300474"/>
                  <a:gd name="connsiteX6" fmla="*/ 61731 w 345509"/>
                  <a:gd name="connsiteY6" fmla="*/ 181868 h 300474"/>
                  <a:gd name="connsiteX7" fmla="*/ 30184 w 345509"/>
                  <a:gd name="connsiteY7" fmla="*/ 151007 h 300474"/>
                  <a:gd name="connsiteX8" fmla="*/ -1363 w 345509"/>
                  <a:gd name="connsiteY8" fmla="*/ 111916 h 300474"/>
                  <a:gd name="connsiteX9" fmla="*/ 16468 w 345509"/>
                  <a:gd name="connsiteY9" fmla="*/ 92028 h 300474"/>
                  <a:gd name="connsiteX10" fmla="*/ 172145 w 345509"/>
                  <a:gd name="connsiteY10" fmla="*/ 79684 h 300474"/>
                  <a:gd name="connsiteX11" fmla="*/ 310676 w 345509"/>
                  <a:gd name="connsiteY11" fmla="*/ 78998 h 300474"/>
                  <a:gd name="connsiteX12" fmla="*/ 312734 w 345509"/>
                  <a:gd name="connsiteY12" fmla="*/ 39907 h 300474"/>
                  <a:gd name="connsiteX13" fmla="*/ 324392 w 345509"/>
                  <a:gd name="connsiteY13" fmla="*/ 131 h 300474"/>
                  <a:gd name="connsiteX14" fmla="*/ 331250 w 345509"/>
                  <a:gd name="connsiteY14" fmla="*/ 153064 h 300474"/>
                  <a:gd name="connsiteX15" fmla="*/ 307247 w 345509"/>
                  <a:gd name="connsiteY15" fmla="*/ 291596 h 300474"/>
                  <a:gd name="connsiteX16" fmla="*/ 293531 w 345509"/>
                  <a:gd name="connsiteY16" fmla="*/ 286795 h 30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5509" h="300474">
                    <a:moveTo>
                      <a:pt x="293531" y="286795"/>
                    </a:moveTo>
                    <a:cubicBezTo>
                      <a:pt x="286673" y="271708"/>
                      <a:pt x="286673" y="255249"/>
                      <a:pt x="295589" y="198327"/>
                    </a:cubicBezTo>
                    <a:cubicBezTo>
                      <a:pt x="301761" y="159237"/>
                      <a:pt x="305190" y="126318"/>
                      <a:pt x="303133" y="123575"/>
                    </a:cubicBezTo>
                    <a:cubicBezTo>
                      <a:pt x="301075" y="121518"/>
                      <a:pt x="244839" y="120146"/>
                      <a:pt x="178317" y="120146"/>
                    </a:cubicBezTo>
                    <a:lnTo>
                      <a:pt x="56930" y="120146"/>
                    </a:lnTo>
                    <a:lnTo>
                      <a:pt x="58988" y="151007"/>
                    </a:lnTo>
                    <a:lnTo>
                      <a:pt x="61731" y="181868"/>
                    </a:lnTo>
                    <a:lnTo>
                      <a:pt x="30184" y="151007"/>
                    </a:lnTo>
                    <a:cubicBezTo>
                      <a:pt x="13039" y="134548"/>
                      <a:pt x="-1363" y="116717"/>
                      <a:pt x="-1363" y="111916"/>
                    </a:cubicBezTo>
                    <a:cubicBezTo>
                      <a:pt x="-1363" y="107116"/>
                      <a:pt x="6867" y="98200"/>
                      <a:pt x="16468" y="92028"/>
                    </a:cubicBezTo>
                    <a:cubicBezTo>
                      <a:pt x="30870" y="81741"/>
                      <a:pt x="54873" y="80370"/>
                      <a:pt x="172145" y="79684"/>
                    </a:cubicBezTo>
                    <a:lnTo>
                      <a:pt x="310676" y="78998"/>
                    </a:lnTo>
                    <a:lnTo>
                      <a:pt x="312734" y="39907"/>
                    </a:lnTo>
                    <a:cubicBezTo>
                      <a:pt x="314105" y="11104"/>
                      <a:pt x="317534" y="131"/>
                      <a:pt x="324392" y="131"/>
                    </a:cubicBezTo>
                    <a:cubicBezTo>
                      <a:pt x="349081" y="131"/>
                      <a:pt x="349767" y="25506"/>
                      <a:pt x="331250" y="153064"/>
                    </a:cubicBezTo>
                    <a:cubicBezTo>
                      <a:pt x="320963" y="221644"/>
                      <a:pt x="310676" y="284052"/>
                      <a:pt x="307247" y="291596"/>
                    </a:cubicBezTo>
                    <a:cubicBezTo>
                      <a:pt x="302447" y="304626"/>
                      <a:pt x="301761" y="303940"/>
                      <a:pt x="293531" y="286795"/>
                    </a:cubicBezTo>
                    <a:close/>
                  </a:path>
                </a:pathLst>
              </a:custGeom>
              <a:solidFill>
                <a:srgbClr val="000000"/>
              </a:solidFill>
              <a:ln w="686" cap="flat">
                <a:noFill/>
                <a:prstDash val="solid"/>
                <a:miter/>
              </a:ln>
            </p:spPr>
            <p:txBody>
              <a:bodyPr rtlCol="0" anchor="ctr"/>
              <a:lstStyle/>
              <a:p>
                <a:endParaRPr lang="en-US"/>
              </a:p>
            </p:txBody>
          </p:sp>
          <p:sp>
            <p:nvSpPr>
              <p:cNvPr id="1398" name="Freeform: Shape 1397">
                <a:extLst>
                  <a:ext uri="{FF2B5EF4-FFF2-40B4-BE49-F238E27FC236}">
                    <a16:creationId xmlns:a16="http://schemas.microsoft.com/office/drawing/2014/main" id="{9F08835B-06BF-5600-510B-6C226671D2C0}"/>
                  </a:ext>
                </a:extLst>
              </p:cNvPr>
              <p:cNvSpPr/>
              <p:nvPr/>
            </p:nvSpPr>
            <p:spPr>
              <a:xfrm flipV="1">
                <a:off x="4411437" y="3364581"/>
                <a:ext cx="113415" cy="130243"/>
              </a:xfrm>
              <a:custGeom>
                <a:avLst/>
                <a:gdLst>
                  <a:gd name="connsiteX0" fmla="*/ 90056 w 113415"/>
                  <a:gd name="connsiteY0" fmla="*/ 129625 h 130243"/>
                  <a:gd name="connsiteX1" fmla="*/ 45479 w 113415"/>
                  <a:gd name="connsiteY1" fmla="*/ 113852 h 130243"/>
                  <a:gd name="connsiteX2" fmla="*/ 2273 w 113415"/>
                  <a:gd name="connsiteY2" fmla="*/ 91221 h 130243"/>
                  <a:gd name="connsiteX3" fmla="*/ 13246 w 113415"/>
                  <a:gd name="connsiteY3" fmla="*/ 50758 h 130243"/>
                  <a:gd name="connsiteX4" fmla="*/ 31077 w 113415"/>
                  <a:gd name="connsiteY4" fmla="*/ 17840 h 130243"/>
                  <a:gd name="connsiteX5" fmla="*/ 67424 w 113415"/>
                  <a:gd name="connsiteY5" fmla="*/ 6181 h 130243"/>
                  <a:gd name="connsiteX6" fmla="*/ 112001 w 113415"/>
                  <a:gd name="connsiteY6" fmla="*/ 30870 h 130243"/>
                  <a:gd name="connsiteX7" fmla="*/ 90056 w 113415"/>
                  <a:gd name="connsiteY7" fmla="*/ 129625 h 130243"/>
                  <a:gd name="connsiteX8" fmla="*/ 85255 w 113415"/>
                  <a:gd name="connsiteY8" fmla="*/ 80248 h 130243"/>
                  <a:gd name="connsiteX9" fmla="*/ 68796 w 113415"/>
                  <a:gd name="connsiteY9" fmla="*/ 45272 h 130243"/>
                  <a:gd name="connsiteX10" fmla="*/ 41364 w 113415"/>
                  <a:gd name="connsiteY10" fmla="*/ 56245 h 130243"/>
                  <a:gd name="connsiteX11" fmla="*/ 53023 w 113415"/>
                  <a:gd name="connsiteY11" fmla="*/ 88477 h 130243"/>
                  <a:gd name="connsiteX12" fmla="*/ 72911 w 113415"/>
                  <a:gd name="connsiteY12" fmla="*/ 92592 h 130243"/>
                  <a:gd name="connsiteX13" fmla="*/ 85255 w 113415"/>
                  <a:gd name="connsiteY13" fmla="*/ 80248 h 130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415" h="130243">
                    <a:moveTo>
                      <a:pt x="90056" y="129625"/>
                    </a:moveTo>
                    <a:cubicBezTo>
                      <a:pt x="87313" y="125511"/>
                      <a:pt x="67424" y="117967"/>
                      <a:pt x="45479" y="113852"/>
                    </a:cubicBezTo>
                    <a:cubicBezTo>
                      <a:pt x="-1841" y="103565"/>
                      <a:pt x="-6642" y="101508"/>
                      <a:pt x="2273" y="91221"/>
                    </a:cubicBezTo>
                    <a:cubicBezTo>
                      <a:pt x="5702" y="86420"/>
                      <a:pt x="10503" y="68589"/>
                      <a:pt x="13246" y="50758"/>
                    </a:cubicBezTo>
                    <a:cubicBezTo>
                      <a:pt x="17361" y="24698"/>
                      <a:pt x="20790" y="17840"/>
                      <a:pt x="31077" y="17840"/>
                    </a:cubicBezTo>
                    <a:cubicBezTo>
                      <a:pt x="37935" y="17840"/>
                      <a:pt x="54394" y="13039"/>
                      <a:pt x="67424" y="6181"/>
                    </a:cubicBezTo>
                    <a:cubicBezTo>
                      <a:pt x="96228" y="-7535"/>
                      <a:pt x="112687" y="2066"/>
                      <a:pt x="112001" y="30870"/>
                    </a:cubicBezTo>
                    <a:cubicBezTo>
                      <a:pt x="111316" y="64474"/>
                      <a:pt x="94856" y="137855"/>
                      <a:pt x="90056" y="129625"/>
                    </a:cubicBezTo>
                    <a:close/>
                    <a:moveTo>
                      <a:pt x="85255" y="80248"/>
                    </a:moveTo>
                    <a:cubicBezTo>
                      <a:pt x="98285" y="54873"/>
                      <a:pt x="93485" y="45272"/>
                      <a:pt x="68796" y="45272"/>
                    </a:cubicBezTo>
                    <a:cubicBezTo>
                      <a:pt x="53708" y="45272"/>
                      <a:pt x="44107" y="49387"/>
                      <a:pt x="41364" y="56245"/>
                    </a:cubicBezTo>
                    <a:cubicBezTo>
                      <a:pt x="33820" y="76133"/>
                      <a:pt x="37249" y="85734"/>
                      <a:pt x="53023" y="88477"/>
                    </a:cubicBezTo>
                    <a:cubicBezTo>
                      <a:pt x="61252" y="89849"/>
                      <a:pt x="70168" y="91906"/>
                      <a:pt x="72911" y="92592"/>
                    </a:cubicBezTo>
                    <a:cubicBezTo>
                      <a:pt x="75654" y="92592"/>
                      <a:pt x="81140" y="87106"/>
                      <a:pt x="85255" y="80248"/>
                    </a:cubicBezTo>
                    <a:close/>
                  </a:path>
                </a:pathLst>
              </a:custGeom>
              <a:solidFill>
                <a:srgbClr val="000000"/>
              </a:solidFill>
              <a:ln w="686" cap="flat">
                <a:noFill/>
                <a:prstDash val="solid"/>
                <a:miter/>
              </a:ln>
            </p:spPr>
            <p:txBody>
              <a:bodyPr rtlCol="0" anchor="ctr"/>
              <a:lstStyle/>
              <a:p>
                <a:endParaRPr lang="en-US"/>
              </a:p>
            </p:txBody>
          </p:sp>
          <p:sp>
            <p:nvSpPr>
              <p:cNvPr id="1399" name="Freeform: Shape 1398">
                <a:extLst>
                  <a:ext uri="{FF2B5EF4-FFF2-40B4-BE49-F238E27FC236}">
                    <a16:creationId xmlns:a16="http://schemas.microsoft.com/office/drawing/2014/main" id="{A2F858A6-D398-5A65-F906-F7EEF7E1D7DA}"/>
                  </a:ext>
                </a:extLst>
              </p:cNvPr>
              <p:cNvSpPr/>
              <p:nvPr/>
            </p:nvSpPr>
            <p:spPr>
              <a:xfrm flipV="1">
                <a:off x="7721346" y="3365598"/>
                <a:ext cx="190816" cy="35489"/>
              </a:xfrm>
              <a:custGeom>
                <a:avLst/>
                <a:gdLst>
                  <a:gd name="connsiteX0" fmla="*/ 1070 w 190816"/>
                  <a:gd name="connsiteY0" fmla="*/ 31013 h 35489"/>
                  <a:gd name="connsiteX1" fmla="*/ -5788 w 190816"/>
                  <a:gd name="connsiteY1" fmla="*/ 11125 h 35489"/>
                  <a:gd name="connsiteX2" fmla="*/ 25759 w 190816"/>
                  <a:gd name="connsiteY2" fmla="*/ 2210 h 35489"/>
                  <a:gd name="connsiteX3" fmla="*/ 122456 w 190816"/>
                  <a:gd name="connsiteY3" fmla="*/ 6325 h 35489"/>
                  <a:gd name="connsiteX4" fmla="*/ 184864 w 190816"/>
                  <a:gd name="connsiteY4" fmla="*/ 14554 h 35489"/>
                  <a:gd name="connsiteX5" fmla="*/ 161547 w 190816"/>
                  <a:gd name="connsiteY5" fmla="*/ 27584 h 35489"/>
                  <a:gd name="connsiteX6" fmla="*/ 1070 w 190816"/>
                  <a:gd name="connsiteY6" fmla="*/ 31013 h 3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816" h="35489">
                    <a:moveTo>
                      <a:pt x="1070" y="31013"/>
                    </a:moveTo>
                    <a:cubicBezTo>
                      <a:pt x="-3045" y="26899"/>
                      <a:pt x="-5788" y="17983"/>
                      <a:pt x="-5788" y="11125"/>
                    </a:cubicBezTo>
                    <a:cubicBezTo>
                      <a:pt x="-5788" y="-1219"/>
                      <a:pt x="-2359" y="-1905"/>
                      <a:pt x="25759" y="2210"/>
                    </a:cubicBezTo>
                    <a:cubicBezTo>
                      <a:pt x="43589" y="4267"/>
                      <a:pt x="86795" y="6325"/>
                      <a:pt x="122456" y="6325"/>
                    </a:cubicBezTo>
                    <a:cubicBezTo>
                      <a:pt x="169777" y="6325"/>
                      <a:pt x="186922" y="8382"/>
                      <a:pt x="184864" y="14554"/>
                    </a:cubicBezTo>
                    <a:cubicBezTo>
                      <a:pt x="182807" y="19355"/>
                      <a:pt x="172520" y="24841"/>
                      <a:pt x="161547" y="27584"/>
                    </a:cubicBezTo>
                    <a:cubicBezTo>
                      <a:pt x="127943" y="35814"/>
                      <a:pt x="8614" y="38557"/>
                      <a:pt x="1070" y="31013"/>
                    </a:cubicBezTo>
                    <a:close/>
                  </a:path>
                </a:pathLst>
              </a:custGeom>
              <a:solidFill>
                <a:srgbClr val="000000"/>
              </a:solidFill>
              <a:ln w="686" cap="flat">
                <a:noFill/>
                <a:prstDash val="solid"/>
                <a:miter/>
              </a:ln>
            </p:spPr>
            <p:txBody>
              <a:bodyPr rtlCol="0" anchor="ctr"/>
              <a:lstStyle/>
              <a:p>
                <a:endParaRPr lang="en-US"/>
              </a:p>
            </p:txBody>
          </p:sp>
          <p:sp>
            <p:nvSpPr>
              <p:cNvPr id="1400" name="Freeform: Shape 1399">
                <a:extLst>
                  <a:ext uri="{FF2B5EF4-FFF2-40B4-BE49-F238E27FC236}">
                    <a16:creationId xmlns:a16="http://schemas.microsoft.com/office/drawing/2014/main" id="{7631E65C-4B87-8C00-6E01-FDE2877F5066}"/>
                  </a:ext>
                </a:extLst>
              </p:cNvPr>
              <p:cNvSpPr/>
              <p:nvPr/>
            </p:nvSpPr>
            <p:spPr>
              <a:xfrm flipV="1">
                <a:off x="7070031" y="3518154"/>
                <a:ext cx="57239" cy="68580"/>
              </a:xfrm>
              <a:custGeom>
                <a:avLst/>
                <a:gdLst>
                  <a:gd name="connsiteX0" fmla="*/ 4559 w 57239"/>
                  <a:gd name="connsiteY0" fmla="*/ 44795 h 68580"/>
                  <a:gd name="connsiteX1" fmla="*/ 445 w 57239"/>
                  <a:gd name="connsiteY1" fmla="*/ 218 h 68580"/>
                  <a:gd name="connsiteX2" fmla="*/ 31306 w 57239"/>
                  <a:gd name="connsiteY2" fmla="*/ 23535 h 68580"/>
                  <a:gd name="connsiteX3" fmla="*/ 31306 w 57239"/>
                  <a:gd name="connsiteY3" fmla="*/ 68798 h 68580"/>
                  <a:gd name="connsiteX4" fmla="*/ 4559 w 57239"/>
                  <a:gd name="connsiteY4" fmla="*/ 44795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39" h="68580">
                    <a:moveTo>
                      <a:pt x="4559" y="44795"/>
                    </a:moveTo>
                    <a:cubicBezTo>
                      <a:pt x="-6413" y="18735"/>
                      <a:pt x="-7785" y="218"/>
                      <a:pt x="445" y="218"/>
                    </a:cubicBezTo>
                    <a:cubicBezTo>
                      <a:pt x="3188" y="218"/>
                      <a:pt x="17590" y="10505"/>
                      <a:pt x="31306" y="23535"/>
                    </a:cubicBezTo>
                    <a:cubicBezTo>
                      <a:pt x="59423" y="49596"/>
                      <a:pt x="59423" y="68798"/>
                      <a:pt x="31306" y="68798"/>
                    </a:cubicBezTo>
                    <a:cubicBezTo>
                      <a:pt x="18961" y="68798"/>
                      <a:pt x="12103" y="62626"/>
                      <a:pt x="4559" y="44795"/>
                    </a:cubicBezTo>
                    <a:close/>
                  </a:path>
                </a:pathLst>
              </a:custGeom>
              <a:solidFill>
                <a:srgbClr val="000000"/>
              </a:solidFill>
              <a:ln w="686" cap="flat">
                <a:noFill/>
                <a:prstDash val="solid"/>
                <a:miter/>
              </a:ln>
            </p:spPr>
            <p:txBody>
              <a:bodyPr rtlCol="0" anchor="ctr"/>
              <a:lstStyle/>
              <a:p>
                <a:endParaRPr lang="en-US"/>
              </a:p>
            </p:txBody>
          </p:sp>
          <p:sp>
            <p:nvSpPr>
              <p:cNvPr id="1401" name="Freeform: Shape 1400">
                <a:extLst>
                  <a:ext uri="{FF2B5EF4-FFF2-40B4-BE49-F238E27FC236}">
                    <a16:creationId xmlns:a16="http://schemas.microsoft.com/office/drawing/2014/main" id="{62EABB34-DEBA-A3A5-EB30-55951F6599BF}"/>
                  </a:ext>
                </a:extLst>
              </p:cNvPr>
              <p:cNvSpPr/>
              <p:nvPr/>
            </p:nvSpPr>
            <p:spPr>
              <a:xfrm flipV="1">
                <a:off x="7241286" y="3531870"/>
                <a:ext cx="169020" cy="87013"/>
              </a:xfrm>
              <a:custGeom>
                <a:avLst/>
                <a:gdLst>
                  <a:gd name="connsiteX0" fmla="*/ -5144 w 169020"/>
                  <a:gd name="connsiteY0" fmla="*/ 80410 h 87013"/>
                  <a:gd name="connsiteX1" fmla="*/ 29146 w 169020"/>
                  <a:gd name="connsiteY1" fmla="*/ 56407 h 87013"/>
                  <a:gd name="connsiteX2" fmla="*/ 86753 w 169020"/>
                  <a:gd name="connsiteY2" fmla="*/ 18003 h 87013"/>
                  <a:gd name="connsiteX3" fmla="*/ 131330 w 169020"/>
                  <a:gd name="connsiteY3" fmla="*/ 1543 h 87013"/>
                  <a:gd name="connsiteX4" fmla="*/ 160820 w 169020"/>
                  <a:gd name="connsiteY4" fmla="*/ 28290 h 87013"/>
                  <a:gd name="connsiteX5" fmla="*/ -2401 w 169020"/>
                  <a:gd name="connsiteY5" fmla="*/ 87268 h 87013"/>
                  <a:gd name="connsiteX6" fmla="*/ -5144 w 169020"/>
                  <a:gd name="connsiteY6" fmla="*/ 80410 h 8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020" h="87013">
                    <a:moveTo>
                      <a:pt x="-5144" y="80410"/>
                    </a:moveTo>
                    <a:cubicBezTo>
                      <a:pt x="-5144" y="76981"/>
                      <a:pt x="9944" y="66009"/>
                      <a:pt x="29146" y="56407"/>
                    </a:cubicBezTo>
                    <a:cubicBezTo>
                      <a:pt x="47663" y="46806"/>
                      <a:pt x="73723" y="29661"/>
                      <a:pt x="86753" y="18003"/>
                    </a:cubicBezTo>
                    <a:cubicBezTo>
                      <a:pt x="106641" y="858"/>
                      <a:pt x="114871" y="-1886"/>
                      <a:pt x="131330" y="1543"/>
                    </a:cubicBezTo>
                    <a:cubicBezTo>
                      <a:pt x="153962" y="6344"/>
                      <a:pt x="171107" y="22117"/>
                      <a:pt x="160820" y="28290"/>
                    </a:cubicBezTo>
                    <a:cubicBezTo>
                      <a:pt x="153962" y="32404"/>
                      <a:pt x="2400" y="87268"/>
                      <a:pt x="-2401" y="87268"/>
                    </a:cubicBezTo>
                    <a:cubicBezTo>
                      <a:pt x="-3772" y="87268"/>
                      <a:pt x="-5144" y="84525"/>
                      <a:pt x="-5144" y="80410"/>
                    </a:cubicBezTo>
                    <a:close/>
                  </a:path>
                </a:pathLst>
              </a:custGeom>
              <a:solidFill>
                <a:srgbClr val="000000"/>
              </a:solidFill>
              <a:ln w="686" cap="flat">
                <a:noFill/>
                <a:prstDash val="solid"/>
                <a:miter/>
              </a:ln>
            </p:spPr>
            <p:txBody>
              <a:bodyPr rtlCol="0" anchor="ctr"/>
              <a:lstStyle/>
              <a:p>
                <a:endParaRPr lang="en-US"/>
              </a:p>
            </p:txBody>
          </p:sp>
          <p:sp>
            <p:nvSpPr>
              <p:cNvPr id="1402" name="Freeform: Shape 1401">
                <a:extLst>
                  <a:ext uri="{FF2B5EF4-FFF2-40B4-BE49-F238E27FC236}">
                    <a16:creationId xmlns:a16="http://schemas.microsoft.com/office/drawing/2014/main" id="{BBDDEA6E-742B-F466-D99E-753A7B3EF0BA}"/>
                  </a:ext>
                </a:extLst>
              </p:cNvPr>
              <p:cNvSpPr/>
              <p:nvPr/>
            </p:nvSpPr>
            <p:spPr>
              <a:xfrm flipV="1">
                <a:off x="7158990" y="3552928"/>
                <a:ext cx="58933" cy="68274"/>
              </a:xfrm>
              <a:custGeom>
                <a:avLst/>
                <a:gdLst>
                  <a:gd name="connsiteX0" fmla="*/ 20411 w 58933"/>
                  <a:gd name="connsiteY0" fmla="*/ 60803 h 68274"/>
                  <a:gd name="connsiteX1" fmla="*/ -4964 w 58933"/>
                  <a:gd name="connsiteY1" fmla="*/ 6624 h 68274"/>
                  <a:gd name="connsiteX2" fmla="*/ 36184 w 58933"/>
                  <a:gd name="connsiteY2" fmla="*/ 24455 h 68274"/>
                  <a:gd name="connsiteX3" fmla="*/ 49900 w 58933"/>
                  <a:gd name="connsiteY3" fmla="*/ 58745 h 68274"/>
                  <a:gd name="connsiteX4" fmla="*/ 20411 w 58933"/>
                  <a:gd name="connsiteY4" fmla="*/ 60803 h 68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33" h="68274">
                    <a:moveTo>
                      <a:pt x="20411" y="60803"/>
                    </a:moveTo>
                    <a:cubicBezTo>
                      <a:pt x="10124" y="52573"/>
                      <a:pt x="-4964" y="21026"/>
                      <a:pt x="-4964" y="6624"/>
                    </a:cubicBezTo>
                    <a:cubicBezTo>
                      <a:pt x="-4964" y="-6406"/>
                      <a:pt x="13553" y="1138"/>
                      <a:pt x="36184" y="24455"/>
                    </a:cubicBezTo>
                    <a:cubicBezTo>
                      <a:pt x="55387" y="44343"/>
                      <a:pt x="57444" y="49830"/>
                      <a:pt x="49900" y="58745"/>
                    </a:cubicBezTo>
                    <a:cubicBezTo>
                      <a:pt x="39613" y="71090"/>
                      <a:pt x="35499" y="71775"/>
                      <a:pt x="20411" y="60803"/>
                    </a:cubicBezTo>
                    <a:close/>
                  </a:path>
                </a:pathLst>
              </a:custGeom>
              <a:solidFill>
                <a:srgbClr val="000000"/>
              </a:solidFill>
              <a:ln w="686" cap="flat">
                <a:noFill/>
                <a:prstDash val="solid"/>
                <a:miter/>
              </a:ln>
            </p:spPr>
            <p:txBody>
              <a:bodyPr rtlCol="0" anchor="ctr"/>
              <a:lstStyle/>
              <a:p>
                <a:endParaRPr lang="en-US"/>
              </a:p>
            </p:txBody>
          </p:sp>
        </p:grpSp>
      </p:grpSp>
      <p:grpSp>
        <p:nvGrpSpPr>
          <p:cNvPr id="1550" name="Graphic 2">
            <a:extLst>
              <a:ext uri="{FF2B5EF4-FFF2-40B4-BE49-F238E27FC236}">
                <a16:creationId xmlns:a16="http://schemas.microsoft.com/office/drawing/2014/main" id="{1D45D02B-0311-F839-62B4-054E6B77B621}"/>
              </a:ext>
            </a:extLst>
          </p:cNvPr>
          <p:cNvGrpSpPr/>
          <p:nvPr/>
        </p:nvGrpSpPr>
        <p:grpSpPr>
          <a:xfrm>
            <a:off x="2172791" y="108864"/>
            <a:ext cx="464343" cy="464343"/>
            <a:chOff x="5282803" y="615553"/>
            <a:chExt cx="464343" cy="464343"/>
          </a:xfrm>
        </p:grpSpPr>
        <p:sp>
          <p:nvSpPr>
            <p:cNvPr id="1551" name="Freeform: Shape 1550">
              <a:extLst>
                <a:ext uri="{FF2B5EF4-FFF2-40B4-BE49-F238E27FC236}">
                  <a16:creationId xmlns:a16="http://schemas.microsoft.com/office/drawing/2014/main" id="{5C776B62-8572-6C79-302E-1A739128E4B8}"/>
                </a:ext>
              </a:extLst>
            </p:cNvPr>
            <p:cNvSpPr/>
            <p:nvPr/>
          </p:nvSpPr>
          <p:spPr>
            <a:xfrm>
              <a:off x="5282803" y="615553"/>
              <a:ext cx="464343" cy="464343"/>
            </a:xfrm>
            <a:custGeom>
              <a:avLst/>
              <a:gdLst>
                <a:gd name="connsiteX0" fmla="*/ 464540 w 464343"/>
                <a:gd name="connsiteY0" fmla="*/ 232188 h 464343"/>
                <a:gd name="connsiteX1" fmla="*/ 232368 w 464343"/>
                <a:gd name="connsiteY1" fmla="*/ 464360 h 464343"/>
                <a:gd name="connsiteX2" fmla="*/ 197 w 464343"/>
                <a:gd name="connsiteY2" fmla="*/ 232188 h 464343"/>
                <a:gd name="connsiteX3" fmla="*/ 232368 w 464343"/>
                <a:gd name="connsiteY3" fmla="*/ 17 h 464343"/>
                <a:gd name="connsiteX4" fmla="*/ 46454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540" y="232188"/>
                  </a:moveTo>
                  <a:cubicBezTo>
                    <a:pt x="464540" y="360347"/>
                    <a:pt x="360527" y="464360"/>
                    <a:pt x="232368" y="464360"/>
                  </a:cubicBezTo>
                  <a:cubicBezTo>
                    <a:pt x="104210" y="464360"/>
                    <a:pt x="197" y="360347"/>
                    <a:pt x="197" y="232188"/>
                  </a:cubicBezTo>
                  <a:cubicBezTo>
                    <a:pt x="197" y="104030"/>
                    <a:pt x="104210" y="17"/>
                    <a:pt x="232368" y="17"/>
                  </a:cubicBezTo>
                  <a:cubicBezTo>
                    <a:pt x="360527" y="17"/>
                    <a:pt x="464540" y="104030"/>
                    <a:pt x="464540" y="23218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52" name="Freeform: Shape 1551">
              <a:extLst>
                <a:ext uri="{FF2B5EF4-FFF2-40B4-BE49-F238E27FC236}">
                  <a16:creationId xmlns:a16="http://schemas.microsoft.com/office/drawing/2014/main" id="{5F10378D-6475-6F45-FE3E-79569CFECE87}"/>
                </a:ext>
              </a:extLst>
            </p:cNvPr>
            <p:cNvSpPr/>
            <p:nvPr/>
          </p:nvSpPr>
          <p:spPr>
            <a:xfrm>
              <a:off x="5317425" y="650175"/>
              <a:ext cx="395099" cy="395099"/>
            </a:xfrm>
            <a:custGeom>
              <a:avLst/>
              <a:gdLst>
                <a:gd name="connsiteX0" fmla="*/ 395296 w 395099"/>
                <a:gd name="connsiteY0" fmla="*/ 197566 h 395099"/>
                <a:gd name="connsiteX1" fmla="*/ 197746 w 395099"/>
                <a:gd name="connsiteY1" fmla="*/ 395116 h 395099"/>
                <a:gd name="connsiteX2" fmla="*/ 197 w 395099"/>
                <a:gd name="connsiteY2" fmla="*/ 197566 h 395099"/>
                <a:gd name="connsiteX3" fmla="*/ 197746 w 395099"/>
                <a:gd name="connsiteY3" fmla="*/ 17 h 395099"/>
                <a:gd name="connsiteX4" fmla="*/ 39529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296" y="197566"/>
                  </a:moveTo>
                  <a:cubicBezTo>
                    <a:pt x="395296" y="306670"/>
                    <a:pt x="306850" y="395116"/>
                    <a:pt x="197746" y="395116"/>
                  </a:cubicBezTo>
                  <a:cubicBezTo>
                    <a:pt x="88643" y="395116"/>
                    <a:pt x="197" y="306670"/>
                    <a:pt x="197" y="197566"/>
                  </a:cubicBezTo>
                  <a:cubicBezTo>
                    <a:pt x="197" y="88463"/>
                    <a:pt x="88643" y="17"/>
                    <a:pt x="197746" y="17"/>
                  </a:cubicBezTo>
                  <a:cubicBezTo>
                    <a:pt x="306850" y="17"/>
                    <a:pt x="395296" y="88463"/>
                    <a:pt x="395296" y="197566"/>
                  </a:cubicBezTo>
                  <a:close/>
                </a:path>
              </a:pathLst>
            </a:custGeom>
            <a:noFill/>
            <a:ln w="19050" cap="rnd">
              <a:solidFill>
                <a:srgbClr val="000000"/>
              </a:solidFill>
              <a:prstDash val="solid"/>
              <a:bevel/>
            </a:ln>
          </p:spPr>
          <p:txBody>
            <a:bodyPr rtlCol="0" anchor="ctr"/>
            <a:lstStyle/>
            <a:p>
              <a:endParaRPr lang="en-US"/>
            </a:p>
          </p:txBody>
        </p:sp>
        <p:sp>
          <p:nvSpPr>
            <p:cNvPr id="1553" name="Freeform: Shape 1552">
              <a:extLst>
                <a:ext uri="{FF2B5EF4-FFF2-40B4-BE49-F238E27FC236}">
                  <a16:creationId xmlns:a16="http://schemas.microsoft.com/office/drawing/2014/main" id="{11FD0E62-0F69-3153-25B3-9843FEA25BF6}"/>
                </a:ext>
              </a:extLst>
            </p:cNvPr>
            <p:cNvSpPr/>
            <p:nvPr/>
          </p:nvSpPr>
          <p:spPr>
            <a:xfrm>
              <a:off x="5387727" y="719807"/>
              <a:ext cx="254496" cy="234404"/>
            </a:xfrm>
            <a:custGeom>
              <a:avLst/>
              <a:gdLst>
                <a:gd name="connsiteX0" fmla="*/ 117012 w 254496"/>
                <a:gd name="connsiteY0" fmla="*/ 36634 h 234404"/>
                <a:gd name="connsiteX1" fmla="*/ 117012 w 254496"/>
                <a:gd name="connsiteY1" fmla="*/ 102491 h 234404"/>
                <a:gd name="connsiteX2" fmla="*/ -190 w 254496"/>
                <a:gd name="connsiteY2" fmla="*/ 102491 h 234404"/>
                <a:gd name="connsiteX3" fmla="*/ 8740 w 254496"/>
                <a:gd name="connsiteY3" fmla="*/ 111420 h 234404"/>
                <a:gd name="connsiteX4" fmla="*/ 31064 w 254496"/>
                <a:gd name="connsiteY4" fmla="*/ 108072 h 234404"/>
                <a:gd name="connsiteX5" fmla="*/ 117012 w 254496"/>
                <a:gd name="connsiteY5" fmla="*/ 108072 h 234404"/>
                <a:gd name="connsiteX6" fmla="*/ 117012 w 254496"/>
                <a:gd name="connsiteY6" fmla="*/ 225274 h 234404"/>
                <a:gd name="connsiteX7" fmla="*/ 19902 w 254496"/>
                <a:gd name="connsiteY7" fmla="*/ 225274 h 234404"/>
                <a:gd name="connsiteX8" fmla="*/ 28832 w 254496"/>
                <a:gd name="connsiteY8" fmla="*/ 234204 h 234404"/>
                <a:gd name="connsiteX9" fmla="*/ 51156 w 254496"/>
                <a:gd name="connsiteY9" fmla="*/ 230855 h 234404"/>
                <a:gd name="connsiteX10" fmla="*/ 235331 w 254496"/>
                <a:gd name="connsiteY10" fmla="*/ 230855 h 234404"/>
                <a:gd name="connsiteX11" fmla="*/ 213007 w 254496"/>
                <a:gd name="connsiteY11" fmla="*/ 208531 h 234404"/>
                <a:gd name="connsiteX12" fmla="*/ 197380 w 254496"/>
                <a:gd name="connsiteY12" fmla="*/ 225274 h 234404"/>
                <a:gd name="connsiteX13" fmla="*/ 133756 w 254496"/>
                <a:gd name="connsiteY13" fmla="*/ 225274 h 234404"/>
                <a:gd name="connsiteX14" fmla="*/ 133756 w 254496"/>
                <a:gd name="connsiteY14" fmla="*/ 108072 h 234404"/>
                <a:gd name="connsiteX15" fmla="*/ 254306 w 254496"/>
                <a:gd name="connsiteY15" fmla="*/ 108072 h 234404"/>
                <a:gd name="connsiteX16" fmla="*/ 233098 w 254496"/>
                <a:gd name="connsiteY16" fmla="*/ 85748 h 234404"/>
                <a:gd name="connsiteX17" fmla="*/ 216355 w 254496"/>
                <a:gd name="connsiteY17" fmla="*/ 102491 h 234404"/>
                <a:gd name="connsiteX18" fmla="*/ 133756 w 254496"/>
                <a:gd name="connsiteY18" fmla="*/ 102491 h 234404"/>
                <a:gd name="connsiteX19" fmla="*/ 133756 w 254496"/>
                <a:gd name="connsiteY19" fmla="*/ 19891 h 234404"/>
                <a:gd name="connsiteX20" fmla="*/ 142685 w 254496"/>
                <a:gd name="connsiteY20" fmla="*/ 12078 h 234404"/>
                <a:gd name="connsiteX21" fmla="*/ 115896 w 254496"/>
                <a:gd name="connsiteY21" fmla="*/ -201 h 234404"/>
                <a:gd name="connsiteX22" fmla="*/ 117012 w 254496"/>
                <a:gd name="connsiteY22" fmla="*/ 36634 h 234404"/>
                <a:gd name="connsiteX23" fmla="*/ 117012 w 254496"/>
                <a:gd name="connsiteY23" fmla="*/ 36634 h 23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496" h="234404">
                  <a:moveTo>
                    <a:pt x="117012" y="36634"/>
                  </a:moveTo>
                  <a:lnTo>
                    <a:pt x="117012" y="102491"/>
                  </a:lnTo>
                  <a:lnTo>
                    <a:pt x="-190" y="102491"/>
                  </a:lnTo>
                  <a:lnTo>
                    <a:pt x="8740" y="111420"/>
                  </a:lnTo>
                  <a:cubicBezTo>
                    <a:pt x="15437" y="109188"/>
                    <a:pt x="22879" y="108072"/>
                    <a:pt x="31064" y="108072"/>
                  </a:cubicBezTo>
                  <a:lnTo>
                    <a:pt x="117012" y="108072"/>
                  </a:lnTo>
                  <a:lnTo>
                    <a:pt x="117012" y="225274"/>
                  </a:lnTo>
                  <a:lnTo>
                    <a:pt x="19902" y="225274"/>
                  </a:lnTo>
                  <a:lnTo>
                    <a:pt x="28832" y="234204"/>
                  </a:lnTo>
                  <a:cubicBezTo>
                    <a:pt x="35529" y="231971"/>
                    <a:pt x="42970" y="230855"/>
                    <a:pt x="51156" y="230855"/>
                  </a:cubicBezTo>
                  <a:lnTo>
                    <a:pt x="235331" y="230855"/>
                  </a:lnTo>
                  <a:lnTo>
                    <a:pt x="213007" y="208531"/>
                  </a:lnTo>
                  <a:lnTo>
                    <a:pt x="197380" y="225274"/>
                  </a:lnTo>
                  <a:lnTo>
                    <a:pt x="133756" y="225274"/>
                  </a:lnTo>
                  <a:lnTo>
                    <a:pt x="133756" y="108072"/>
                  </a:lnTo>
                  <a:lnTo>
                    <a:pt x="254306" y="108072"/>
                  </a:lnTo>
                  <a:lnTo>
                    <a:pt x="233098" y="85748"/>
                  </a:lnTo>
                  <a:lnTo>
                    <a:pt x="216355" y="102491"/>
                  </a:lnTo>
                  <a:lnTo>
                    <a:pt x="133756" y="102491"/>
                  </a:lnTo>
                  <a:lnTo>
                    <a:pt x="133756" y="19891"/>
                  </a:lnTo>
                  <a:lnTo>
                    <a:pt x="142685" y="12078"/>
                  </a:lnTo>
                  <a:lnTo>
                    <a:pt x="115896" y="-201"/>
                  </a:lnTo>
                  <a:cubicBezTo>
                    <a:pt x="116640" y="15426"/>
                    <a:pt x="117012" y="27705"/>
                    <a:pt x="117012" y="36634"/>
                  </a:cubicBezTo>
                  <a:lnTo>
                    <a:pt x="117012" y="36634"/>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554" name="Graphic 2">
            <a:extLst>
              <a:ext uri="{FF2B5EF4-FFF2-40B4-BE49-F238E27FC236}">
                <a16:creationId xmlns:a16="http://schemas.microsoft.com/office/drawing/2014/main" id="{F2FBB48E-7863-78C9-0117-9FC0E9290DB3}"/>
              </a:ext>
            </a:extLst>
          </p:cNvPr>
          <p:cNvGrpSpPr/>
          <p:nvPr/>
        </p:nvGrpSpPr>
        <p:grpSpPr>
          <a:xfrm>
            <a:off x="120053" y="108864"/>
            <a:ext cx="464343" cy="464343"/>
            <a:chOff x="3568303" y="615553"/>
            <a:chExt cx="464343" cy="464343"/>
          </a:xfrm>
        </p:grpSpPr>
        <p:sp>
          <p:nvSpPr>
            <p:cNvPr id="1555" name="Freeform: Shape 1554">
              <a:extLst>
                <a:ext uri="{FF2B5EF4-FFF2-40B4-BE49-F238E27FC236}">
                  <a16:creationId xmlns:a16="http://schemas.microsoft.com/office/drawing/2014/main" id="{9434F91F-9D68-5153-3B62-77884D8C63A3}"/>
                </a:ext>
              </a:extLst>
            </p:cNvPr>
            <p:cNvSpPr/>
            <p:nvPr/>
          </p:nvSpPr>
          <p:spPr>
            <a:xfrm>
              <a:off x="3568303" y="615553"/>
              <a:ext cx="464343" cy="464343"/>
            </a:xfrm>
            <a:custGeom>
              <a:avLst/>
              <a:gdLst>
                <a:gd name="connsiteX0" fmla="*/ 464360 w 464343"/>
                <a:gd name="connsiteY0" fmla="*/ 232188 h 464343"/>
                <a:gd name="connsiteX1" fmla="*/ 232188 w 464343"/>
                <a:gd name="connsiteY1" fmla="*/ 464360 h 464343"/>
                <a:gd name="connsiteX2" fmla="*/ 17 w 464343"/>
                <a:gd name="connsiteY2" fmla="*/ 232188 h 464343"/>
                <a:gd name="connsiteX3" fmla="*/ 232188 w 464343"/>
                <a:gd name="connsiteY3" fmla="*/ 17 h 464343"/>
                <a:gd name="connsiteX4" fmla="*/ 46436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360" y="232188"/>
                  </a:moveTo>
                  <a:cubicBezTo>
                    <a:pt x="464360" y="360347"/>
                    <a:pt x="360347" y="464360"/>
                    <a:pt x="232188" y="464360"/>
                  </a:cubicBezTo>
                  <a:cubicBezTo>
                    <a:pt x="104030" y="464360"/>
                    <a:pt x="17" y="360347"/>
                    <a:pt x="17" y="232188"/>
                  </a:cubicBezTo>
                  <a:cubicBezTo>
                    <a:pt x="17" y="104030"/>
                    <a:pt x="104030" y="17"/>
                    <a:pt x="232188" y="17"/>
                  </a:cubicBezTo>
                  <a:cubicBezTo>
                    <a:pt x="360347" y="17"/>
                    <a:pt x="464360" y="104030"/>
                    <a:pt x="464360" y="23218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56" name="Freeform: Shape 1555">
              <a:extLst>
                <a:ext uri="{FF2B5EF4-FFF2-40B4-BE49-F238E27FC236}">
                  <a16:creationId xmlns:a16="http://schemas.microsoft.com/office/drawing/2014/main" id="{4105EDD7-00D1-4FBA-F3B0-02EDF7F510B6}"/>
                </a:ext>
              </a:extLst>
            </p:cNvPr>
            <p:cNvSpPr/>
            <p:nvPr/>
          </p:nvSpPr>
          <p:spPr>
            <a:xfrm>
              <a:off x="3602925" y="650175"/>
              <a:ext cx="395099" cy="395099"/>
            </a:xfrm>
            <a:custGeom>
              <a:avLst/>
              <a:gdLst>
                <a:gd name="connsiteX0" fmla="*/ 395116 w 395099"/>
                <a:gd name="connsiteY0" fmla="*/ 197566 h 395099"/>
                <a:gd name="connsiteX1" fmla="*/ 197566 w 395099"/>
                <a:gd name="connsiteY1" fmla="*/ 395116 h 395099"/>
                <a:gd name="connsiteX2" fmla="*/ 17 w 395099"/>
                <a:gd name="connsiteY2" fmla="*/ 197566 h 395099"/>
                <a:gd name="connsiteX3" fmla="*/ 197566 w 395099"/>
                <a:gd name="connsiteY3" fmla="*/ 16 h 395099"/>
                <a:gd name="connsiteX4" fmla="*/ 39511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116" y="197566"/>
                  </a:moveTo>
                  <a:cubicBezTo>
                    <a:pt x="395116" y="306670"/>
                    <a:pt x="306670" y="395116"/>
                    <a:pt x="197566" y="395116"/>
                  </a:cubicBezTo>
                  <a:cubicBezTo>
                    <a:pt x="88463" y="395116"/>
                    <a:pt x="17" y="306670"/>
                    <a:pt x="17" y="197566"/>
                  </a:cubicBezTo>
                  <a:cubicBezTo>
                    <a:pt x="17" y="88463"/>
                    <a:pt x="88463" y="16"/>
                    <a:pt x="197566" y="16"/>
                  </a:cubicBezTo>
                  <a:cubicBezTo>
                    <a:pt x="306670" y="16"/>
                    <a:pt x="395116" y="88463"/>
                    <a:pt x="395116" y="197566"/>
                  </a:cubicBezTo>
                  <a:close/>
                </a:path>
              </a:pathLst>
            </a:custGeom>
            <a:noFill/>
            <a:ln w="19050" cap="rnd">
              <a:solidFill>
                <a:srgbClr val="000000"/>
              </a:solidFill>
              <a:prstDash val="solid"/>
              <a:bevel/>
            </a:ln>
          </p:spPr>
          <p:txBody>
            <a:bodyPr rtlCol="0" anchor="ctr"/>
            <a:lstStyle/>
            <a:p>
              <a:endParaRPr lang="en-US"/>
            </a:p>
          </p:txBody>
        </p:sp>
        <p:sp>
          <p:nvSpPr>
            <p:cNvPr id="1557" name="Freeform: Shape 1556">
              <a:extLst>
                <a:ext uri="{FF2B5EF4-FFF2-40B4-BE49-F238E27FC236}">
                  <a16:creationId xmlns:a16="http://schemas.microsoft.com/office/drawing/2014/main" id="{7A51E4F8-B0A8-B316-208F-EE995AA17BC3}"/>
                </a:ext>
              </a:extLst>
            </p:cNvPr>
            <p:cNvSpPr/>
            <p:nvPr/>
          </p:nvSpPr>
          <p:spPr>
            <a:xfrm>
              <a:off x="3667645" y="716012"/>
              <a:ext cx="265658" cy="263425"/>
            </a:xfrm>
            <a:custGeom>
              <a:avLst/>
              <a:gdLst>
                <a:gd name="connsiteX0" fmla="*/ 57768 w 265658"/>
                <a:gd name="connsiteY0" fmla="*/ 81688 h 263425"/>
                <a:gd name="connsiteX1" fmla="*/ 121392 w 265658"/>
                <a:gd name="connsiteY1" fmla="*/ 81688 h 263425"/>
                <a:gd name="connsiteX2" fmla="*/ 121392 w 265658"/>
                <a:gd name="connsiteY2" fmla="*/ 118523 h 263425"/>
                <a:gd name="connsiteX3" fmla="*/ 57768 w 265658"/>
                <a:gd name="connsiteY3" fmla="*/ 118523 h 263425"/>
                <a:gd name="connsiteX4" fmla="*/ 57768 w 265658"/>
                <a:gd name="connsiteY4" fmla="*/ 81688 h 263425"/>
                <a:gd name="connsiteX5" fmla="*/ 135902 w 265658"/>
                <a:gd name="connsiteY5" fmla="*/ 81688 h 263425"/>
                <a:gd name="connsiteX6" fmla="*/ 201759 w 265658"/>
                <a:gd name="connsiteY6" fmla="*/ 81688 h 263425"/>
                <a:gd name="connsiteX7" fmla="*/ 201759 w 265658"/>
                <a:gd name="connsiteY7" fmla="*/ 118523 h 263425"/>
                <a:gd name="connsiteX8" fmla="*/ 135902 w 265658"/>
                <a:gd name="connsiteY8" fmla="*/ 118523 h 263425"/>
                <a:gd name="connsiteX9" fmla="*/ 135902 w 265658"/>
                <a:gd name="connsiteY9" fmla="*/ 81688 h 263425"/>
                <a:gd name="connsiteX10" fmla="*/ 57768 w 265658"/>
                <a:gd name="connsiteY10" fmla="*/ 124104 h 263425"/>
                <a:gd name="connsiteX11" fmla="*/ 121392 w 265658"/>
                <a:gd name="connsiteY11" fmla="*/ 124104 h 263425"/>
                <a:gd name="connsiteX12" fmla="*/ 121392 w 265658"/>
                <a:gd name="connsiteY12" fmla="*/ 157590 h 263425"/>
                <a:gd name="connsiteX13" fmla="*/ 57768 w 265658"/>
                <a:gd name="connsiteY13" fmla="*/ 157590 h 263425"/>
                <a:gd name="connsiteX14" fmla="*/ 57768 w 265658"/>
                <a:gd name="connsiteY14" fmla="*/ 124104 h 263425"/>
                <a:gd name="connsiteX15" fmla="*/ 135902 w 265658"/>
                <a:gd name="connsiteY15" fmla="*/ 124104 h 263425"/>
                <a:gd name="connsiteX16" fmla="*/ 201759 w 265658"/>
                <a:gd name="connsiteY16" fmla="*/ 124104 h 263425"/>
                <a:gd name="connsiteX17" fmla="*/ 201759 w 265658"/>
                <a:gd name="connsiteY17" fmla="*/ 157590 h 263425"/>
                <a:gd name="connsiteX18" fmla="*/ 135902 w 265658"/>
                <a:gd name="connsiteY18" fmla="*/ 157590 h 263425"/>
                <a:gd name="connsiteX19" fmla="*/ 135902 w 265658"/>
                <a:gd name="connsiteY19" fmla="*/ 124104 h 263425"/>
                <a:gd name="connsiteX20" fmla="*/ 43257 w 265658"/>
                <a:gd name="connsiteY20" fmla="*/ 123546 h 263425"/>
                <a:gd name="connsiteX21" fmla="*/ 42141 w 265658"/>
                <a:gd name="connsiteY21" fmla="*/ 182147 h 263425"/>
                <a:gd name="connsiteX22" fmla="*/ 57768 w 265658"/>
                <a:gd name="connsiteY22" fmla="*/ 174334 h 263425"/>
                <a:gd name="connsiteX23" fmla="*/ 57768 w 265658"/>
                <a:gd name="connsiteY23" fmla="*/ 163171 h 263425"/>
                <a:gd name="connsiteX24" fmla="*/ 121392 w 265658"/>
                <a:gd name="connsiteY24" fmla="*/ 163171 h 263425"/>
                <a:gd name="connsiteX25" fmla="*/ 121392 w 265658"/>
                <a:gd name="connsiteY25" fmla="*/ 200006 h 263425"/>
                <a:gd name="connsiteX26" fmla="*/ -275 w 265658"/>
                <a:gd name="connsiteY26" fmla="*/ 200006 h 263425"/>
                <a:gd name="connsiteX27" fmla="*/ 8654 w 265658"/>
                <a:gd name="connsiteY27" fmla="*/ 208936 h 263425"/>
                <a:gd name="connsiteX28" fmla="*/ 30978 w 265658"/>
                <a:gd name="connsiteY28" fmla="*/ 205588 h 263425"/>
                <a:gd name="connsiteX29" fmla="*/ 121392 w 265658"/>
                <a:gd name="connsiteY29" fmla="*/ 205588 h 263425"/>
                <a:gd name="connsiteX30" fmla="*/ 120275 w 265658"/>
                <a:gd name="connsiteY30" fmla="*/ 263630 h 263425"/>
                <a:gd name="connsiteX31" fmla="*/ 137018 w 265658"/>
                <a:gd name="connsiteY31" fmla="*/ 258049 h 263425"/>
                <a:gd name="connsiteX32" fmla="*/ 135902 w 265658"/>
                <a:gd name="connsiteY32" fmla="*/ 205588 h 263425"/>
                <a:gd name="connsiteX33" fmla="*/ 265383 w 265658"/>
                <a:gd name="connsiteY33" fmla="*/ 205588 h 263425"/>
                <a:gd name="connsiteX34" fmla="*/ 241942 w 265658"/>
                <a:gd name="connsiteY34" fmla="*/ 183263 h 263425"/>
                <a:gd name="connsiteX35" fmla="*/ 224083 w 265658"/>
                <a:gd name="connsiteY35" fmla="*/ 200006 h 263425"/>
                <a:gd name="connsiteX36" fmla="*/ 135902 w 265658"/>
                <a:gd name="connsiteY36" fmla="*/ 200006 h 263425"/>
                <a:gd name="connsiteX37" fmla="*/ 135902 w 265658"/>
                <a:gd name="connsiteY37" fmla="*/ 163171 h 263425"/>
                <a:gd name="connsiteX38" fmla="*/ 201759 w 265658"/>
                <a:gd name="connsiteY38" fmla="*/ 163171 h 263425"/>
                <a:gd name="connsiteX39" fmla="*/ 201759 w 265658"/>
                <a:gd name="connsiteY39" fmla="*/ 177682 h 263425"/>
                <a:gd name="connsiteX40" fmla="*/ 217386 w 265658"/>
                <a:gd name="connsiteY40" fmla="*/ 170985 h 263425"/>
                <a:gd name="connsiteX41" fmla="*/ 216269 w 265658"/>
                <a:gd name="connsiteY41" fmla="*/ 87269 h 263425"/>
                <a:gd name="connsiteX42" fmla="*/ 227432 w 265658"/>
                <a:gd name="connsiteY42" fmla="*/ 80572 h 263425"/>
                <a:gd name="connsiteX43" fmla="*/ 210688 w 265658"/>
                <a:gd name="connsiteY43" fmla="*/ 63829 h 263425"/>
                <a:gd name="connsiteX44" fmla="*/ 198410 w 265658"/>
                <a:gd name="connsiteY44" fmla="*/ 76107 h 263425"/>
                <a:gd name="connsiteX45" fmla="*/ 135902 w 265658"/>
                <a:gd name="connsiteY45" fmla="*/ 76107 h 263425"/>
                <a:gd name="connsiteX46" fmla="*/ 135902 w 265658"/>
                <a:gd name="connsiteY46" fmla="*/ 47085 h 263425"/>
                <a:gd name="connsiteX47" fmla="*/ 249756 w 265658"/>
                <a:gd name="connsiteY47" fmla="*/ 47085 h 263425"/>
                <a:gd name="connsiteX48" fmla="*/ 229664 w 265658"/>
                <a:gd name="connsiteY48" fmla="*/ 26994 h 263425"/>
                <a:gd name="connsiteX49" fmla="*/ 214037 w 265658"/>
                <a:gd name="connsiteY49" fmla="*/ 41504 h 263425"/>
                <a:gd name="connsiteX50" fmla="*/ 135902 w 265658"/>
                <a:gd name="connsiteY50" fmla="*/ 41504 h 263425"/>
                <a:gd name="connsiteX51" fmla="*/ 135902 w 265658"/>
                <a:gd name="connsiteY51" fmla="*/ 19180 h 263425"/>
                <a:gd name="connsiteX52" fmla="*/ 149297 w 265658"/>
                <a:gd name="connsiteY52" fmla="*/ 9134 h 263425"/>
                <a:gd name="connsiteX53" fmla="*/ 120275 w 265658"/>
                <a:gd name="connsiteY53" fmla="*/ 205 h 263425"/>
                <a:gd name="connsiteX54" fmla="*/ 121392 w 265658"/>
                <a:gd name="connsiteY54" fmla="*/ 41504 h 263425"/>
                <a:gd name="connsiteX55" fmla="*/ 14235 w 265658"/>
                <a:gd name="connsiteY55" fmla="*/ 41504 h 263425"/>
                <a:gd name="connsiteX56" fmla="*/ 23165 w 265658"/>
                <a:gd name="connsiteY56" fmla="*/ 50434 h 263425"/>
                <a:gd name="connsiteX57" fmla="*/ 45489 w 265658"/>
                <a:gd name="connsiteY57" fmla="*/ 47085 h 263425"/>
                <a:gd name="connsiteX58" fmla="*/ 121392 w 265658"/>
                <a:gd name="connsiteY58" fmla="*/ 47085 h 263425"/>
                <a:gd name="connsiteX59" fmla="*/ 121392 w 265658"/>
                <a:gd name="connsiteY59" fmla="*/ 76107 h 263425"/>
                <a:gd name="connsiteX60" fmla="*/ 60000 w 265658"/>
                <a:gd name="connsiteY60" fmla="*/ 76107 h 263425"/>
                <a:gd name="connsiteX61" fmla="*/ 42141 w 265658"/>
                <a:gd name="connsiteY61" fmla="*/ 66061 h 263425"/>
                <a:gd name="connsiteX62" fmla="*/ 43257 w 265658"/>
                <a:gd name="connsiteY62" fmla="*/ 123546 h 263425"/>
                <a:gd name="connsiteX63" fmla="*/ 43257 w 265658"/>
                <a:gd name="connsiteY63" fmla="*/ 123546 h 26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65658" h="263425">
                  <a:moveTo>
                    <a:pt x="57768" y="81688"/>
                  </a:moveTo>
                  <a:lnTo>
                    <a:pt x="121392" y="81688"/>
                  </a:lnTo>
                  <a:lnTo>
                    <a:pt x="121392" y="118523"/>
                  </a:lnTo>
                  <a:lnTo>
                    <a:pt x="57768" y="118523"/>
                  </a:lnTo>
                  <a:lnTo>
                    <a:pt x="57768" y="81688"/>
                  </a:lnTo>
                  <a:close/>
                  <a:moveTo>
                    <a:pt x="135902" y="81688"/>
                  </a:moveTo>
                  <a:lnTo>
                    <a:pt x="201759" y="81688"/>
                  </a:lnTo>
                  <a:lnTo>
                    <a:pt x="201759" y="118523"/>
                  </a:lnTo>
                  <a:lnTo>
                    <a:pt x="135902" y="118523"/>
                  </a:lnTo>
                  <a:lnTo>
                    <a:pt x="135902" y="81688"/>
                  </a:lnTo>
                  <a:close/>
                  <a:moveTo>
                    <a:pt x="57768" y="124104"/>
                  </a:moveTo>
                  <a:lnTo>
                    <a:pt x="121392" y="124104"/>
                  </a:lnTo>
                  <a:lnTo>
                    <a:pt x="121392" y="157590"/>
                  </a:lnTo>
                  <a:lnTo>
                    <a:pt x="57768" y="157590"/>
                  </a:lnTo>
                  <a:lnTo>
                    <a:pt x="57768" y="124104"/>
                  </a:lnTo>
                  <a:close/>
                  <a:moveTo>
                    <a:pt x="135902" y="124104"/>
                  </a:moveTo>
                  <a:lnTo>
                    <a:pt x="201759" y="124104"/>
                  </a:lnTo>
                  <a:lnTo>
                    <a:pt x="201759" y="157590"/>
                  </a:lnTo>
                  <a:lnTo>
                    <a:pt x="135902" y="157590"/>
                  </a:lnTo>
                  <a:lnTo>
                    <a:pt x="135902" y="124104"/>
                  </a:lnTo>
                  <a:close/>
                  <a:moveTo>
                    <a:pt x="43257" y="123546"/>
                  </a:moveTo>
                  <a:cubicBezTo>
                    <a:pt x="43257" y="149219"/>
                    <a:pt x="42884" y="168753"/>
                    <a:pt x="42141" y="182147"/>
                  </a:cubicBezTo>
                  <a:lnTo>
                    <a:pt x="57768" y="174334"/>
                  </a:lnTo>
                  <a:lnTo>
                    <a:pt x="57768" y="163171"/>
                  </a:lnTo>
                  <a:lnTo>
                    <a:pt x="121392" y="163171"/>
                  </a:lnTo>
                  <a:lnTo>
                    <a:pt x="121392" y="200006"/>
                  </a:lnTo>
                  <a:lnTo>
                    <a:pt x="-275" y="200006"/>
                  </a:lnTo>
                  <a:lnTo>
                    <a:pt x="8654" y="208936"/>
                  </a:lnTo>
                  <a:cubicBezTo>
                    <a:pt x="15351" y="206704"/>
                    <a:pt x="22793" y="205588"/>
                    <a:pt x="30978" y="205588"/>
                  </a:cubicBezTo>
                  <a:lnTo>
                    <a:pt x="121392" y="205588"/>
                  </a:lnTo>
                  <a:cubicBezTo>
                    <a:pt x="121391" y="232377"/>
                    <a:pt x="121019" y="251724"/>
                    <a:pt x="120275" y="263630"/>
                  </a:cubicBezTo>
                  <a:lnTo>
                    <a:pt x="137018" y="258049"/>
                  </a:lnTo>
                  <a:cubicBezTo>
                    <a:pt x="136275" y="239446"/>
                    <a:pt x="135902" y="221959"/>
                    <a:pt x="135902" y="205588"/>
                  </a:cubicBezTo>
                  <a:lnTo>
                    <a:pt x="265383" y="205588"/>
                  </a:lnTo>
                  <a:lnTo>
                    <a:pt x="241942" y="183263"/>
                  </a:lnTo>
                  <a:lnTo>
                    <a:pt x="224083" y="200006"/>
                  </a:lnTo>
                  <a:lnTo>
                    <a:pt x="135902" y="200006"/>
                  </a:lnTo>
                  <a:lnTo>
                    <a:pt x="135902" y="163171"/>
                  </a:lnTo>
                  <a:lnTo>
                    <a:pt x="201759" y="163171"/>
                  </a:lnTo>
                  <a:lnTo>
                    <a:pt x="201759" y="177682"/>
                  </a:lnTo>
                  <a:lnTo>
                    <a:pt x="217386" y="170985"/>
                  </a:lnTo>
                  <a:cubicBezTo>
                    <a:pt x="216642" y="158335"/>
                    <a:pt x="216269" y="130429"/>
                    <a:pt x="216269" y="87269"/>
                  </a:cubicBezTo>
                  <a:lnTo>
                    <a:pt x="227432" y="80572"/>
                  </a:lnTo>
                  <a:lnTo>
                    <a:pt x="210688" y="63829"/>
                  </a:lnTo>
                  <a:lnTo>
                    <a:pt x="198410" y="76107"/>
                  </a:lnTo>
                  <a:lnTo>
                    <a:pt x="135902" y="76107"/>
                  </a:lnTo>
                  <a:lnTo>
                    <a:pt x="135902" y="47085"/>
                  </a:lnTo>
                  <a:lnTo>
                    <a:pt x="249756" y="47085"/>
                  </a:lnTo>
                  <a:lnTo>
                    <a:pt x="229664" y="26994"/>
                  </a:lnTo>
                  <a:lnTo>
                    <a:pt x="214037" y="41504"/>
                  </a:lnTo>
                  <a:lnTo>
                    <a:pt x="135902" y="41504"/>
                  </a:lnTo>
                  <a:lnTo>
                    <a:pt x="135902" y="19180"/>
                  </a:lnTo>
                  <a:lnTo>
                    <a:pt x="149297" y="9134"/>
                  </a:lnTo>
                  <a:lnTo>
                    <a:pt x="120275" y="205"/>
                  </a:lnTo>
                  <a:cubicBezTo>
                    <a:pt x="121019" y="14343"/>
                    <a:pt x="121391" y="28110"/>
                    <a:pt x="121392" y="41504"/>
                  </a:cubicBezTo>
                  <a:lnTo>
                    <a:pt x="14235" y="41504"/>
                  </a:lnTo>
                  <a:lnTo>
                    <a:pt x="23165" y="50434"/>
                  </a:lnTo>
                  <a:cubicBezTo>
                    <a:pt x="29862" y="48202"/>
                    <a:pt x="37304" y="47086"/>
                    <a:pt x="45489" y="47085"/>
                  </a:cubicBezTo>
                  <a:lnTo>
                    <a:pt x="121392" y="47085"/>
                  </a:lnTo>
                  <a:lnTo>
                    <a:pt x="121392" y="76107"/>
                  </a:lnTo>
                  <a:lnTo>
                    <a:pt x="60000" y="76107"/>
                  </a:lnTo>
                  <a:lnTo>
                    <a:pt x="42141" y="66061"/>
                  </a:lnTo>
                  <a:cubicBezTo>
                    <a:pt x="42884" y="78712"/>
                    <a:pt x="43257" y="97873"/>
                    <a:pt x="43257" y="123546"/>
                  </a:cubicBezTo>
                  <a:lnTo>
                    <a:pt x="43257" y="123546"/>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558" name="Graphic 2">
            <a:extLst>
              <a:ext uri="{FF2B5EF4-FFF2-40B4-BE49-F238E27FC236}">
                <a16:creationId xmlns:a16="http://schemas.microsoft.com/office/drawing/2014/main" id="{5841A10D-66C4-F255-D3BE-02F68485BB00}"/>
              </a:ext>
            </a:extLst>
          </p:cNvPr>
          <p:cNvGrpSpPr/>
          <p:nvPr/>
        </p:nvGrpSpPr>
        <p:grpSpPr>
          <a:xfrm>
            <a:off x="1491117" y="108864"/>
            <a:ext cx="464343" cy="464343"/>
            <a:chOff x="4711303" y="615553"/>
            <a:chExt cx="464343" cy="464343"/>
          </a:xfrm>
        </p:grpSpPr>
        <p:sp>
          <p:nvSpPr>
            <p:cNvPr id="1559" name="Freeform: Shape 1558">
              <a:extLst>
                <a:ext uri="{FF2B5EF4-FFF2-40B4-BE49-F238E27FC236}">
                  <a16:creationId xmlns:a16="http://schemas.microsoft.com/office/drawing/2014/main" id="{8EE3AD64-6584-22D6-8BED-0C1E86D8F29F}"/>
                </a:ext>
              </a:extLst>
            </p:cNvPr>
            <p:cNvSpPr/>
            <p:nvPr/>
          </p:nvSpPr>
          <p:spPr>
            <a:xfrm>
              <a:off x="4711303" y="615553"/>
              <a:ext cx="464343" cy="464343"/>
            </a:xfrm>
            <a:custGeom>
              <a:avLst/>
              <a:gdLst>
                <a:gd name="connsiteX0" fmla="*/ 464480 w 464343"/>
                <a:gd name="connsiteY0" fmla="*/ 232188 h 464343"/>
                <a:gd name="connsiteX1" fmla="*/ 232308 w 464343"/>
                <a:gd name="connsiteY1" fmla="*/ 464360 h 464343"/>
                <a:gd name="connsiteX2" fmla="*/ 137 w 464343"/>
                <a:gd name="connsiteY2" fmla="*/ 232188 h 464343"/>
                <a:gd name="connsiteX3" fmla="*/ 232308 w 464343"/>
                <a:gd name="connsiteY3" fmla="*/ 17 h 464343"/>
                <a:gd name="connsiteX4" fmla="*/ 46448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480" y="232188"/>
                  </a:moveTo>
                  <a:cubicBezTo>
                    <a:pt x="464480" y="360347"/>
                    <a:pt x="360467" y="464360"/>
                    <a:pt x="232308" y="464360"/>
                  </a:cubicBezTo>
                  <a:cubicBezTo>
                    <a:pt x="104150" y="464360"/>
                    <a:pt x="137" y="360347"/>
                    <a:pt x="137" y="232188"/>
                  </a:cubicBezTo>
                  <a:cubicBezTo>
                    <a:pt x="137" y="104030"/>
                    <a:pt x="104150" y="17"/>
                    <a:pt x="232308" y="17"/>
                  </a:cubicBezTo>
                  <a:cubicBezTo>
                    <a:pt x="360467" y="17"/>
                    <a:pt x="464480" y="104030"/>
                    <a:pt x="464480" y="23218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60" name="Freeform: Shape 1559">
              <a:extLst>
                <a:ext uri="{FF2B5EF4-FFF2-40B4-BE49-F238E27FC236}">
                  <a16:creationId xmlns:a16="http://schemas.microsoft.com/office/drawing/2014/main" id="{6E7A71F1-92FB-BFB9-570A-49A556246420}"/>
                </a:ext>
              </a:extLst>
            </p:cNvPr>
            <p:cNvSpPr/>
            <p:nvPr/>
          </p:nvSpPr>
          <p:spPr>
            <a:xfrm>
              <a:off x="4745925" y="650175"/>
              <a:ext cx="395099" cy="395099"/>
            </a:xfrm>
            <a:custGeom>
              <a:avLst/>
              <a:gdLst>
                <a:gd name="connsiteX0" fmla="*/ 395236 w 395099"/>
                <a:gd name="connsiteY0" fmla="*/ 197566 h 395099"/>
                <a:gd name="connsiteX1" fmla="*/ 197686 w 395099"/>
                <a:gd name="connsiteY1" fmla="*/ 395116 h 395099"/>
                <a:gd name="connsiteX2" fmla="*/ 137 w 395099"/>
                <a:gd name="connsiteY2" fmla="*/ 197566 h 395099"/>
                <a:gd name="connsiteX3" fmla="*/ 197686 w 395099"/>
                <a:gd name="connsiteY3" fmla="*/ 16 h 395099"/>
                <a:gd name="connsiteX4" fmla="*/ 39523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236" y="197566"/>
                  </a:moveTo>
                  <a:cubicBezTo>
                    <a:pt x="395236" y="306670"/>
                    <a:pt x="306790" y="395116"/>
                    <a:pt x="197686" y="395116"/>
                  </a:cubicBezTo>
                  <a:cubicBezTo>
                    <a:pt x="88583" y="395116"/>
                    <a:pt x="137" y="306670"/>
                    <a:pt x="137" y="197566"/>
                  </a:cubicBezTo>
                  <a:cubicBezTo>
                    <a:pt x="137" y="88463"/>
                    <a:pt x="88583" y="16"/>
                    <a:pt x="197686" y="16"/>
                  </a:cubicBezTo>
                  <a:cubicBezTo>
                    <a:pt x="306790" y="16"/>
                    <a:pt x="395236" y="88463"/>
                    <a:pt x="395236" y="197566"/>
                  </a:cubicBezTo>
                  <a:close/>
                </a:path>
              </a:pathLst>
            </a:custGeom>
            <a:noFill/>
            <a:ln w="19050" cap="rnd">
              <a:solidFill>
                <a:srgbClr val="000000"/>
              </a:solidFill>
              <a:prstDash val="solid"/>
              <a:bevel/>
            </a:ln>
          </p:spPr>
          <p:txBody>
            <a:bodyPr rtlCol="0" anchor="ctr"/>
            <a:lstStyle/>
            <a:p>
              <a:endParaRPr lang="en-US"/>
            </a:p>
          </p:txBody>
        </p:sp>
        <p:sp>
          <p:nvSpPr>
            <p:cNvPr id="1561" name="Freeform: Shape 1560">
              <a:extLst>
                <a:ext uri="{FF2B5EF4-FFF2-40B4-BE49-F238E27FC236}">
                  <a16:creationId xmlns:a16="http://schemas.microsoft.com/office/drawing/2014/main" id="{4E82E917-A7E3-A105-9E59-0545292931A9}"/>
                </a:ext>
              </a:extLst>
            </p:cNvPr>
            <p:cNvSpPr/>
            <p:nvPr/>
          </p:nvSpPr>
          <p:spPr>
            <a:xfrm>
              <a:off x="4818905" y="709984"/>
              <a:ext cx="262309" cy="263425"/>
            </a:xfrm>
            <a:custGeom>
              <a:avLst/>
              <a:gdLst>
                <a:gd name="connsiteX0" fmla="*/ 169752 w 262309"/>
                <a:gd name="connsiteY0" fmla="*/ 157590 h 263425"/>
                <a:gd name="connsiteX1" fmla="*/ 191518 w 262309"/>
                <a:gd name="connsiteY1" fmla="*/ 201123 h 263425"/>
                <a:gd name="connsiteX2" fmla="*/ 238957 w 262309"/>
                <a:gd name="connsiteY2" fmla="*/ 232377 h 263425"/>
                <a:gd name="connsiteX3" fmla="*/ 262397 w 262309"/>
                <a:gd name="connsiteY3" fmla="*/ 218982 h 263425"/>
                <a:gd name="connsiteX4" fmla="*/ 262397 w 262309"/>
                <a:gd name="connsiteY4" fmla="*/ 215633 h 263425"/>
                <a:gd name="connsiteX5" fmla="*/ 208261 w 262309"/>
                <a:gd name="connsiteY5" fmla="*/ 197774 h 263425"/>
                <a:gd name="connsiteX6" fmla="*/ 174216 w 262309"/>
                <a:gd name="connsiteY6" fmla="*/ 155358 h 263425"/>
                <a:gd name="connsiteX7" fmla="*/ 226678 w 262309"/>
                <a:gd name="connsiteY7" fmla="*/ 137499 h 263425"/>
                <a:gd name="connsiteX8" fmla="*/ 211051 w 262309"/>
                <a:gd name="connsiteY8" fmla="*/ 118523 h 263425"/>
                <a:gd name="connsiteX9" fmla="*/ 188727 w 262309"/>
                <a:gd name="connsiteY9" fmla="*/ 136941 h 263425"/>
                <a:gd name="connsiteX10" fmla="*/ 153008 w 262309"/>
                <a:gd name="connsiteY10" fmla="*/ 157590 h 263425"/>
                <a:gd name="connsiteX11" fmla="*/ 111709 w 262309"/>
                <a:gd name="connsiteY11" fmla="*/ 129685 h 263425"/>
                <a:gd name="connsiteX12" fmla="*/ 128452 w 262309"/>
                <a:gd name="connsiteY12" fmla="*/ 107361 h 263425"/>
                <a:gd name="connsiteX13" fmla="*/ 202122 w 262309"/>
                <a:gd name="connsiteY13" fmla="*/ 107361 h 263425"/>
                <a:gd name="connsiteX14" fmla="*/ 202122 w 262309"/>
                <a:gd name="connsiteY14" fmla="*/ 115174 h 263425"/>
                <a:gd name="connsiteX15" fmla="*/ 217749 w 262309"/>
                <a:gd name="connsiteY15" fmla="*/ 109593 h 263425"/>
                <a:gd name="connsiteX16" fmla="*/ 216632 w 262309"/>
                <a:gd name="connsiteY16" fmla="*/ 76107 h 263425"/>
                <a:gd name="connsiteX17" fmla="*/ 226678 w 262309"/>
                <a:gd name="connsiteY17" fmla="*/ 68294 h 263425"/>
                <a:gd name="connsiteX18" fmla="*/ 208819 w 262309"/>
                <a:gd name="connsiteY18" fmla="*/ 53783 h 263425"/>
                <a:gd name="connsiteX19" fmla="*/ 198773 w 262309"/>
                <a:gd name="connsiteY19" fmla="*/ 64945 h 263425"/>
                <a:gd name="connsiteX20" fmla="*/ 140730 w 262309"/>
                <a:gd name="connsiteY20" fmla="*/ 64945 h 263425"/>
                <a:gd name="connsiteX21" fmla="*/ 173100 w 262309"/>
                <a:gd name="connsiteY21" fmla="*/ 40388 h 263425"/>
                <a:gd name="connsiteX22" fmla="*/ 192076 w 262309"/>
                <a:gd name="connsiteY22" fmla="*/ 33691 h 263425"/>
                <a:gd name="connsiteX23" fmla="*/ 171984 w 262309"/>
                <a:gd name="connsiteY23" fmla="*/ 14715 h 263425"/>
                <a:gd name="connsiteX24" fmla="*/ 159706 w 262309"/>
                <a:gd name="connsiteY24" fmla="*/ 28110 h 263425"/>
                <a:gd name="connsiteX25" fmla="*/ 93849 w 262309"/>
                <a:gd name="connsiteY25" fmla="*/ 28110 h 263425"/>
                <a:gd name="connsiteX26" fmla="*/ 113941 w 262309"/>
                <a:gd name="connsiteY26" fmla="*/ 15832 h 263425"/>
                <a:gd name="connsiteX27" fmla="*/ 91617 w 262309"/>
                <a:gd name="connsiteY27" fmla="*/ 205 h 263425"/>
                <a:gd name="connsiteX28" fmla="*/ 59805 w 262309"/>
                <a:gd name="connsiteY28" fmla="*/ 40388 h 263425"/>
                <a:gd name="connsiteX29" fmla="*/ 88 w 262309"/>
                <a:gd name="connsiteY29" fmla="*/ 85037 h 263425"/>
                <a:gd name="connsiteX30" fmla="*/ 1204 w 262309"/>
                <a:gd name="connsiteY30" fmla="*/ 89502 h 263425"/>
                <a:gd name="connsiteX31" fmla="*/ 46968 w 262309"/>
                <a:gd name="connsiteY31" fmla="*/ 68294 h 263425"/>
                <a:gd name="connsiteX32" fmla="*/ 45852 w 262309"/>
                <a:gd name="connsiteY32" fmla="*/ 122988 h 263425"/>
                <a:gd name="connsiteX33" fmla="*/ 61479 w 262309"/>
                <a:gd name="connsiteY33" fmla="*/ 117407 h 263425"/>
                <a:gd name="connsiteX34" fmla="*/ 61479 w 262309"/>
                <a:gd name="connsiteY34" fmla="*/ 107361 h 263425"/>
                <a:gd name="connsiteX35" fmla="*/ 110592 w 262309"/>
                <a:gd name="connsiteY35" fmla="*/ 107361 h 263425"/>
                <a:gd name="connsiteX36" fmla="*/ 10133 w 262309"/>
                <a:gd name="connsiteY36" fmla="*/ 176566 h 263425"/>
                <a:gd name="connsiteX37" fmla="*/ 11250 w 262309"/>
                <a:gd name="connsiteY37" fmla="*/ 179915 h 263425"/>
                <a:gd name="connsiteX38" fmla="*/ 108360 w 262309"/>
                <a:gd name="connsiteY38" fmla="*/ 134150 h 263425"/>
                <a:gd name="connsiteX39" fmla="*/ 119522 w 262309"/>
                <a:gd name="connsiteY39" fmla="*/ 141963 h 263425"/>
                <a:gd name="connsiteX40" fmla="*/ 23528 w 262309"/>
                <a:gd name="connsiteY40" fmla="*/ 203355 h 263425"/>
                <a:gd name="connsiteX41" fmla="*/ 24644 w 262309"/>
                <a:gd name="connsiteY41" fmla="*/ 206704 h 263425"/>
                <a:gd name="connsiteX42" fmla="*/ 129568 w 262309"/>
                <a:gd name="connsiteY42" fmla="*/ 152009 h 263425"/>
                <a:gd name="connsiteX43" fmla="*/ 139614 w 262309"/>
                <a:gd name="connsiteY43" fmla="*/ 163171 h 263425"/>
                <a:gd name="connsiteX44" fmla="*/ 2320 w 262309"/>
                <a:gd name="connsiteY44" fmla="*/ 242422 h 263425"/>
                <a:gd name="connsiteX45" fmla="*/ 2320 w 262309"/>
                <a:gd name="connsiteY45" fmla="*/ 246887 h 263425"/>
                <a:gd name="connsiteX46" fmla="*/ 147427 w 262309"/>
                <a:gd name="connsiteY46" fmla="*/ 176566 h 263425"/>
                <a:gd name="connsiteX47" fmla="*/ 151892 w 262309"/>
                <a:gd name="connsiteY47" fmla="*/ 202239 h 263425"/>
                <a:gd name="connsiteX48" fmla="*/ 146869 w 262309"/>
                <a:gd name="connsiteY48" fmla="*/ 225121 h 263425"/>
                <a:gd name="connsiteX49" fmla="*/ 134591 w 262309"/>
                <a:gd name="connsiteY49" fmla="*/ 237958 h 263425"/>
                <a:gd name="connsiteX50" fmla="*/ 89384 w 262309"/>
                <a:gd name="connsiteY50" fmla="*/ 236841 h 263425"/>
                <a:gd name="connsiteX51" fmla="*/ 89384 w 262309"/>
                <a:gd name="connsiteY51" fmla="*/ 241306 h 263425"/>
                <a:gd name="connsiteX52" fmla="*/ 122871 w 262309"/>
                <a:gd name="connsiteY52" fmla="*/ 263630 h 263425"/>
                <a:gd name="connsiteX53" fmla="*/ 156357 w 262309"/>
                <a:gd name="connsiteY53" fmla="*/ 244655 h 263425"/>
                <a:gd name="connsiteX54" fmla="*/ 169752 w 262309"/>
                <a:gd name="connsiteY54" fmla="*/ 211727 h 263425"/>
                <a:gd name="connsiteX55" fmla="*/ 156357 w 262309"/>
                <a:gd name="connsiteY55" fmla="*/ 163171 h 263425"/>
                <a:gd name="connsiteX56" fmla="*/ 169752 w 262309"/>
                <a:gd name="connsiteY56" fmla="*/ 157590 h 263425"/>
                <a:gd name="connsiteX57" fmla="*/ 169752 w 262309"/>
                <a:gd name="connsiteY57" fmla="*/ 157590 h 263425"/>
                <a:gd name="connsiteX58" fmla="*/ 132917 w 262309"/>
                <a:gd name="connsiteY58" fmla="*/ 64945 h 263425"/>
                <a:gd name="connsiteX59" fmla="*/ 63712 w 262309"/>
                <a:gd name="connsiteY59" fmla="*/ 64945 h 263425"/>
                <a:gd name="connsiteX60" fmla="*/ 58131 w 262309"/>
                <a:gd name="connsiteY60" fmla="*/ 59364 h 263425"/>
                <a:gd name="connsiteX61" fmla="*/ 88268 w 262309"/>
                <a:gd name="connsiteY61" fmla="*/ 33691 h 263425"/>
                <a:gd name="connsiteX62" fmla="*/ 157473 w 262309"/>
                <a:gd name="connsiteY62" fmla="*/ 33691 h 263425"/>
                <a:gd name="connsiteX63" fmla="*/ 132917 w 262309"/>
                <a:gd name="connsiteY63" fmla="*/ 64945 h 263425"/>
                <a:gd name="connsiteX64" fmla="*/ 61479 w 262309"/>
                <a:gd name="connsiteY64" fmla="*/ 70526 h 263425"/>
                <a:gd name="connsiteX65" fmla="*/ 123987 w 262309"/>
                <a:gd name="connsiteY65" fmla="*/ 70526 h 263425"/>
                <a:gd name="connsiteX66" fmla="*/ 113941 w 262309"/>
                <a:gd name="connsiteY66" fmla="*/ 101780 h 263425"/>
                <a:gd name="connsiteX67" fmla="*/ 61479 w 262309"/>
                <a:gd name="connsiteY67" fmla="*/ 101780 h 263425"/>
                <a:gd name="connsiteX68" fmla="*/ 61479 w 262309"/>
                <a:gd name="connsiteY68" fmla="*/ 70526 h 263425"/>
                <a:gd name="connsiteX69" fmla="*/ 140730 w 262309"/>
                <a:gd name="connsiteY69" fmla="*/ 70526 h 263425"/>
                <a:gd name="connsiteX70" fmla="*/ 202122 w 262309"/>
                <a:gd name="connsiteY70" fmla="*/ 70526 h 263425"/>
                <a:gd name="connsiteX71" fmla="*/ 202122 w 262309"/>
                <a:gd name="connsiteY71" fmla="*/ 101780 h 263425"/>
                <a:gd name="connsiteX72" fmla="*/ 130684 w 262309"/>
                <a:gd name="connsiteY72" fmla="*/ 101780 h 263425"/>
                <a:gd name="connsiteX73" fmla="*/ 140730 w 262309"/>
                <a:gd name="connsiteY73" fmla="*/ 70526 h 263425"/>
                <a:gd name="connsiteX74" fmla="*/ 140730 w 262309"/>
                <a:gd name="connsiteY74" fmla="*/ 70526 h 26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262309" h="263425">
                  <a:moveTo>
                    <a:pt x="169752" y="157590"/>
                  </a:moveTo>
                  <a:cubicBezTo>
                    <a:pt x="172728" y="173962"/>
                    <a:pt x="179983" y="188472"/>
                    <a:pt x="191518" y="201123"/>
                  </a:cubicBezTo>
                  <a:cubicBezTo>
                    <a:pt x="203052" y="213773"/>
                    <a:pt x="218865" y="224191"/>
                    <a:pt x="238957" y="232377"/>
                  </a:cubicBezTo>
                  <a:cubicBezTo>
                    <a:pt x="241189" y="224935"/>
                    <a:pt x="249002" y="220470"/>
                    <a:pt x="262397" y="218982"/>
                  </a:cubicBezTo>
                  <a:lnTo>
                    <a:pt x="262397" y="215633"/>
                  </a:lnTo>
                  <a:cubicBezTo>
                    <a:pt x="242305" y="213401"/>
                    <a:pt x="224260" y="207448"/>
                    <a:pt x="208261" y="197774"/>
                  </a:cubicBezTo>
                  <a:cubicBezTo>
                    <a:pt x="192262" y="188100"/>
                    <a:pt x="180914" y="173962"/>
                    <a:pt x="174216" y="155358"/>
                  </a:cubicBezTo>
                  <a:cubicBezTo>
                    <a:pt x="201005" y="143452"/>
                    <a:pt x="218493" y="137499"/>
                    <a:pt x="226678" y="137499"/>
                  </a:cubicBezTo>
                  <a:lnTo>
                    <a:pt x="211051" y="118523"/>
                  </a:lnTo>
                  <a:cubicBezTo>
                    <a:pt x="207330" y="122988"/>
                    <a:pt x="199889" y="129127"/>
                    <a:pt x="188727" y="136941"/>
                  </a:cubicBezTo>
                  <a:cubicBezTo>
                    <a:pt x="177565" y="144754"/>
                    <a:pt x="165659" y="151637"/>
                    <a:pt x="153008" y="157590"/>
                  </a:cubicBezTo>
                  <a:cubicBezTo>
                    <a:pt x="143334" y="147173"/>
                    <a:pt x="129568" y="137871"/>
                    <a:pt x="111709" y="129685"/>
                  </a:cubicBezTo>
                  <a:cubicBezTo>
                    <a:pt x="119150" y="121500"/>
                    <a:pt x="124731" y="114058"/>
                    <a:pt x="128452" y="107361"/>
                  </a:cubicBezTo>
                  <a:lnTo>
                    <a:pt x="202122" y="107361"/>
                  </a:lnTo>
                  <a:lnTo>
                    <a:pt x="202122" y="115174"/>
                  </a:lnTo>
                  <a:lnTo>
                    <a:pt x="217749" y="109593"/>
                  </a:lnTo>
                  <a:cubicBezTo>
                    <a:pt x="217004" y="99176"/>
                    <a:pt x="216632" y="88013"/>
                    <a:pt x="216632" y="76107"/>
                  </a:cubicBezTo>
                  <a:lnTo>
                    <a:pt x="226678" y="68294"/>
                  </a:lnTo>
                  <a:lnTo>
                    <a:pt x="208819" y="53783"/>
                  </a:lnTo>
                  <a:lnTo>
                    <a:pt x="198773" y="64945"/>
                  </a:lnTo>
                  <a:lnTo>
                    <a:pt x="140730" y="64945"/>
                  </a:lnTo>
                  <a:cubicBezTo>
                    <a:pt x="154869" y="52295"/>
                    <a:pt x="165659" y="44109"/>
                    <a:pt x="173100" y="40388"/>
                  </a:cubicBezTo>
                  <a:cubicBezTo>
                    <a:pt x="180541" y="36668"/>
                    <a:pt x="186867" y="34435"/>
                    <a:pt x="192076" y="33691"/>
                  </a:cubicBezTo>
                  <a:lnTo>
                    <a:pt x="171984" y="14715"/>
                  </a:lnTo>
                  <a:lnTo>
                    <a:pt x="159706" y="28110"/>
                  </a:lnTo>
                  <a:lnTo>
                    <a:pt x="93849" y="28110"/>
                  </a:lnTo>
                  <a:cubicBezTo>
                    <a:pt x="101291" y="20669"/>
                    <a:pt x="107988" y="16576"/>
                    <a:pt x="113941" y="15832"/>
                  </a:cubicBezTo>
                  <a:lnTo>
                    <a:pt x="91617" y="205"/>
                  </a:lnTo>
                  <a:cubicBezTo>
                    <a:pt x="87152" y="10623"/>
                    <a:pt x="76548" y="24017"/>
                    <a:pt x="59805" y="40388"/>
                  </a:cubicBezTo>
                  <a:cubicBezTo>
                    <a:pt x="43062" y="56760"/>
                    <a:pt x="23156" y="71642"/>
                    <a:pt x="88" y="85037"/>
                  </a:cubicBezTo>
                  <a:lnTo>
                    <a:pt x="1204" y="89502"/>
                  </a:lnTo>
                  <a:cubicBezTo>
                    <a:pt x="18319" y="84293"/>
                    <a:pt x="33574" y="77223"/>
                    <a:pt x="46968" y="68294"/>
                  </a:cubicBezTo>
                  <a:cubicBezTo>
                    <a:pt x="46968" y="88385"/>
                    <a:pt x="46596" y="106617"/>
                    <a:pt x="45852" y="122988"/>
                  </a:cubicBezTo>
                  <a:lnTo>
                    <a:pt x="61479" y="117407"/>
                  </a:lnTo>
                  <a:lnTo>
                    <a:pt x="61479" y="107361"/>
                  </a:lnTo>
                  <a:lnTo>
                    <a:pt x="110592" y="107361"/>
                  </a:lnTo>
                  <a:cubicBezTo>
                    <a:pt x="94221" y="134894"/>
                    <a:pt x="60735" y="157963"/>
                    <a:pt x="10133" y="176566"/>
                  </a:cubicBezTo>
                  <a:lnTo>
                    <a:pt x="11250" y="179915"/>
                  </a:lnTo>
                  <a:cubicBezTo>
                    <a:pt x="47712" y="171729"/>
                    <a:pt x="80083" y="156474"/>
                    <a:pt x="108360" y="134150"/>
                  </a:cubicBezTo>
                  <a:cubicBezTo>
                    <a:pt x="112825" y="136382"/>
                    <a:pt x="116545" y="138987"/>
                    <a:pt x="119522" y="141963"/>
                  </a:cubicBezTo>
                  <a:cubicBezTo>
                    <a:pt x="100174" y="165776"/>
                    <a:pt x="68176" y="186240"/>
                    <a:pt x="23528" y="203355"/>
                  </a:cubicBezTo>
                  <a:lnTo>
                    <a:pt x="24644" y="206704"/>
                  </a:lnTo>
                  <a:cubicBezTo>
                    <a:pt x="66316" y="197030"/>
                    <a:pt x="101291" y="178799"/>
                    <a:pt x="129568" y="152009"/>
                  </a:cubicBezTo>
                  <a:cubicBezTo>
                    <a:pt x="132544" y="154242"/>
                    <a:pt x="135893" y="157963"/>
                    <a:pt x="139614" y="163171"/>
                  </a:cubicBezTo>
                  <a:cubicBezTo>
                    <a:pt x="111336" y="198890"/>
                    <a:pt x="65572" y="225307"/>
                    <a:pt x="2320" y="242422"/>
                  </a:cubicBezTo>
                  <a:lnTo>
                    <a:pt x="2320" y="246887"/>
                  </a:lnTo>
                  <a:cubicBezTo>
                    <a:pt x="61851" y="237213"/>
                    <a:pt x="110220" y="213773"/>
                    <a:pt x="147427" y="176566"/>
                  </a:cubicBezTo>
                  <a:cubicBezTo>
                    <a:pt x="150404" y="184752"/>
                    <a:pt x="151892" y="193309"/>
                    <a:pt x="151892" y="202239"/>
                  </a:cubicBezTo>
                  <a:cubicBezTo>
                    <a:pt x="151892" y="211169"/>
                    <a:pt x="150218" y="218796"/>
                    <a:pt x="146869" y="225121"/>
                  </a:cubicBezTo>
                  <a:cubicBezTo>
                    <a:pt x="143520" y="231446"/>
                    <a:pt x="139428" y="235725"/>
                    <a:pt x="134591" y="237958"/>
                  </a:cubicBezTo>
                  <a:cubicBezTo>
                    <a:pt x="129754" y="240190"/>
                    <a:pt x="114685" y="239818"/>
                    <a:pt x="89384" y="236841"/>
                  </a:cubicBezTo>
                  <a:lnTo>
                    <a:pt x="89384" y="241306"/>
                  </a:lnTo>
                  <a:cubicBezTo>
                    <a:pt x="110220" y="246515"/>
                    <a:pt x="121382" y="253957"/>
                    <a:pt x="122871" y="263630"/>
                  </a:cubicBezTo>
                  <a:cubicBezTo>
                    <a:pt x="137753" y="259910"/>
                    <a:pt x="148916" y="253585"/>
                    <a:pt x="156357" y="244655"/>
                  </a:cubicBezTo>
                  <a:cubicBezTo>
                    <a:pt x="163798" y="235725"/>
                    <a:pt x="168263" y="224749"/>
                    <a:pt x="169752" y="211727"/>
                  </a:cubicBezTo>
                  <a:cubicBezTo>
                    <a:pt x="171240" y="198704"/>
                    <a:pt x="166775" y="182519"/>
                    <a:pt x="156357" y="163171"/>
                  </a:cubicBezTo>
                  <a:cubicBezTo>
                    <a:pt x="159333" y="161683"/>
                    <a:pt x="163798" y="159823"/>
                    <a:pt x="169752" y="157590"/>
                  </a:cubicBezTo>
                  <a:lnTo>
                    <a:pt x="169752" y="157590"/>
                  </a:lnTo>
                  <a:close/>
                  <a:moveTo>
                    <a:pt x="132917" y="64945"/>
                  </a:moveTo>
                  <a:lnTo>
                    <a:pt x="63712" y="64945"/>
                  </a:lnTo>
                  <a:lnTo>
                    <a:pt x="58131" y="59364"/>
                  </a:lnTo>
                  <a:cubicBezTo>
                    <a:pt x="67804" y="51178"/>
                    <a:pt x="77850" y="42621"/>
                    <a:pt x="88268" y="33691"/>
                  </a:cubicBezTo>
                  <a:lnTo>
                    <a:pt x="157473" y="33691"/>
                  </a:lnTo>
                  <a:lnTo>
                    <a:pt x="132917" y="64945"/>
                  </a:lnTo>
                  <a:close/>
                  <a:moveTo>
                    <a:pt x="61479" y="70526"/>
                  </a:moveTo>
                  <a:lnTo>
                    <a:pt x="123987" y="70526"/>
                  </a:lnTo>
                  <a:cubicBezTo>
                    <a:pt x="121754" y="82432"/>
                    <a:pt x="118406" y="92850"/>
                    <a:pt x="113941" y="101780"/>
                  </a:cubicBezTo>
                  <a:lnTo>
                    <a:pt x="61479" y="101780"/>
                  </a:lnTo>
                  <a:lnTo>
                    <a:pt x="61479" y="70526"/>
                  </a:lnTo>
                  <a:close/>
                  <a:moveTo>
                    <a:pt x="140730" y="70526"/>
                  </a:moveTo>
                  <a:lnTo>
                    <a:pt x="202122" y="70526"/>
                  </a:lnTo>
                  <a:lnTo>
                    <a:pt x="202122" y="101780"/>
                  </a:lnTo>
                  <a:lnTo>
                    <a:pt x="130684" y="101780"/>
                  </a:lnTo>
                  <a:cubicBezTo>
                    <a:pt x="135149" y="91362"/>
                    <a:pt x="138498" y="80944"/>
                    <a:pt x="140730" y="70526"/>
                  </a:cubicBezTo>
                  <a:lnTo>
                    <a:pt x="140730" y="70526"/>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562" name="Graphic 2">
            <a:extLst>
              <a:ext uri="{FF2B5EF4-FFF2-40B4-BE49-F238E27FC236}">
                <a16:creationId xmlns:a16="http://schemas.microsoft.com/office/drawing/2014/main" id="{1EFEB89F-B130-C869-79CD-DE5E30DBCE34}"/>
              </a:ext>
            </a:extLst>
          </p:cNvPr>
          <p:cNvGrpSpPr/>
          <p:nvPr/>
        </p:nvGrpSpPr>
        <p:grpSpPr>
          <a:xfrm>
            <a:off x="2854353" y="108864"/>
            <a:ext cx="464343" cy="464343"/>
            <a:chOff x="5854303" y="615553"/>
            <a:chExt cx="464343" cy="464343"/>
          </a:xfrm>
        </p:grpSpPr>
        <p:sp>
          <p:nvSpPr>
            <p:cNvPr id="1563" name="Freeform: Shape 1562">
              <a:extLst>
                <a:ext uri="{FF2B5EF4-FFF2-40B4-BE49-F238E27FC236}">
                  <a16:creationId xmlns:a16="http://schemas.microsoft.com/office/drawing/2014/main" id="{0A7BDFEA-203E-E270-4699-CA0156158079}"/>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64" name="Freeform: Shape 1563">
              <a:extLst>
                <a:ext uri="{FF2B5EF4-FFF2-40B4-BE49-F238E27FC236}">
                  <a16:creationId xmlns:a16="http://schemas.microsoft.com/office/drawing/2014/main" id="{1B87CF9B-8EA3-AFC1-349F-A62562572438}"/>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sp>
          <p:nvSpPr>
            <p:cNvPr id="1565" name="Freeform: Shape 1564">
              <a:extLst>
                <a:ext uri="{FF2B5EF4-FFF2-40B4-BE49-F238E27FC236}">
                  <a16:creationId xmlns:a16="http://schemas.microsoft.com/office/drawing/2014/main" id="{EAE4B13E-3D00-5804-DAFD-89495D0CCFC4}"/>
                </a:ext>
              </a:extLst>
            </p:cNvPr>
            <p:cNvSpPr/>
            <p:nvPr/>
          </p:nvSpPr>
          <p:spPr>
            <a:xfrm>
              <a:off x="5963691" y="717686"/>
              <a:ext cx="263425" cy="260077"/>
            </a:xfrm>
            <a:custGeom>
              <a:avLst/>
              <a:gdLst>
                <a:gd name="connsiteX0" fmla="*/ 71681 w 263425"/>
                <a:gd name="connsiteY0" fmla="*/ 83858 h 260077"/>
                <a:gd name="connsiteX1" fmla="*/ 33730 w 263425"/>
                <a:gd name="connsiteY1" fmla="*/ 83858 h 260077"/>
                <a:gd name="connsiteX2" fmla="*/ 33730 w 263425"/>
                <a:gd name="connsiteY2" fmla="*/ 36977 h 260077"/>
                <a:gd name="connsiteX3" fmla="*/ 40427 w 263425"/>
                <a:gd name="connsiteY3" fmla="*/ 29163 h 260077"/>
                <a:gd name="connsiteX4" fmla="*/ 18103 w 263425"/>
                <a:gd name="connsiteY4" fmla="*/ 20233 h 260077"/>
                <a:gd name="connsiteX5" fmla="*/ 19219 w 263425"/>
                <a:gd name="connsiteY5" fmla="*/ 81625 h 260077"/>
                <a:gd name="connsiteX6" fmla="*/ 12522 w 263425"/>
                <a:gd name="connsiteY6" fmla="*/ 87206 h 260077"/>
                <a:gd name="connsiteX7" fmla="*/ 27033 w 263425"/>
                <a:gd name="connsiteY7" fmla="*/ 99484 h 260077"/>
                <a:gd name="connsiteX8" fmla="*/ 33730 w 263425"/>
                <a:gd name="connsiteY8" fmla="*/ 89439 h 260077"/>
                <a:gd name="connsiteX9" fmla="*/ 71681 w 263425"/>
                <a:gd name="connsiteY9" fmla="*/ 89439 h 260077"/>
                <a:gd name="connsiteX10" fmla="*/ 71681 w 263425"/>
                <a:gd name="connsiteY10" fmla="*/ 136319 h 260077"/>
                <a:gd name="connsiteX11" fmla="*/ 5825 w 263425"/>
                <a:gd name="connsiteY11" fmla="*/ 136319 h 260077"/>
                <a:gd name="connsiteX12" fmla="*/ 14754 w 263425"/>
                <a:gd name="connsiteY12" fmla="*/ 145249 h 260077"/>
                <a:gd name="connsiteX13" fmla="*/ 33730 w 263425"/>
                <a:gd name="connsiteY13" fmla="*/ 141900 h 260077"/>
                <a:gd name="connsiteX14" fmla="*/ 29265 w 263425"/>
                <a:gd name="connsiteY14" fmla="*/ 202734 h 260077"/>
                <a:gd name="connsiteX15" fmla="*/ 244 w 263425"/>
                <a:gd name="connsiteY15" fmla="*/ 252405 h 260077"/>
                <a:gd name="connsiteX16" fmla="*/ 2476 w 263425"/>
                <a:gd name="connsiteY16" fmla="*/ 255754 h 260077"/>
                <a:gd name="connsiteX17" fmla="*/ 42101 w 263425"/>
                <a:gd name="connsiteY17" fmla="*/ 207199 h 260077"/>
                <a:gd name="connsiteX18" fmla="*/ 49357 w 263425"/>
                <a:gd name="connsiteY18" fmla="*/ 141900 h 260077"/>
                <a:gd name="connsiteX19" fmla="*/ 71681 w 263425"/>
                <a:gd name="connsiteY19" fmla="*/ 141900 h 260077"/>
                <a:gd name="connsiteX20" fmla="*/ 70565 w 263425"/>
                <a:gd name="connsiteY20" fmla="*/ 257986 h 260077"/>
                <a:gd name="connsiteX21" fmla="*/ 87308 w 263425"/>
                <a:gd name="connsiteY21" fmla="*/ 250173 h 260077"/>
                <a:gd name="connsiteX22" fmla="*/ 86192 w 263425"/>
                <a:gd name="connsiteY22" fmla="*/ 223942 h 260077"/>
                <a:gd name="connsiteX23" fmla="*/ 86192 w 263425"/>
                <a:gd name="connsiteY23" fmla="*/ 20233 h 260077"/>
                <a:gd name="connsiteX24" fmla="*/ 96238 w 263425"/>
                <a:gd name="connsiteY24" fmla="*/ 11304 h 260077"/>
                <a:gd name="connsiteX25" fmla="*/ 70565 w 263425"/>
                <a:gd name="connsiteY25" fmla="*/ 142 h 260077"/>
                <a:gd name="connsiteX26" fmla="*/ 71681 w 263425"/>
                <a:gd name="connsiteY26" fmla="*/ 83858 h 260077"/>
                <a:gd name="connsiteX27" fmla="*/ 71681 w 263425"/>
                <a:gd name="connsiteY27" fmla="*/ 83858 h 260077"/>
                <a:gd name="connsiteX28" fmla="*/ 176605 w 263425"/>
                <a:gd name="connsiteY28" fmla="*/ 20233 h 260077"/>
                <a:gd name="connsiteX29" fmla="*/ 185535 w 263425"/>
                <a:gd name="connsiteY29" fmla="*/ 15769 h 260077"/>
                <a:gd name="connsiteX30" fmla="*/ 164327 w 263425"/>
                <a:gd name="connsiteY30" fmla="*/ 142 h 260077"/>
                <a:gd name="connsiteX31" fmla="*/ 132515 w 263425"/>
                <a:gd name="connsiteY31" fmla="*/ 53720 h 260077"/>
                <a:gd name="connsiteX32" fmla="*/ 94005 w 263425"/>
                <a:gd name="connsiteY32" fmla="*/ 89439 h 260077"/>
                <a:gd name="connsiteX33" fmla="*/ 96238 w 263425"/>
                <a:gd name="connsiteY33" fmla="*/ 92787 h 260077"/>
                <a:gd name="connsiteX34" fmla="*/ 130840 w 263425"/>
                <a:gd name="connsiteY34" fmla="*/ 69905 h 260077"/>
                <a:gd name="connsiteX35" fmla="*/ 162094 w 263425"/>
                <a:gd name="connsiteY35" fmla="*/ 40325 h 260077"/>
                <a:gd name="connsiteX36" fmla="*/ 225718 w 263425"/>
                <a:gd name="connsiteY36" fmla="*/ 40325 h 260077"/>
                <a:gd name="connsiteX37" fmla="*/ 172140 w 263425"/>
                <a:gd name="connsiteY37" fmla="*/ 101717 h 260077"/>
                <a:gd name="connsiteX38" fmla="*/ 89540 w 263425"/>
                <a:gd name="connsiteY38" fmla="*/ 143017 h 260077"/>
                <a:gd name="connsiteX39" fmla="*/ 90657 w 263425"/>
                <a:gd name="connsiteY39" fmla="*/ 146365 h 260077"/>
                <a:gd name="connsiteX40" fmla="*/ 172698 w 263425"/>
                <a:gd name="connsiteY40" fmla="*/ 115111 h 260077"/>
                <a:gd name="connsiteX41" fmla="*/ 224044 w 263425"/>
                <a:gd name="connsiteY41" fmla="*/ 69905 h 260077"/>
                <a:gd name="connsiteX42" fmla="*/ 253623 w 263425"/>
                <a:gd name="connsiteY42" fmla="*/ 45906 h 260077"/>
                <a:gd name="connsiteX43" fmla="*/ 235764 w 263425"/>
                <a:gd name="connsiteY43" fmla="*/ 24698 h 260077"/>
                <a:gd name="connsiteX44" fmla="*/ 224602 w 263425"/>
                <a:gd name="connsiteY44" fmla="*/ 34744 h 260077"/>
                <a:gd name="connsiteX45" fmla="*/ 165443 w 263425"/>
                <a:gd name="connsiteY45" fmla="*/ 34744 h 260077"/>
                <a:gd name="connsiteX46" fmla="*/ 176605 w 263425"/>
                <a:gd name="connsiteY46" fmla="*/ 20233 h 260077"/>
                <a:gd name="connsiteX47" fmla="*/ 176605 w 263425"/>
                <a:gd name="connsiteY47" fmla="*/ 20233 h 260077"/>
                <a:gd name="connsiteX48" fmla="*/ 203394 w 263425"/>
                <a:gd name="connsiteY48" fmla="*/ 148598 h 260077"/>
                <a:gd name="connsiteX49" fmla="*/ 91773 w 263425"/>
                <a:gd name="connsiteY49" fmla="*/ 148598 h 260077"/>
                <a:gd name="connsiteX50" fmla="*/ 100703 w 263425"/>
                <a:gd name="connsiteY50" fmla="*/ 157527 h 260077"/>
                <a:gd name="connsiteX51" fmla="*/ 123027 w 263425"/>
                <a:gd name="connsiteY51" fmla="*/ 154179 h 260077"/>
                <a:gd name="connsiteX52" fmla="*/ 203394 w 263425"/>
                <a:gd name="connsiteY52" fmla="*/ 154179 h 260077"/>
                <a:gd name="connsiteX53" fmla="*/ 203394 w 263425"/>
                <a:gd name="connsiteY53" fmla="*/ 222268 h 260077"/>
                <a:gd name="connsiteX54" fmla="*/ 193906 w 263425"/>
                <a:gd name="connsiteY54" fmla="*/ 231755 h 260077"/>
                <a:gd name="connsiteX55" fmla="*/ 150932 w 263425"/>
                <a:gd name="connsiteY55" fmla="*/ 227849 h 260077"/>
                <a:gd name="connsiteX56" fmla="*/ 150932 w 263425"/>
                <a:gd name="connsiteY56" fmla="*/ 233430 h 260077"/>
                <a:gd name="connsiteX57" fmla="*/ 191116 w 263425"/>
                <a:gd name="connsiteY57" fmla="*/ 260219 h 260077"/>
                <a:gd name="connsiteX58" fmla="*/ 217905 w 263425"/>
                <a:gd name="connsiteY58" fmla="*/ 226733 h 260077"/>
                <a:gd name="connsiteX59" fmla="*/ 217905 w 263425"/>
                <a:gd name="connsiteY59" fmla="*/ 154179 h 260077"/>
                <a:gd name="connsiteX60" fmla="*/ 263669 w 263425"/>
                <a:gd name="connsiteY60" fmla="*/ 154179 h 260077"/>
                <a:gd name="connsiteX61" fmla="*/ 245810 w 263425"/>
                <a:gd name="connsiteY61" fmla="*/ 135203 h 260077"/>
                <a:gd name="connsiteX62" fmla="*/ 232415 w 263425"/>
                <a:gd name="connsiteY62" fmla="*/ 148598 h 260077"/>
                <a:gd name="connsiteX63" fmla="*/ 217905 w 263425"/>
                <a:gd name="connsiteY63" fmla="*/ 148598 h 260077"/>
                <a:gd name="connsiteX64" fmla="*/ 217905 w 263425"/>
                <a:gd name="connsiteY64" fmla="*/ 125157 h 260077"/>
                <a:gd name="connsiteX65" fmla="*/ 226834 w 263425"/>
                <a:gd name="connsiteY65" fmla="*/ 117344 h 260077"/>
                <a:gd name="connsiteX66" fmla="*/ 202278 w 263425"/>
                <a:gd name="connsiteY66" fmla="*/ 106182 h 260077"/>
                <a:gd name="connsiteX67" fmla="*/ 203394 w 263425"/>
                <a:gd name="connsiteY67" fmla="*/ 148598 h 260077"/>
                <a:gd name="connsiteX68" fmla="*/ 203394 w 263425"/>
                <a:gd name="connsiteY68" fmla="*/ 148598 h 260077"/>
                <a:gd name="connsiteX69" fmla="*/ 123027 w 263425"/>
                <a:gd name="connsiteY69" fmla="*/ 165341 h 260077"/>
                <a:gd name="connsiteX70" fmla="*/ 119678 w 263425"/>
                <a:gd name="connsiteY70" fmla="*/ 167573 h 260077"/>
                <a:gd name="connsiteX71" fmla="*/ 134747 w 263425"/>
                <a:gd name="connsiteY71" fmla="*/ 206641 h 260077"/>
                <a:gd name="connsiteX72" fmla="*/ 144793 w 263425"/>
                <a:gd name="connsiteY72" fmla="*/ 216687 h 260077"/>
                <a:gd name="connsiteX73" fmla="*/ 152606 w 263425"/>
                <a:gd name="connsiteY73" fmla="*/ 202176 h 260077"/>
                <a:gd name="connsiteX74" fmla="*/ 147025 w 263425"/>
                <a:gd name="connsiteY74" fmla="*/ 186549 h 260077"/>
                <a:gd name="connsiteX75" fmla="*/ 123027 w 263425"/>
                <a:gd name="connsiteY75" fmla="*/ 165341 h 260077"/>
                <a:gd name="connsiteX76" fmla="*/ 123027 w 263425"/>
                <a:gd name="connsiteY76" fmla="*/ 165341 h 260077"/>
                <a:gd name="connsiteX77" fmla="*/ 150932 w 263425"/>
                <a:gd name="connsiteY77" fmla="*/ 52604 h 260077"/>
                <a:gd name="connsiteX78" fmla="*/ 147583 w 263425"/>
                <a:gd name="connsiteY78" fmla="*/ 54836 h 260077"/>
                <a:gd name="connsiteX79" fmla="*/ 167675 w 263425"/>
                <a:gd name="connsiteY79" fmla="*/ 81625 h 260077"/>
                <a:gd name="connsiteX80" fmla="*/ 177163 w 263425"/>
                <a:gd name="connsiteY80" fmla="*/ 87764 h 260077"/>
                <a:gd name="connsiteX81" fmla="*/ 182186 w 263425"/>
                <a:gd name="connsiteY81" fmla="*/ 74928 h 260077"/>
                <a:gd name="connsiteX82" fmla="*/ 175489 w 263425"/>
                <a:gd name="connsiteY82" fmla="*/ 63208 h 260077"/>
                <a:gd name="connsiteX83" fmla="*/ 150932 w 263425"/>
                <a:gd name="connsiteY83" fmla="*/ 52604 h 260077"/>
                <a:gd name="connsiteX84" fmla="*/ 150932 w 263425"/>
                <a:gd name="connsiteY84" fmla="*/ 52604 h 260077"/>
                <a:gd name="connsiteX85" fmla="*/ 125259 w 263425"/>
                <a:gd name="connsiteY85" fmla="*/ 73812 h 260077"/>
                <a:gd name="connsiteX86" fmla="*/ 121911 w 263425"/>
                <a:gd name="connsiteY86" fmla="*/ 76044 h 260077"/>
                <a:gd name="connsiteX87" fmla="*/ 138096 w 263425"/>
                <a:gd name="connsiteY87" fmla="*/ 101159 h 260077"/>
                <a:gd name="connsiteX88" fmla="*/ 147025 w 263425"/>
                <a:gd name="connsiteY88" fmla="*/ 107856 h 260077"/>
                <a:gd name="connsiteX89" fmla="*/ 152606 w 263425"/>
                <a:gd name="connsiteY89" fmla="*/ 96136 h 260077"/>
                <a:gd name="connsiteX90" fmla="*/ 146467 w 263425"/>
                <a:gd name="connsiteY90" fmla="*/ 84416 h 260077"/>
                <a:gd name="connsiteX91" fmla="*/ 125259 w 263425"/>
                <a:gd name="connsiteY91" fmla="*/ 73812 h 260077"/>
                <a:gd name="connsiteX92" fmla="*/ 125259 w 263425"/>
                <a:gd name="connsiteY92" fmla="*/ 73812 h 260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63425" h="260077">
                  <a:moveTo>
                    <a:pt x="71681" y="83858"/>
                  </a:moveTo>
                  <a:lnTo>
                    <a:pt x="33730" y="83858"/>
                  </a:lnTo>
                  <a:lnTo>
                    <a:pt x="33730" y="36977"/>
                  </a:lnTo>
                  <a:lnTo>
                    <a:pt x="40427" y="29163"/>
                  </a:lnTo>
                  <a:lnTo>
                    <a:pt x="18103" y="20233"/>
                  </a:lnTo>
                  <a:cubicBezTo>
                    <a:pt x="18847" y="30652"/>
                    <a:pt x="19219" y="51115"/>
                    <a:pt x="19219" y="81625"/>
                  </a:cubicBezTo>
                  <a:lnTo>
                    <a:pt x="12522" y="87206"/>
                  </a:lnTo>
                  <a:lnTo>
                    <a:pt x="27033" y="99484"/>
                  </a:lnTo>
                  <a:lnTo>
                    <a:pt x="33730" y="89439"/>
                  </a:lnTo>
                  <a:lnTo>
                    <a:pt x="71681" y="89439"/>
                  </a:lnTo>
                  <a:lnTo>
                    <a:pt x="71681" y="136319"/>
                  </a:lnTo>
                  <a:lnTo>
                    <a:pt x="5825" y="136319"/>
                  </a:lnTo>
                  <a:lnTo>
                    <a:pt x="14754" y="145249"/>
                  </a:lnTo>
                  <a:cubicBezTo>
                    <a:pt x="21452" y="143017"/>
                    <a:pt x="27777" y="141901"/>
                    <a:pt x="33730" y="141900"/>
                  </a:cubicBezTo>
                  <a:cubicBezTo>
                    <a:pt x="34474" y="167945"/>
                    <a:pt x="32986" y="188223"/>
                    <a:pt x="29265" y="202734"/>
                  </a:cubicBezTo>
                  <a:cubicBezTo>
                    <a:pt x="25544" y="217245"/>
                    <a:pt x="15870" y="233802"/>
                    <a:pt x="244" y="252405"/>
                  </a:cubicBezTo>
                  <a:lnTo>
                    <a:pt x="2476" y="255754"/>
                  </a:lnTo>
                  <a:cubicBezTo>
                    <a:pt x="24056" y="238639"/>
                    <a:pt x="37265" y="222454"/>
                    <a:pt x="42101" y="207199"/>
                  </a:cubicBezTo>
                  <a:cubicBezTo>
                    <a:pt x="46938" y="191944"/>
                    <a:pt x="49357" y="170178"/>
                    <a:pt x="49357" y="141900"/>
                  </a:cubicBezTo>
                  <a:lnTo>
                    <a:pt x="71681" y="141900"/>
                  </a:lnTo>
                  <a:cubicBezTo>
                    <a:pt x="71681" y="205897"/>
                    <a:pt x="71309" y="244592"/>
                    <a:pt x="70565" y="257986"/>
                  </a:cubicBezTo>
                  <a:lnTo>
                    <a:pt x="87308" y="250173"/>
                  </a:lnTo>
                  <a:cubicBezTo>
                    <a:pt x="86564" y="237523"/>
                    <a:pt x="86192" y="228779"/>
                    <a:pt x="86192" y="223942"/>
                  </a:cubicBezTo>
                  <a:cubicBezTo>
                    <a:pt x="86192" y="219105"/>
                    <a:pt x="86192" y="151202"/>
                    <a:pt x="86192" y="20233"/>
                  </a:cubicBezTo>
                  <a:lnTo>
                    <a:pt x="96238" y="11304"/>
                  </a:lnTo>
                  <a:lnTo>
                    <a:pt x="70565" y="142"/>
                  </a:lnTo>
                  <a:cubicBezTo>
                    <a:pt x="71309" y="13536"/>
                    <a:pt x="71681" y="41442"/>
                    <a:pt x="71681" y="83858"/>
                  </a:cubicBezTo>
                  <a:lnTo>
                    <a:pt x="71681" y="83858"/>
                  </a:lnTo>
                  <a:close/>
                  <a:moveTo>
                    <a:pt x="176605" y="20233"/>
                  </a:moveTo>
                  <a:lnTo>
                    <a:pt x="185535" y="15769"/>
                  </a:lnTo>
                  <a:lnTo>
                    <a:pt x="164327" y="142"/>
                  </a:lnTo>
                  <a:cubicBezTo>
                    <a:pt x="155397" y="21722"/>
                    <a:pt x="144793" y="39581"/>
                    <a:pt x="132515" y="53720"/>
                  </a:cubicBezTo>
                  <a:cubicBezTo>
                    <a:pt x="120236" y="67859"/>
                    <a:pt x="107400" y="79765"/>
                    <a:pt x="94005" y="89439"/>
                  </a:cubicBezTo>
                  <a:lnTo>
                    <a:pt x="96238" y="92787"/>
                  </a:lnTo>
                  <a:cubicBezTo>
                    <a:pt x="108888" y="86090"/>
                    <a:pt x="120422" y="78463"/>
                    <a:pt x="130840" y="69905"/>
                  </a:cubicBezTo>
                  <a:cubicBezTo>
                    <a:pt x="141258" y="61347"/>
                    <a:pt x="151676" y="51488"/>
                    <a:pt x="162094" y="40325"/>
                  </a:cubicBezTo>
                  <a:lnTo>
                    <a:pt x="225718" y="40325"/>
                  </a:lnTo>
                  <a:cubicBezTo>
                    <a:pt x="211579" y="63394"/>
                    <a:pt x="193720" y="83858"/>
                    <a:pt x="172140" y="101717"/>
                  </a:cubicBezTo>
                  <a:cubicBezTo>
                    <a:pt x="150560" y="119576"/>
                    <a:pt x="123027" y="133343"/>
                    <a:pt x="89540" y="143017"/>
                  </a:cubicBezTo>
                  <a:lnTo>
                    <a:pt x="90657" y="146365"/>
                  </a:lnTo>
                  <a:cubicBezTo>
                    <a:pt x="122655" y="141156"/>
                    <a:pt x="150002" y="130738"/>
                    <a:pt x="172698" y="115111"/>
                  </a:cubicBezTo>
                  <a:cubicBezTo>
                    <a:pt x="195394" y="99485"/>
                    <a:pt x="212509" y="84416"/>
                    <a:pt x="224044" y="69905"/>
                  </a:cubicBezTo>
                  <a:cubicBezTo>
                    <a:pt x="235578" y="55394"/>
                    <a:pt x="245438" y="47395"/>
                    <a:pt x="253623" y="45906"/>
                  </a:cubicBezTo>
                  <a:lnTo>
                    <a:pt x="235764" y="24698"/>
                  </a:lnTo>
                  <a:lnTo>
                    <a:pt x="224602" y="34744"/>
                  </a:lnTo>
                  <a:lnTo>
                    <a:pt x="165443" y="34744"/>
                  </a:lnTo>
                  <a:cubicBezTo>
                    <a:pt x="169163" y="30280"/>
                    <a:pt x="172884" y="25443"/>
                    <a:pt x="176605" y="20233"/>
                  </a:cubicBezTo>
                  <a:lnTo>
                    <a:pt x="176605" y="20233"/>
                  </a:lnTo>
                  <a:close/>
                  <a:moveTo>
                    <a:pt x="203394" y="148598"/>
                  </a:moveTo>
                  <a:lnTo>
                    <a:pt x="91773" y="148598"/>
                  </a:lnTo>
                  <a:lnTo>
                    <a:pt x="100703" y="157527"/>
                  </a:lnTo>
                  <a:cubicBezTo>
                    <a:pt x="107400" y="155295"/>
                    <a:pt x="114841" y="154179"/>
                    <a:pt x="123027" y="154179"/>
                  </a:cubicBezTo>
                  <a:lnTo>
                    <a:pt x="203394" y="154179"/>
                  </a:lnTo>
                  <a:lnTo>
                    <a:pt x="203394" y="222268"/>
                  </a:lnTo>
                  <a:cubicBezTo>
                    <a:pt x="203394" y="228221"/>
                    <a:pt x="200231" y="231383"/>
                    <a:pt x="193906" y="231755"/>
                  </a:cubicBezTo>
                  <a:cubicBezTo>
                    <a:pt x="187581" y="232128"/>
                    <a:pt x="173256" y="230825"/>
                    <a:pt x="150932" y="227849"/>
                  </a:cubicBezTo>
                  <a:lnTo>
                    <a:pt x="150932" y="233430"/>
                  </a:lnTo>
                  <a:cubicBezTo>
                    <a:pt x="176977" y="239383"/>
                    <a:pt x="190371" y="248313"/>
                    <a:pt x="191116" y="260219"/>
                  </a:cubicBezTo>
                  <a:cubicBezTo>
                    <a:pt x="209719" y="255010"/>
                    <a:pt x="218649" y="243848"/>
                    <a:pt x="217905" y="226733"/>
                  </a:cubicBezTo>
                  <a:lnTo>
                    <a:pt x="217905" y="154179"/>
                  </a:lnTo>
                  <a:lnTo>
                    <a:pt x="263669" y="154179"/>
                  </a:lnTo>
                  <a:lnTo>
                    <a:pt x="245810" y="135203"/>
                  </a:lnTo>
                  <a:lnTo>
                    <a:pt x="232415" y="148598"/>
                  </a:lnTo>
                  <a:lnTo>
                    <a:pt x="217905" y="148598"/>
                  </a:lnTo>
                  <a:lnTo>
                    <a:pt x="217905" y="125157"/>
                  </a:lnTo>
                  <a:lnTo>
                    <a:pt x="226834" y="117344"/>
                  </a:lnTo>
                  <a:lnTo>
                    <a:pt x="202278" y="106182"/>
                  </a:lnTo>
                  <a:cubicBezTo>
                    <a:pt x="203022" y="115856"/>
                    <a:pt x="203394" y="129994"/>
                    <a:pt x="203394" y="148598"/>
                  </a:cubicBezTo>
                  <a:lnTo>
                    <a:pt x="203394" y="148598"/>
                  </a:lnTo>
                  <a:close/>
                  <a:moveTo>
                    <a:pt x="123027" y="165341"/>
                  </a:moveTo>
                  <a:lnTo>
                    <a:pt x="119678" y="167573"/>
                  </a:lnTo>
                  <a:cubicBezTo>
                    <a:pt x="127863" y="182456"/>
                    <a:pt x="132886" y="195479"/>
                    <a:pt x="134747" y="206641"/>
                  </a:cubicBezTo>
                  <a:cubicBezTo>
                    <a:pt x="136607" y="217803"/>
                    <a:pt x="139956" y="221151"/>
                    <a:pt x="144793" y="216687"/>
                  </a:cubicBezTo>
                  <a:cubicBezTo>
                    <a:pt x="149630" y="212222"/>
                    <a:pt x="152234" y="207385"/>
                    <a:pt x="152606" y="202176"/>
                  </a:cubicBezTo>
                  <a:cubicBezTo>
                    <a:pt x="152978" y="196967"/>
                    <a:pt x="151118" y="191758"/>
                    <a:pt x="147025" y="186549"/>
                  </a:cubicBezTo>
                  <a:cubicBezTo>
                    <a:pt x="142932" y="181340"/>
                    <a:pt x="134933" y="174271"/>
                    <a:pt x="123027" y="165341"/>
                  </a:cubicBezTo>
                  <a:lnTo>
                    <a:pt x="123027" y="165341"/>
                  </a:lnTo>
                  <a:close/>
                  <a:moveTo>
                    <a:pt x="150932" y="52604"/>
                  </a:moveTo>
                  <a:lnTo>
                    <a:pt x="147583" y="54836"/>
                  </a:lnTo>
                  <a:cubicBezTo>
                    <a:pt x="158001" y="65254"/>
                    <a:pt x="164698" y="74184"/>
                    <a:pt x="167675" y="81625"/>
                  </a:cubicBezTo>
                  <a:cubicBezTo>
                    <a:pt x="170652" y="89067"/>
                    <a:pt x="173814" y="91113"/>
                    <a:pt x="177163" y="87764"/>
                  </a:cubicBezTo>
                  <a:cubicBezTo>
                    <a:pt x="180511" y="84416"/>
                    <a:pt x="182186" y="80137"/>
                    <a:pt x="182186" y="74928"/>
                  </a:cubicBezTo>
                  <a:cubicBezTo>
                    <a:pt x="182186" y="69719"/>
                    <a:pt x="179953" y="65812"/>
                    <a:pt x="175489" y="63208"/>
                  </a:cubicBezTo>
                  <a:cubicBezTo>
                    <a:pt x="171024" y="60603"/>
                    <a:pt x="162838" y="57069"/>
                    <a:pt x="150932" y="52604"/>
                  </a:cubicBezTo>
                  <a:lnTo>
                    <a:pt x="150932" y="52604"/>
                  </a:lnTo>
                  <a:close/>
                  <a:moveTo>
                    <a:pt x="125259" y="73812"/>
                  </a:moveTo>
                  <a:lnTo>
                    <a:pt x="121911" y="76044"/>
                  </a:lnTo>
                  <a:cubicBezTo>
                    <a:pt x="130096" y="84974"/>
                    <a:pt x="135491" y="93345"/>
                    <a:pt x="138096" y="101159"/>
                  </a:cubicBezTo>
                  <a:cubicBezTo>
                    <a:pt x="140700" y="108972"/>
                    <a:pt x="143676" y="111205"/>
                    <a:pt x="147025" y="107856"/>
                  </a:cubicBezTo>
                  <a:cubicBezTo>
                    <a:pt x="150374" y="104508"/>
                    <a:pt x="152234" y="100601"/>
                    <a:pt x="152606" y="96136"/>
                  </a:cubicBezTo>
                  <a:cubicBezTo>
                    <a:pt x="152978" y="91671"/>
                    <a:pt x="150932" y="87764"/>
                    <a:pt x="146467" y="84416"/>
                  </a:cubicBezTo>
                  <a:cubicBezTo>
                    <a:pt x="142002" y="81067"/>
                    <a:pt x="134933" y="77532"/>
                    <a:pt x="125259" y="73812"/>
                  </a:cubicBezTo>
                  <a:lnTo>
                    <a:pt x="125259" y="73812"/>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566" name="Graphic 2">
            <a:extLst>
              <a:ext uri="{FF2B5EF4-FFF2-40B4-BE49-F238E27FC236}">
                <a16:creationId xmlns:a16="http://schemas.microsoft.com/office/drawing/2014/main" id="{11D823AE-229D-4D9A-4750-2420A959A20F}"/>
              </a:ext>
            </a:extLst>
          </p:cNvPr>
          <p:cNvGrpSpPr/>
          <p:nvPr/>
        </p:nvGrpSpPr>
        <p:grpSpPr>
          <a:xfrm>
            <a:off x="805585" y="108864"/>
            <a:ext cx="464343" cy="464343"/>
            <a:chOff x="4139803" y="615553"/>
            <a:chExt cx="464343" cy="464343"/>
          </a:xfrm>
        </p:grpSpPr>
        <p:sp>
          <p:nvSpPr>
            <p:cNvPr id="1567" name="Freeform: Shape 1566">
              <a:extLst>
                <a:ext uri="{FF2B5EF4-FFF2-40B4-BE49-F238E27FC236}">
                  <a16:creationId xmlns:a16="http://schemas.microsoft.com/office/drawing/2014/main" id="{82974369-C562-A023-0243-201157FE0C1F}"/>
                </a:ext>
              </a:extLst>
            </p:cNvPr>
            <p:cNvSpPr/>
            <p:nvPr/>
          </p:nvSpPr>
          <p:spPr>
            <a:xfrm>
              <a:off x="4139803" y="615553"/>
              <a:ext cx="464343" cy="464343"/>
            </a:xfrm>
            <a:custGeom>
              <a:avLst/>
              <a:gdLst>
                <a:gd name="connsiteX0" fmla="*/ 464420 w 464343"/>
                <a:gd name="connsiteY0" fmla="*/ 232188 h 464343"/>
                <a:gd name="connsiteX1" fmla="*/ 232248 w 464343"/>
                <a:gd name="connsiteY1" fmla="*/ 464360 h 464343"/>
                <a:gd name="connsiteX2" fmla="*/ 77 w 464343"/>
                <a:gd name="connsiteY2" fmla="*/ 232188 h 464343"/>
                <a:gd name="connsiteX3" fmla="*/ 232248 w 464343"/>
                <a:gd name="connsiteY3" fmla="*/ 17 h 464343"/>
                <a:gd name="connsiteX4" fmla="*/ 46442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420" y="232188"/>
                  </a:moveTo>
                  <a:cubicBezTo>
                    <a:pt x="464420" y="360347"/>
                    <a:pt x="360407" y="464360"/>
                    <a:pt x="232248" y="464360"/>
                  </a:cubicBezTo>
                  <a:cubicBezTo>
                    <a:pt x="104090" y="464360"/>
                    <a:pt x="77" y="360347"/>
                    <a:pt x="77" y="232188"/>
                  </a:cubicBezTo>
                  <a:cubicBezTo>
                    <a:pt x="77" y="104030"/>
                    <a:pt x="104090" y="17"/>
                    <a:pt x="232248" y="17"/>
                  </a:cubicBezTo>
                  <a:cubicBezTo>
                    <a:pt x="360407" y="17"/>
                    <a:pt x="464420" y="104030"/>
                    <a:pt x="464420" y="23218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68" name="Freeform: Shape 1567">
              <a:extLst>
                <a:ext uri="{FF2B5EF4-FFF2-40B4-BE49-F238E27FC236}">
                  <a16:creationId xmlns:a16="http://schemas.microsoft.com/office/drawing/2014/main" id="{AA6BD3E2-C7ED-9EA0-40DD-39FA94C041BD}"/>
                </a:ext>
              </a:extLst>
            </p:cNvPr>
            <p:cNvSpPr/>
            <p:nvPr/>
          </p:nvSpPr>
          <p:spPr>
            <a:xfrm>
              <a:off x="4174425" y="650175"/>
              <a:ext cx="395099" cy="395099"/>
            </a:xfrm>
            <a:custGeom>
              <a:avLst/>
              <a:gdLst>
                <a:gd name="connsiteX0" fmla="*/ 395176 w 395099"/>
                <a:gd name="connsiteY0" fmla="*/ 197566 h 395099"/>
                <a:gd name="connsiteX1" fmla="*/ 197626 w 395099"/>
                <a:gd name="connsiteY1" fmla="*/ 395116 h 395099"/>
                <a:gd name="connsiteX2" fmla="*/ 77 w 395099"/>
                <a:gd name="connsiteY2" fmla="*/ 197566 h 395099"/>
                <a:gd name="connsiteX3" fmla="*/ 197626 w 395099"/>
                <a:gd name="connsiteY3" fmla="*/ 16 h 395099"/>
                <a:gd name="connsiteX4" fmla="*/ 39517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176" y="197566"/>
                  </a:moveTo>
                  <a:cubicBezTo>
                    <a:pt x="395176" y="306670"/>
                    <a:pt x="306730" y="395116"/>
                    <a:pt x="197626" y="395116"/>
                  </a:cubicBezTo>
                  <a:cubicBezTo>
                    <a:pt x="88523" y="395116"/>
                    <a:pt x="77" y="306670"/>
                    <a:pt x="77" y="197566"/>
                  </a:cubicBezTo>
                  <a:cubicBezTo>
                    <a:pt x="77" y="88463"/>
                    <a:pt x="88523" y="16"/>
                    <a:pt x="197626" y="16"/>
                  </a:cubicBezTo>
                  <a:cubicBezTo>
                    <a:pt x="306730" y="16"/>
                    <a:pt x="395176" y="88463"/>
                    <a:pt x="395176" y="197566"/>
                  </a:cubicBezTo>
                  <a:close/>
                </a:path>
              </a:pathLst>
            </a:custGeom>
            <a:noFill/>
            <a:ln w="19050" cap="rnd">
              <a:solidFill>
                <a:srgbClr val="000000"/>
              </a:solidFill>
              <a:prstDash val="solid"/>
              <a:bevel/>
            </a:ln>
          </p:spPr>
          <p:txBody>
            <a:bodyPr rtlCol="0" anchor="ctr"/>
            <a:lstStyle/>
            <a:p>
              <a:endParaRPr lang="en-US"/>
            </a:p>
          </p:txBody>
        </p:sp>
        <p:sp>
          <p:nvSpPr>
            <p:cNvPr id="1569" name="Freeform: Shape 1568">
              <a:extLst>
                <a:ext uri="{FF2B5EF4-FFF2-40B4-BE49-F238E27FC236}">
                  <a16:creationId xmlns:a16="http://schemas.microsoft.com/office/drawing/2014/main" id="{C0720C1C-178E-2C7C-3B82-0D0FFE52F7F0}"/>
                </a:ext>
              </a:extLst>
            </p:cNvPr>
            <p:cNvSpPr/>
            <p:nvPr/>
          </p:nvSpPr>
          <p:spPr>
            <a:xfrm>
              <a:off x="4246365" y="718021"/>
              <a:ext cx="254532" cy="258960"/>
            </a:xfrm>
            <a:custGeom>
              <a:avLst/>
              <a:gdLst>
                <a:gd name="connsiteX0" fmla="*/ 33154 w 254532"/>
                <a:gd name="connsiteY0" fmla="*/ 167631 h 258960"/>
                <a:gd name="connsiteX1" fmla="*/ 49897 w 254532"/>
                <a:gd name="connsiteY1" fmla="*/ 162050 h 258960"/>
                <a:gd name="connsiteX2" fmla="*/ 49897 w 254532"/>
                <a:gd name="connsiteY2" fmla="*/ 149772 h 258960"/>
                <a:gd name="connsiteX3" fmla="*/ 225142 w 254532"/>
                <a:gd name="connsiteY3" fmla="*/ 147539 h 258960"/>
                <a:gd name="connsiteX4" fmla="*/ 222352 w 254532"/>
                <a:gd name="connsiteY4" fmla="*/ 200001 h 258960"/>
                <a:gd name="connsiteX5" fmla="*/ 213980 w 254532"/>
                <a:gd name="connsiteY5" fmla="*/ 228465 h 258960"/>
                <a:gd name="connsiteX6" fmla="*/ 193888 w 254532"/>
                <a:gd name="connsiteY6" fmla="*/ 235162 h 258960"/>
                <a:gd name="connsiteX7" fmla="*/ 160402 w 254532"/>
                <a:gd name="connsiteY7" fmla="*/ 230139 h 258960"/>
                <a:gd name="connsiteX8" fmla="*/ 159286 w 254532"/>
                <a:gd name="connsiteY8" fmla="*/ 235720 h 258960"/>
                <a:gd name="connsiteX9" fmla="*/ 199469 w 254532"/>
                <a:gd name="connsiteY9" fmla="*/ 259160 h 258960"/>
                <a:gd name="connsiteX10" fmla="*/ 227375 w 254532"/>
                <a:gd name="connsiteY10" fmla="*/ 241301 h 258960"/>
                <a:gd name="connsiteX11" fmla="*/ 237979 w 254532"/>
                <a:gd name="connsiteY11" fmla="*/ 209489 h 258960"/>
                <a:gd name="connsiteX12" fmla="*/ 241885 w 254532"/>
                <a:gd name="connsiteY12" fmla="*/ 153120 h 258960"/>
                <a:gd name="connsiteX13" fmla="*/ 254164 w 254532"/>
                <a:gd name="connsiteY13" fmla="*/ 145307 h 258960"/>
                <a:gd name="connsiteX14" fmla="*/ 232956 w 254532"/>
                <a:gd name="connsiteY14" fmla="*/ 127447 h 258960"/>
                <a:gd name="connsiteX15" fmla="*/ 222910 w 254532"/>
                <a:gd name="connsiteY15" fmla="*/ 141958 h 258960"/>
                <a:gd name="connsiteX16" fmla="*/ 141426 w 254532"/>
                <a:gd name="connsiteY16" fmla="*/ 143074 h 258960"/>
                <a:gd name="connsiteX17" fmla="*/ 141426 w 254532"/>
                <a:gd name="connsiteY17" fmla="*/ 106239 h 258960"/>
                <a:gd name="connsiteX18" fmla="*/ 227375 w 254532"/>
                <a:gd name="connsiteY18" fmla="*/ 106239 h 258960"/>
                <a:gd name="connsiteX19" fmla="*/ 208399 w 254532"/>
                <a:gd name="connsiteY19" fmla="*/ 87264 h 258960"/>
                <a:gd name="connsiteX20" fmla="*/ 195004 w 254532"/>
                <a:gd name="connsiteY20" fmla="*/ 100658 h 258960"/>
                <a:gd name="connsiteX21" fmla="*/ 141426 w 254532"/>
                <a:gd name="connsiteY21" fmla="*/ 100658 h 258960"/>
                <a:gd name="connsiteX22" fmla="*/ 141426 w 254532"/>
                <a:gd name="connsiteY22" fmla="*/ 63823 h 258960"/>
                <a:gd name="connsiteX23" fmla="*/ 227375 w 254532"/>
                <a:gd name="connsiteY23" fmla="*/ 63823 h 258960"/>
                <a:gd name="connsiteX24" fmla="*/ 209515 w 254532"/>
                <a:gd name="connsiteY24" fmla="*/ 45964 h 258960"/>
                <a:gd name="connsiteX25" fmla="*/ 197237 w 254532"/>
                <a:gd name="connsiteY25" fmla="*/ 58242 h 258960"/>
                <a:gd name="connsiteX26" fmla="*/ 141426 w 254532"/>
                <a:gd name="connsiteY26" fmla="*/ 58242 h 258960"/>
                <a:gd name="connsiteX27" fmla="*/ 141426 w 254532"/>
                <a:gd name="connsiteY27" fmla="*/ 20291 h 258960"/>
                <a:gd name="connsiteX28" fmla="*/ 239653 w 254532"/>
                <a:gd name="connsiteY28" fmla="*/ 20291 h 258960"/>
                <a:gd name="connsiteX29" fmla="*/ 219561 w 254532"/>
                <a:gd name="connsiteY29" fmla="*/ 199 h 258960"/>
                <a:gd name="connsiteX30" fmla="*/ 205050 w 254532"/>
                <a:gd name="connsiteY30" fmla="*/ 14710 h 258960"/>
                <a:gd name="connsiteX31" fmla="*/ 53246 w 254532"/>
                <a:gd name="connsiteY31" fmla="*/ 14710 h 258960"/>
                <a:gd name="connsiteX32" fmla="*/ 33154 w 254532"/>
                <a:gd name="connsiteY32" fmla="*/ 4664 h 258960"/>
                <a:gd name="connsiteX33" fmla="*/ 34270 w 254532"/>
                <a:gd name="connsiteY33" fmla="*/ 81125 h 258960"/>
                <a:gd name="connsiteX34" fmla="*/ 33154 w 254532"/>
                <a:gd name="connsiteY34" fmla="*/ 167631 h 258960"/>
                <a:gd name="connsiteX35" fmla="*/ 33154 w 254532"/>
                <a:gd name="connsiteY35" fmla="*/ 167631 h 258960"/>
                <a:gd name="connsiteX36" fmla="*/ 29805 w 254532"/>
                <a:gd name="connsiteY36" fmla="*/ 174328 h 258960"/>
                <a:gd name="connsiteX37" fmla="*/ 9155 w 254532"/>
                <a:gd name="connsiteY37" fmla="*/ 213396 h 258960"/>
                <a:gd name="connsiteX38" fmla="*/ 784 w 254532"/>
                <a:gd name="connsiteY38" fmla="*/ 230697 h 258960"/>
                <a:gd name="connsiteX39" fmla="*/ 15853 w 254532"/>
                <a:gd name="connsiteY39" fmla="*/ 234046 h 258960"/>
                <a:gd name="connsiteX40" fmla="*/ 31480 w 254532"/>
                <a:gd name="connsiteY40" fmla="*/ 216744 h 258960"/>
                <a:gd name="connsiteX41" fmla="*/ 35386 w 254532"/>
                <a:gd name="connsiteY41" fmla="*/ 174328 h 258960"/>
                <a:gd name="connsiteX42" fmla="*/ 29805 w 254532"/>
                <a:gd name="connsiteY42" fmla="*/ 174328 h 258960"/>
                <a:gd name="connsiteX43" fmla="*/ 59943 w 254532"/>
                <a:gd name="connsiteY43" fmla="*/ 175445 h 258960"/>
                <a:gd name="connsiteX44" fmla="*/ 72779 w 254532"/>
                <a:gd name="connsiteY44" fmla="*/ 215070 h 258960"/>
                <a:gd name="connsiteX45" fmla="*/ 81151 w 254532"/>
                <a:gd name="connsiteY45" fmla="*/ 226232 h 258960"/>
                <a:gd name="connsiteX46" fmla="*/ 90639 w 254532"/>
                <a:gd name="connsiteY46" fmla="*/ 215070 h 258960"/>
                <a:gd name="connsiteX47" fmla="*/ 86732 w 254532"/>
                <a:gd name="connsiteY47" fmla="*/ 196653 h 258960"/>
                <a:gd name="connsiteX48" fmla="*/ 63292 w 254532"/>
                <a:gd name="connsiteY48" fmla="*/ 172096 h 258960"/>
                <a:gd name="connsiteX49" fmla="*/ 59943 w 254532"/>
                <a:gd name="connsiteY49" fmla="*/ 175445 h 258960"/>
                <a:gd name="connsiteX50" fmla="*/ 162634 w 254532"/>
                <a:gd name="connsiteY50" fmla="*/ 166515 h 258960"/>
                <a:gd name="connsiteX51" fmla="*/ 181610 w 254532"/>
                <a:gd name="connsiteY51" fmla="*/ 198327 h 258960"/>
                <a:gd name="connsiteX52" fmla="*/ 191098 w 254532"/>
                <a:gd name="connsiteY52" fmla="*/ 210605 h 258960"/>
                <a:gd name="connsiteX53" fmla="*/ 200027 w 254532"/>
                <a:gd name="connsiteY53" fmla="*/ 201676 h 258960"/>
                <a:gd name="connsiteX54" fmla="*/ 196679 w 254532"/>
                <a:gd name="connsiteY54" fmla="*/ 184932 h 258960"/>
                <a:gd name="connsiteX55" fmla="*/ 165983 w 254532"/>
                <a:gd name="connsiteY55" fmla="*/ 163166 h 258960"/>
                <a:gd name="connsiteX56" fmla="*/ 162634 w 254532"/>
                <a:gd name="connsiteY56" fmla="*/ 166515 h 258960"/>
                <a:gd name="connsiteX57" fmla="*/ 49897 w 254532"/>
                <a:gd name="connsiteY57" fmla="*/ 20291 h 258960"/>
                <a:gd name="connsiteX58" fmla="*/ 125799 w 254532"/>
                <a:gd name="connsiteY58" fmla="*/ 20291 h 258960"/>
                <a:gd name="connsiteX59" fmla="*/ 125799 w 254532"/>
                <a:gd name="connsiteY59" fmla="*/ 58242 h 258960"/>
                <a:gd name="connsiteX60" fmla="*/ 49897 w 254532"/>
                <a:gd name="connsiteY60" fmla="*/ 58242 h 258960"/>
                <a:gd name="connsiteX61" fmla="*/ 49897 w 254532"/>
                <a:gd name="connsiteY61" fmla="*/ 20291 h 258960"/>
                <a:gd name="connsiteX62" fmla="*/ 49897 w 254532"/>
                <a:gd name="connsiteY62" fmla="*/ 63823 h 258960"/>
                <a:gd name="connsiteX63" fmla="*/ 125799 w 254532"/>
                <a:gd name="connsiteY63" fmla="*/ 63823 h 258960"/>
                <a:gd name="connsiteX64" fmla="*/ 125799 w 254532"/>
                <a:gd name="connsiteY64" fmla="*/ 100658 h 258960"/>
                <a:gd name="connsiteX65" fmla="*/ 49897 w 254532"/>
                <a:gd name="connsiteY65" fmla="*/ 100658 h 258960"/>
                <a:gd name="connsiteX66" fmla="*/ 49897 w 254532"/>
                <a:gd name="connsiteY66" fmla="*/ 63823 h 258960"/>
                <a:gd name="connsiteX67" fmla="*/ 49897 w 254532"/>
                <a:gd name="connsiteY67" fmla="*/ 106239 h 258960"/>
                <a:gd name="connsiteX68" fmla="*/ 125799 w 254532"/>
                <a:gd name="connsiteY68" fmla="*/ 106239 h 258960"/>
                <a:gd name="connsiteX69" fmla="*/ 125799 w 254532"/>
                <a:gd name="connsiteY69" fmla="*/ 143074 h 258960"/>
                <a:gd name="connsiteX70" fmla="*/ 49897 w 254532"/>
                <a:gd name="connsiteY70" fmla="*/ 144191 h 258960"/>
                <a:gd name="connsiteX71" fmla="*/ 49897 w 254532"/>
                <a:gd name="connsiteY71" fmla="*/ 106239 h 258960"/>
                <a:gd name="connsiteX72" fmla="*/ 110172 w 254532"/>
                <a:gd name="connsiteY72" fmla="*/ 169864 h 258960"/>
                <a:gd name="connsiteX73" fmla="*/ 125799 w 254532"/>
                <a:gd name="connsiteY73" fmla="*/ 202234 h 258960"/>
                <a:gd name="connsiteX74" fmla="*/ 136403 w 254532"/>
                <a:gd name="connsiteY74" fmla="*/ 216744 h 258960"/>
                <a:gd name="connsiteX75" fmla="*/ 145333 w 254532"/>
                <a:gd name="connsiteY75" fmla="*/ 207257 h 258960"/>
                <a:gd name="connsiteX76" fmla="*/ 141426 w 254532"/>
                <a:gd name="connsiteY76" fmla="*/ 190513 h 258960"/>
                <a:gd name="connsiteX77" fmla="*/ 113521 w 254532"/>
                <a:gd name="connsiteY77" fmla="*/ 166515 h 258960"/>
                <a:gd name="connsiteX78" fmla="*/ 110172 w 254532"/>
                <a:gd name="connsiteY78" fmla="*/ 169864 h 25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54532" h="258960">
                  <a:moveTo>
                    <a:pt x="33154" y="167631"/>
                  </a:moveTo>
                  <a:lnTo>
                    <a:pt x="49897" y="162050"/>
                  </a:lnTo>
                  <a:lnTo>
                    <a:pt x="49897" y="149772"/>
                  </a:lnTo>
                  <a:lnTo>
                    <a:pt x="225142" y="147539"/>
                  </a:lnTo>
                  <a:cubicBezTo>
                    <a:pt x="225142" y="169119"/>
                    <a:pt x="224212" y="186607"/>
                    <a:pt x="222352" y="200001"/>
                  </a:cubicBezTo>
                  <a:cubicBezTo>
                    <a:pt x="220491" y="213396"/>
                    <a:pt x="217700" y="222884"/>
                    <a:pt x="213980" y="228465"/>
                  </a:cubicBezTo>
                  <a:cubicBezTo>
                    <a:pt x="210259" y="234046"/>
                    <a:pt x="203562" y="236278"/>
                    <a:pt x="193888" y="235162"/>
                  </a:cubicBezTo>
                  <a:cubicBezTo>
                    <a:pt x="184214" y="234046"/>
                    <a:pt x="173052" y="232371"/>
                    <a:pt x="160402" y="230139"/>
                  </a:cubicBezTo>
                  <a:lnTo>
                    <a:pt x="159286" y="235720"/>
                  </a:lnTo>
                  <a:cubicBezTo>
                    <a:pt x="184586" y="240929"/>
                    <a:pt x="197981" y="248742"/>
                    <a:pt x="199469" y="259160"/>
                  </a:cubicBezTo>
                  <a:cubicBezTo>
                    <a:pt x="212864" y="255440"/>
                    <a:pt x="222165" y="249486"/>
                    <a:pt x="227375" y="241301"/>
                  </a:cubicBezTo>
                  <a:cubicBezTo>
                    <a:pt x="232583" y="233115"/>
                    <a:pt x="236118" y="222511"/>
                    <a:pt x="237979" y="209489"/>
                  </a:cubicBezTo>
                  <a:cubicBezTo>
                    <a:pt x="239839" y="196467"/>
                    <a:pt x="241141" y="177677"/>
                    <a:pt x="241885" y="153120"/>
                  </a:cubicBezTo>
                  <a:lnTo>
                    <a:pt x="254164" y="145307"/>
                  </a:lnTo>
                  <a:lnTo>
                    <a:pt x="232956" y="127447"/>
                  </a:lnTo>
                  <a:lnTo>
                    <a:pt x="222910" y="141958"/>
                  </a:lnTo>
                  <a:lnTo>
                    <a:pt x="141426" y="143074"/>
                  </a:lnTo>
                  <a:lnTo>
                    <a:pt x="141426" y="106239"/>
                  </a:lnTo>
                  <a:lnTo>
                    <a:pt x="227375" y="106239"/>
                  </a:lnTo>
                  <a:lnTo>
                    <a:pt x="208399" y="87264"/>
                  </a:lnTo>
                  <a:lnTo>
                    <a:pt x="195004" y="100658"/>
                  </a:lnTo>
                  <a:lnTo>
                    <a:pt x="141426" y="100658"/>
                  </a:lnTo>
                  <a:lnTo>
                    <a:pt x="141426" y="63823"/>
                  </a:lnTo>
                  <a:lnTo>
                    <a:pt x="227375" y="63823"/>
                  </a:lnTo>
                  <a:lnTo>
                    <a:pt x="209515" y="45964"/>
                  </a:lnTo>
                  <a:lnTo>
                    <a:pt x="197237" y="58242"/>
                  </a:lnTo>
                  <a:lnTo>
                    <a:pt x="141426" y="58242"/>
                  </a:lnTo>
                  <a:lnTo>
                    <a:pt x="141426" y="20291"/>
                  </a:lnTo>
                  <a:lnTo>
                    <a:pt x="239653" y="20291"/>
                  </a:lnTo>
                  <a:lnTo>
                    <a:pt x="219561" y="199"/>
                  </a:lnTo>
                  <a:lnTo>
                    <a:pt x="205050" y="14710"/>
                  </a:lnTo>
                  <a:lnTo>
                    <a:pt x="53246" y="14710"/>
                  </a:lnTo>
                  <a:lnTo>
                    <a:pt x="33154" y="4664"/>
                  </a:lnTo>
                  <a:cubicBezTo>
                    <a:pt x="33898" y="27733"/>
                    <a:pt x="34270" y="53220"/>
                    <a:pt x="34270" y="81125"/>
                  </a:cubicBezTo>
                  <a:cubicBezTo>
                    <a:pt x="34270" y="109030"/>
                    <a:pt x="33898" y="137866"/>
                    <a:pt x="33154" y="167631"/>
                  </a:cubicBezTo>
                  <a:lnTo>
                    <a:pt x="33154" y="167631"/>
                  </a:lnTo>
                  <a:close/>
                  <a:moveTo>
                    <a:pt x="29805" y="174328"/>
                  </a:moveTo>
                  <a:cubicBezTo>
                    <a:pt x="24596" y="193676"/>
                    <a:pt x="17713" y="206698"/>
                    <a:pt x="9155" y="213396"/>
                  </a:cubicBezTo>
                  <a:cubicBezTo>
                    <a:pt x="598" y="220093"/>
                    <a:pt x="-2193" y="225860"/>
                    <a:pt x="784" y="230697"/>
                  </a:cubicBezTo>
                  <a:cubicBezTo>
                    <a:pt x="3760" y="235534"/>
                    <a:pt x="8783" y="236650"/>
                    <a:pt x="15853" y="234046"/>
                  </a:cubicBezTo>
                  <a:cubicBezTo>
                    <a:pt x="22922" y="231441"/>
                    <a:pt x="28131" y="225674"/>
                    <a:pt x="31480" y="216744"/>
                  </a:cubicBezTo>
                  <a:cubicBezTo>
                    <a:pt x="34828" y="207815"/>
                    <a:pt x="36130" y="193676"/>
                    <a:pt x="35386" y="174328"/>
                  </a:cubicBezTo>
                  <a:lnTo>
                    <a:pt x="29805" y="174328"/>
                  </a:lnTo>
                  <a:close/>
                  <a:moveTo>
                    <a:pt x="59943" y="175445"/>
                  </a:moveTo>
                  <a:cubicBezTo>
                    <a:pt x="68128" y="192560"/>
                    <a:pt x="72407" y="205768"/>
                    <a:pt x="72779" y="215070"/>
                  </a:cubicBezTo>
                  <a:cubicBezTo>
                    <a:pt x="73152" y="224372"/>
                    <a:pt x="75942" y="228093"/>
                    <a:pt x="81151" y="226232"/>
                  </a:cubicBezTo>
                  <a:cubicBezTo>
                    <a:pt x="86360" y="224372"/>
                    <a:pt x="89523" y="220651"/>
                    <a:pt x="90639" y="215070"/>
                  </a:cubicBezTo>
                  <a:cubicBezTo>
                    <a:pt x="91755" y="209489"/>
                    <a:pt x="90452" y="203350"/>
                    <a:pt x="86732" y="196653"/>
                  </a:cubicBezTo>
                  <a:cubicBezTo>
                    <a:pt x="83011" y="189955"/>
                    <a:pt x="75198" y="181770"/>
                    <a:pt x="63292" y="172096"/>
                  </a:cubicBezTo>
                  <a:lnTo>
                    <a:pt x="59943" y="175445"/>
                  </a:lnTo>
                  <a:close/>
                  <a:moveTo>
                    <a:pt x="162634" y="166515"/>
                  </a:moveTo>
                  <a:cubicBezTo>
                    <a:pt x="173052" y="178421"/>
                    <a:pt x="179377" y="189025"/>
                    <a:pt x="181610" y="198327"/>
                  </a:cubicBezTo>
                  <a:cubicBezTo>
                    <a:pt x="183842" y="207629"/>
                    <a:pt x="187005" y="211721"/>
                    <a:pt x="191098" y="210605"/>
                  </a:cubicBezTo>
                  <a:cubicBezTo>
                    <a:pt x="195190" y="209489"/>
                    <a:pt x="198167" y="206512"/>
                    <a:pt x="200027" y="201676"/>
                  </a:cubicBezTo>
                  <a:cubicBezTo>
                    <a:pt x="201887" y="196839"/>
                    <a:pt x="200771" y="191258"/>
                    <a:pt x="196679" y="184932"/>
                  </a:cubicBezTo>
                  <a:cubicBezTo>
                    <a:pt x="192586" y="178607"/>
                    <a:pt x="182354" y="171352"/>
                    <a:pt x="165983" y="163166"/>
                  </a:cubicBezTo>
                  <a:lnTo>
                    <a:pt x="162634" y="166515"/>
                  </a:lnTo>
                  <a:close/>
                  <a:moveTo>
                    <a:pt x="49897" y="20291"/>
                  </a:moveTo>
                  <a:lnTo>
                    <a:pt x="125799" y="20291"/>
                  </a:lnTo>
                  <a:lnTo>
                    <a:pt x="125799" y="58242"/>
                  </a:lnTo>
                  <a:lnTo>
                    <a:pt x="49897" y="58242"/>
                  </a:lnTo>
                  <a:lnTo>
                    <a:pt x="49897" y="20291"/>
                  </a:lnTo>
                  <a:close/>
                  <a:moveTo>
                    <a:pt x="49897" y="63823"/>
                  </a:moveTo>
                  <a:lnTo>
                    <a:pt x="125799" y="63823"/>
                  </a:lnTo>
                  <a:lnTo>
                    <a:pt x="125799" y="100658"/>
                  </a:lnTo>
                  <a:lnTo>
                    <a:pt x="49897" y="100658"/>
                  </a:lnTo>
                  <a:lnTo>
                    <a:pt x="49897" y="63823"/>
                  </a:lnTo>
                  <a:close/>
                  <a:moveTo>
                    <a:pt x="49897" y="106239"/>
                  </a:moveTo>
                  <a:lnTo>
                    <a:pt x="125799" y="106239"/>
                  </a:lnTo>
                  <a:lnTo>
                    <a:pt x="125799" y="143074"/>
                  </a:lnTo>
                  <a:lnTo>
                    <a:pt x="49897" y="144191"/>
                  </a:lnTo>
                  <a:lnTo>
                    <a:pt x="49897" y="106239"/>
                  </a:lnTo>
                  <a:close/>
                  <a:moveTo>
                    <a:pt x="110172" y="169864"/>
                  </a:moveTo>
                  <a:cubicBezTo>
                    <a:pt x="118358" y="180282"/>
                    <a:pt x="123567" y="191072"/>
                    <a:pt x="125799" y="202234"/>
                  </a:cubicBezTo>
                  <a:cubicBezTo>
                    <a:pt x="128032" y="213396"/>
                    <a:pt x="131566" y="218233"/>
                    <a:pt x="136403" y="216744"/>
                  </a:cubicBezTo>
                  <a:cubicBezTo>
                    <a:pt x="141240" y="215256"/>
                    <a:pt x="144217" y="212093"/>
                    <a:pt x="145333" y="207257"/>
                  </a:cubicBezTo>
                  <a:cubicBezTo>
                    <a:pt x="146449" y="202420"/>
                    <a:pt x="145146" y="196839"/>
                    <a:pt x="141426" y="190513"/>
                  </a:cubicBezTo>
                  <a:cubicBezTo>
                    <a:pt x="137705" y="184188"/>
                    <a:pt x="128404" y="176189"/>
                    <a:pt x="113521" y="166515"/>
                  </a:cubicBezTo>
                  <a:lnTo>
                    <a:pt x="110172" y="169864"/>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570" name="Graphic 2">
            <a:extLst>
              <a:ext uri="{FF2B5EF4-FFF2-40B4-BE49-F238E27FC236}">
                <a16:creationId xmlns:a16="http://schemas.microsoft.com/office/drawing/2014/main" id="{3F340D50-CFA8-9C01-02FA-8146CBEC5DDB}"/>
              </a:ext>
            </a:extLst>
          </p:cNvPr>
          <p:cNvGrpSpPr/>
          <p:nvPr/>
        </p:nvGrpSpPr>
        <p:grpSpPr>
          <a:xfrm>
            <a:off x="5599554" y="108864"/>
            <a:ext cx="464343" cy="464343"/>
            <a:chOff x="8140303" y="615553"/>
            <a:chExt cx="464343" cy="464343"/>
          </a:xfrm>
        </p:grpSpPr>
        <p:sp>
          <p:nvSpPr>
            <p:cNvPr id="1571" name="Freeform: Shape 1570">
              <a:extLst>
                <a:ext uri="{FF2B5EF4-FFF2-40B4-BE49-F238E27FC236}">
                  <a16:creationId xmlns:a16="http://schemas.microsoft.com/office/drawing/2014/main" id="{8EE24F3D-2DCA-6BBD-32E2-5A3C0D6896CE}"/>
                </a:ext>
              </a:extLst>
            </p:cNvPr>
            <p:cNvSpPr/>
            <p:nvPr/>
          </p:nvSpPr>
          <p:spPr>
            <a:xfrm>
              <a:off x="8140303" y="615553"/>
              <a:ext cx="464343" cy="464343"/>
            </a:xfrm>
            <a:custGeom>
              <a:avLst/>
              <a:gdLst>
                <a:gd name="connsiteX0" fmla="*/ 464840 w 464343"/>
                <a:gd name="connsiteY0" fmla="*/ 232188 h 464343"/>
                <a:gd name="connsiteX1" fmla="*/ 232668 w 464343"/>
                <a:gd name="connsiteY1" fmla="*/ 464360 h 464343"/>
                <a:gd name="connsiteX2" fmla="*/ 497 w 464343"/>
                <a:gd name="connsiteY2" fmla="*/ 232188 h 464343"/>
                <a:gd name="connsiteX3" fmla="*/ 232668 w 464343"/>
                <a:gd name="connsiteY3" fmla="*/ 17 h 464343"/>
                <a:gd name="connsiteX4" fmla="*/ 46484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840" y="232188"/>
                  </a:moveTo>
                  <a:cubicBezTo>
                    <a:pt x="464840" y="360347"/>
                    <a:pt x="360827" y="464360"/>
                    <a:pt x="232668" y="464360"/>
                  </a:cubicBezTo>
                  <a:cubicBezTo>
                    <a:pt x="104510" y="464360"/>
                    <a:pt x="497" y="360347"/>
                    <a:pt x="497" y="232188"/>
                  </a:cubicBezTo>
                  <a:cubicBezTo>
                    <a:pt x="497" y="104030"/>
                    <a:pt x="104510" y="17"/>
                    <a:pt x="232668" y="17"/>
                  </a:cubicBezTo>
                  <a:cubicBezTo>
                    <a:pt x="360827" y="17"/>
                    <a:pt x="464840" y="104030"/>
                    <a:pt x="464840" y="23218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72" name="Freeform: Shape 1571">
              <a:extLst>
                <a:ext uri="{FF2B5EF4-FFF2-40B4-BE49-F238E27FC236}">
                  <a16:creationId xmlns:a16="http://schemas.microsoft.com/office/drawing/2014/main" id="{F7FEFC16-7D8A-C20C-AA54-523D067B66DA}"/>
                </a:ext>
              </a:extLst>
            </p:cNvPr>
            <p:cNvSpPr/>
            <p:nvPr/>
          </p:nvSpPr>
          <p:spPr>
            <a:xfrm>
              <a:off x="8174925" y="650175"/>
              <a:ext cx="395099" cy="395099"/>
            </a:xfrm>
            <a:custGeom>
              <a:avLst/>
              <a:gdLst>
                <a:gd name="connsiteX0" fmla="*/ 395596 w 395099"/>
                <a:gd name="connsiteY0" fmla="*/ 197566 h 395099"/>
                <a:gd name="connsiteX1" fmla="*/ 198046 w 395099"/>
                <a:gd name="connsiteY1" fmla="*/ 395116 h 395099"/>
                <a:gd name="connsiteX2" fmla="*/ 497 w 395099"/>
                <a:gd name="connsiteY2" fmla="*/ 197566 h 395099"/>
                <a:gd name="connsiteX3" fmla="*/ 198046 w 395099"/>
                <a:gd name="connsiteY3" fmla="*/ 16 h 395099"/>
                <a:gd name="connsiteX4" fmla="*/ 39559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596" y="197566"/>
                  </a:moveTo>
                  <a:cubicBezTo>
                    <a:pt x="395596" y="306670"/>
                    <a:pt x="307150" y="395116"/>
                    <a:pt x="198046" y="395116"/>
                  </a:cubicBezTo>
                  <a:cubicBezTo>
                    <a:pt x="88943" y="395116"/>
                    <a:pt x="497" y="306670"/>
                    <a:pt x="497" y="197566"/>
                  </a:cubicBezTo>
                  <a:cubicBezTo>
                    <a:pt x="497" y="88463"/>
                    <a:pt x="88943" y="16"/>
                    <a:pt x="198046" y="16"/>
                  </a:cubicBezTo>
                  <a:cubicBezTo>
                    <a:pt x="307150" y="16"/>
                    <a:pt x="395596" y="88463"/>
                    <a:pt x="395596" y="197566"/>
                  </a:cubicBezTo>
                  <a:close/>
                </a:path>
              </a:pathLst>
            </a:custGeom>
            <a:noFill/>
            <a:ln w="19050" cap="rnd">
              <a:solidFill>
                <a:srgbClr val="000000"/>
              </a:solidFill>
              <a:prstDash val="solid"/>
              <a:bevel/>
            </a:ln>
          </p:spPr>
          <p:txBody>
            <a:bodyPr rtlCol="0" anchor="ctr"/>
            <a:lstStyle/>
            <a:p>
              <a:endParaRPr lang="en-US"/>
            </a:p>
          </p:txBody>
        </p:sp>
        <p:sp>
          <p:nvSpPr>
            <p:cNvPr id="1573" name="Freeform: Shape 1572">
              <a:extLst>
                <a:ext uri="{FF2B5EF4-FFF2-40B4-BE49-F238E27FC236}">
                  <a16:creationId xmlns:a16="http://schemas.microsoft.com/office/drawing/2014/main" id="{55BC1439-0C9D-CFB8-E36C-C0E0BE18EDE4}"/>
                </a:ext>
              </a:extLst>
            </p:cNvPr>
            <p:cNvSpPr/>
            <p:nvPr/>
          </p:nvSpPr>
          <p:spPr>
            <a:xfrm>
              <a:off x="8239645" y="716012"/>
              <a:ext cx="265658" cy="263425"/>
            </a:xfrm>
            <a:custGeom>
              <a:avLst/>
              <a:gdLst>
                <a:gd name="connsiteX0" fmla="*/ 58248 w 265658"/>
                <a:gd name="connsiteY0" fmla="*/ 81688 h 263425"/>
                <a:gd name="connsiteX1" fmla="*/ 121872 w 265658"/>
                <a:gd name="connsiteY1" fmla="*/ 81688 h 263425"/>
                <a:gd name="connsiteX2" fmla="*/ 121872 w 265658"/>
                <a:gd name="connsiteY2" fmla="*/ 118523 h 263425"/>
                <a:gd name="connsiteX3" fmla="*/ 58248 w 265658"/>
                <a:gd name="connsiteY3" fmla="*/ 118523 h 263425"/>
                <a:gd name="connsiteX4" fmla="*/ 58248 w 265658"/>
                <a:gd name="connsiteY4" fmla="*/ 81688 h 263425"/>
                <a:gd name="connsiteX5" fmla="*/ 136382 w 265658"/>
                <a:gd name="connsiteY5" fmla="*/ 81688 h 263425"/>
                <a:gd name="connsiteX6" fmla="*/ 202239 w 265658"/>
                <a:gd name="connsiteY6" fmla="*/ 81688 h 263425"/>
                <a:gd name="connsiteX7" fmla="*/ 202239 w 265658"/>
                <a:gd name="connsiteY7" fmla="*/ 118523 h 263425"/>
                <a:gd name="connsiteX8" fmla="*/ 136382 w 265658"/>
                <a:gd name="connsiteY8" fmla="*/ 118523 h 263425"/>
                <a:gd name="connsiteX9" fmla="*/ 136382 w 265658"/>
                <a:gd name="connsiteY9" fmla="*/ 81688 h 263425"/>
                <a:gd name="connsiteX10" fmla="*/ 58248 w 265658"/>
                <a:gd name="connsiteY10" fmla="*/ 124104 h 263425"/>
                <a:gd name="connsiteX11" fmla="*/ 121872 w 265658"/>
                <a:gd name="connsiteY11" fmla="*/ 124104 h 263425"/>
                <a:gd name="connsiteX12" fmla="*/ 121872 w 265658"/>
                <a:gd name="connsiteY12" fmla="*/ 157590 h 263425"/>
                <a:gd name="connsiteX13" fmla="*/ 58248 w 265658"/>
                <a:gd name="connsiteY13" fmla="*/ 157590 h 263425"/>
                <a:gd name="connsiteX14" fmla="*/ 58248 w 265658"/>
                <a:gd name="connsiteY14" fmla="*/ 124104 h 263425"/>
                <a:gd name="connsiteX15" fmla="*/ 136382 w 265658"/>
                <a:gd name="connsiteY15" fmla="*/ 124104 h 263425"/>
                <a:gd name="connsiteX16" fmla="*/ 202239 w 265658"/>
                <a:gd name="connsiteY16" fmla="*/ 124104 h 263425"/>
                <a:gd name="connsiteX17" fmla="*/ 202239 w 265658"/>
                <a:gd name="connsiteY17" fmla="*/ 157590 h 263425"/>
                <a:gd name="connsiteX18" fmla="*/ 136382 w 265658"/>
                <a:gd name="connsiteY18" fmla="*/ 157590 h 263425"/>
                <a:gd name="connsiteX19" fmla="*/ 136382 w 265658"/>
                <a:gd name="connsiteY19" fmla="*/ 124104 h 263425"/>
                <a:gd name="connsiteX20" fmla="*/ 43737 w 265658"/>
                <a:gd name="connsiteY20" fmla="*/ 123546 h 263425"/>
                <a:gd name="connsiteX21" fmla="*/ 42621 w 265658"/>
                <a:gd name="connsiteY21" fmla="*/ 182147 h 263425"/>
                <a:gd name="connsiteX22" fmla="*/ 58248 w 265658"/>
                <a:gd name="connsiteY22" fmla="*/ 174334 h 263425"/>
                <a:gd name="connsiteX23" fmla="*/ 58248 w 265658"/>
                <a:gd name="connsiteY23" fmla="*/ 163171 h 263425"/>
                <a:gd name="connsiteX24" fmla="*/ 121872 w 265658"/>
                <a:gd name="connsiteY24" fmla="*/ 163171 h 263425"/>
                <a:gd name="connsiteX25" fmla="*/ 121872 w 265658"/>
                <a:gd name="connsiteY25" fmla="*/ 200006 h 263425"/>
                <a:gd name="connsiteX26" fmla="*/ 205 w 265658"/>
                <a:gd name="connsiteY26" fmla="*/ 200006 h 263425"/>
                <a:gd name="connsiteX27" fmla="*/ 9134 w 265658"/>
                <a:gd name="connsiteY27" fmla="*/ 208936 h 263425"/>
                <a:gd name="connsiteX28" fmla="*/ 31458 w 265658"/>
                <a:gd name="connsiteY28" fmla="*/ 205588 h 263425"/>
                <a:gd name="connsiteX29" fmla="*/ 121872 w 265658"/>
                <a:gd name="connsiteY29" fmla="*/ 205588 h 263425"/>
                <a:gd name="connsiteX30" fmla="*/ 120755 w 265658"/>
                <a:gd name="connsiteY30" fmla="*/ 263630 h 263425"/>
                <a:gd name="connsiteX31" fmla="*/ 137498 w 265658"/>
                <a:gd name="connsiteY31" fmla="*/ 258049 h 263425"/>
                <a:gd name="connsiteX32" fmla="*/ 136382 w 265658"/>
                <a:gd name="connsiteY32" fmla="*/ 205588 h 263425"/>
                <a:gd name="connsiteX33" fmla="*/ 265863 w 265658"/>
                <a:gd name="connsiteY33" fmla="*/ 205588 h 263425"/>
                <a:gd name="connsiteX34" fmla="*/ 242422 w 265658"/>
                <a:gd name="connsiteY34" fmla="*/ 183263 h 263425"/>
                <a:gd name="connsiteX35" fmla="*/ 224563 w 265658"/>
                <a:gd name="connsiteY35" fmla="*/ 200006 h 263425"/>
                <a:gd name="connsiteX36" fmla="*/ 136382 w 265658"/>
                <a:gd name="connsiteY36" fmla="*/ 200006 h 263425"/>
                <a:gd name="connsiteX37" fmla="*/ 136382 w 265658"/>
                <a:gd name="connsiteY37" fmla="*/ 163171 h 263425"/>
                <a:gd name="connsiteX38" fmla="*/ 202239 w 265658"/>
                <a:gd name="connsiteY38" fmla="*/ 163171 h 263425"/>
                <a:gd name="connsiteX39" fmla="*/ 202239 w 265658"/>
                <a:gd name="connsiteY39" fmla="*/ 177682 h 263425"/>
                <a:gd name="connsiteX40" fmla="*/ 217866 w 265658"/>
                <a:gd name="connsiteY40" fmla="*/ 170985 h 263425"/>
                <a:gd name="connsiteX41" fmla="*/ 216749 w 265658"/>
                <a:gd name="connsiteY41" fmla="*/ 87269 h 263425"/>
                <a:gd name="connsiteX42" fmla="*/ 227912 w 265658"/>
                <a:gd name="connsiteY42" fmla="*/ 80572 h 263425"/>
                <a:gd name="connsiteX43" fmla="*/ 211168 w 265658"/>
                <a:gd name="connsiteY43" fmla="*/ 63829 h 263425"/>
                <a:gd name="connsiteX44" fmla="*/ 198890 w 265658"/>
                <a:gd name="connsiteY44" fmla="*/ 76107 h 263425"/>
                <a:gd name="connsiteX45" fmla="*/ 136382 w 265658"/>
                <a:gd name="connsiteY45" fmla="*/ 76107 h 263425"/>
                <a:gd name="connsiteX46" fmla="*/ 136382 w 265658"/>
                <a:gd name="connsiteY46" fmla="*/ 47085 h 263425"/>
                <a:gd name="connsiteX47" fmla="*/ 250236 w 265658"/>
                <a:gd name="connsiteY47" fmla="*/ 47085 h 263425"/>
                <a:gd name="connsiteX48" fmla="*/ 230144 w 265658"/>
                <a:gd name="connsiteY48" fmla="*/ 26994 h 263425"/>
                <a:gd name="connsiteX49" fmla="*/ 214517 w 265658"/>
                <a:gd name="connsiteY49" fmla="*/ 41504 h 263425"/>
                <a:gd name="connsiteX50" fmla="*/ 136382 w 265658"/>
                <a:gd name="connsiteY50" fmla="*/ 41504 h 263425"/>
                <a:gd name="connsiteX51" fmla="*/ 136382 w 265658"/>
                <a:gd name="connsiteY51" fmla="*/ 19180 h 263425"/>
                <a:gd name="connsiteX52" fmla="*/ 149777 w 265658"/>
                <a:gd name="connsiteY52" fmla="*/ 9134 h 263425"/>
                <a:gd name="connsiteX53" fmla="*/ 120755 w 265658"/>
                <a:gd name="connsiteY53" fmla="*/ 205 h 263425"/>
                <a:gd name="connsiteX54" fmla="*/ 121872 w 265658"/>
                <a:gd name="connsiteY54" fmla="*/ 41504 h 263425"/>
                <a:gd name="connsiteX55" fmla="*/ 14715 w 265658"/>
                <a:gd name="connsiteY55" fmla="*/ 41504 h 263425"/>
                <a:gd name="connsiteX56" fmla="*/ 23645 w 265658"/>
                <a:gd name="connsiteY56" fmla="*/ 50434 h 263425"/>
                <a:gd name="connsiteX57" fmla="*/ 45969 w 265658"/>
                <a:gd name="connsiteY57" fmla="*/ 47085 h 263425"/>
                <a:gd name="connsiteX58" fmla="*/ 121872 w 265658"/>
                <a:gd name="connsiteY58" fmla="*/ 47085 h 263425"/>
                <a:gd name="connsiteX59" fmla="*/ 121872 w 265658"/>
                <a:gd name="connsiteY59" fmla="*/ 76107 h 263425"/>
                <a:gd name="connsiteX60" fmla="*/ 60480 w 265658"/>
                <a:gd name="connsiteY60" fmla="*/ 76107 h 263425"/>
                <a:gd name="connsiteX61" fmla="*/ 42621 w 265658"/>
                <a:gd name="connsiteY61" fmla="*/ 66061 h 263425"/>
                <a:gd name="connsiteX62" fmla="*/ 43737 w 265658"/>
                <a:gd name="connsiteY62" fmla="*/ 123546 h 263425"/>
                <a:gd name="connsiteX63" fmla="*/ 43737 w 265658"/>
                <a:gd name="connsiteY63" fmla="*/ 123546 h 26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65658" h="263425">
                  <a:moveTo>
                    <a:pt x="58248" y="81688"/>
                  </a:moveTo>
                  <a:lnTo>
                    <a:pt x="121872" y="81688"/>
                  </a:lnTo>
                  <a:lnTo>
                    <a:pt x="121872" y="118523"/>
                  </a:lnTo>
                  <a:lnTo>
                    <a:pt x="58248" y="118523"/>
                  </a:lnTo>
                  <a:lnTo>
                    <a:pt x="58248" y="81688"/>
                  </a:lnTo>
                  <a:close/>
                  <a:moveTo>
                    <a:pt x="136382" y="81688"/>
                  </a:moveTo>
                  <a:lnTo>
                    <a:pt x="202239" y="81688"/>
                  </a:lnTo>
                  <a:lnTo>
                    <a:pt x="202239" y="118523"/>
                  </a:lnTo>
                  <a:lnTo>
                    <a:pt x="136382" y="118523"/>
                  </a:lnTo>
                  <a:lnTo>
                    <a:pt x="136382" y="81688"/>
                  </a:lnTo>
                  <a:close/>
                  <a:moveTo>
                    <a:pt x="58248" y="124104"/>
                  </a:moveTo>
                  <a:lnTo>
                    <a:pt x="121872" y="124104"/>
                  </a:lnTo>
                  <a:lnTo>
                    <a:pt x="121872" y="157590"/>
                  </a:lnTo>
                  <a:lnTo>
                    <a:pt x="58248" y="157590"/>
                  </a:lnTo>
                  <a:lnTo>
                    <a:pt x="58248" y="124104"/>
                  </a:lnTo>
                  <a:close/>
                  <a:moveTo>
                    <a:pt x="136382" y="124104"/>
                  </a:moveTo>
                  <a:lnTo>
                    <a:pt x="202239" y="124104"/>
                  </a:lnTo>
                  <a:lnTo>
                    <a:pt x="202239" y="157590"/>
                  </a:lnTo>
                  <a:lnTo>
                    <a:pt x="136382" y="157590"/>
                  </a:lnTo>
                  <a:lnTo>
                    <a:pt x="136382" y="124104"/>
                  </a:lnTo>
                  <a:close/>
                  <a:moveTo>
                    <a:pt x="43737" y="123546"/>
                  </a:moveTo>
                  <a:cubicBezTo>
                    <a:pt x="43737" y="149219"/>
                    <a:pt x="43364" y="168753"/>
                    <a:pt x="42621" y="182147"/>
                  </a:cubicBezTo>
                  <a:lnTo>
                    <a:pt x="58248" y="174334"/>
                  </a:lnTo>
                  <a:lnTo>
                    <a:pt x="58248" y="163171"/>
                  </a:lnTo>
                  <a:lnTo>
                    <a:pt x="121872" y="163171"/>
                  </a:lnTo>
                  <a:lnTo>
                    <a:pt x="121872" y="200006"/>
                  </a:lnTo>
                  <a:lnTo>
                    <a:pt x="205" y="200006"/>
                  </a:lnTo>
                  <a:lnTo>
                    <a:pt x="9134" y="208936"/>
                  </a:lnTo>
                  <a:cubicBezTo>
                    <a:pt x="15831" y="206704"/>
                    <a:pt x="23273" y="205588"/>
                    <a:pt x="31458" y="205588"/>
                  </a:cubicBezTo>
                  <a:lnTo>
                    <a:pt x="121872" y="205588"/>
                  </a:lnTo>
                  <a:cubicBezTo>
                    <a:pt x="121871" y="232377"/>
                    <a:pt x="121499" y="251724"/>
                    <a:pt x="120755" y="263630"/>
                  </a:cubicBezTo>
                  <a:lnTo>
                    <a:pt x="137498" y="258049"/>
                  </a:lnTo>
                  <a:cubicBezTo>
                    <a:pt x="136755" y="239446"/>
                    <a:pt x="136382" y="221959"/>
                    <a:pt x="136382" y="205588"/>
                  </a:cubicBezTo>
                  <a:lnTo>
                    <a:pt x="265863" y="205588"/>
                  </a:lnTo>
                  <a:lnTo>
                    <a:pt x="242422" y="183263"/>
                  </a:lnTo>
                  <a:lnTo>
                    <a:pt x="224563" y="200006"/>
                  </a:lnTo>
                  <a:lnTo>
                    <a:pt x="136382" y="200006"/>
                  </a:lnTo>
                  <a:lnTo>
                    <a:pt x="136382" y="163171"/>
                  </a:lnTo>
                  <a:lnTo>
                    <a:pt x="202239" y="163171"/>
                  </a:lnTo>
                  <a:lnTo>
                    <a:pt x="202239" y="177682"/>
                  </a:lnTo>
                  <a:lnTo>
                    <a:pt x="217866" y="170985"/>
                  </a:lnTo>
                  <a:cubicBezTo>
                    <a:pt x="217122" y="158335"/>
                    <a:pt x="216749" y="130429"/>
                    <a:pt x="216749" y="87269"/>
                  </a:cubicBezTo>
                  <a:lnTo>
                    <a:pt x="227912" y="80572"/>
                  </a:lnTo>
                  <a:lnTo>
                    <a:pt x="211168" y="63829"/>
                  </a:lnTo>
                  <a:lnTo>
                    <a:pt x="198890" y="76107"/>
                  </a:lnTo>
                  <a:lnTo>
                    <a:pt x="136382" y="76107"/>
                  </a:lnTo>
                  <a:lnTo>
                    <a:pt x="136382" y="47085"/>
                  </a:lnTo>
                  <a:lnTo>
                    <a:pt x="250236" y="47085"/>
                  </a:lnTo>
                  <a:lnTo>
                    <a:pt x="230144" y="26994"/>
                  </a:lnTo>
                  <a:lnTo>
                    <a:pt x="214517" y="41504"/>
                  </a:lnTo>
                  <a:lnTo>
                    <a:pt x="136382" y="41504"/>
                  </a:lnTo>
                  <a:lnTo>
                    <a:pt x="136382" y="19180"/>
                  </a:lnTo>
                  <a:lnTo>
                    <a:pt x="149777" y="9134"/>
                  </a:lnTo>
                  <a:lnTo>
                    <a:pt x="120755" y="205"/>
                  </a:lnTo>
                  <a:cubicBezTo>
                    <a:pt x="121499" y="14343"/>
                    <a:pt x="121871" y="28110"/>
                    <a:pt x="121872" y="41504"/>
                  </a:cubicBezTo>
                  <a:lnTo>
                    <a:pt x="14715" y="41504"/>
                  </a:lnTo>
                  <a:lnTo>
                    <a:pt x="23645" y="50434"/>
                  </a:lnTo>
                  <a:cubicBezTo>
                    <a:pt x="30342" y="48202"/>
                    <a:pt x="37784" y="47086"/>
                    <a:pt x="45969" y="47085"/>
                  </a:cubicBezTo>
                  <a:lnTo>
                    <a:pt x="121872" y="47085"/>
                  </a:lnTo>
                  <a:lnTo>
                    <a:pt x="121872" y="76107"/>
                  </a:lnTo>
                  <a:lnTo>
                    <a:pt x="60480" y="76107"/>
                  </a:lnTo>
                  <a:lnTo>
                    <a:pt x="42621" y="66061"/>
                  </a:lnTo>
                  <a:cubicBezTo>
                    <a:pt x="43364" y="78712"/>
                    <a:pt x="43737" y="97873"/>
                    <a:pt x="43737" y="123546"/>
                  </a:cubicBezTo>
                  <a:lnTo>
                    <a:pt x="43737" y="123546"/>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574" name="Graphic 2">
            <a:extLst>
              <a:ext uri="{FF2B5EF4-FFF2-40B4-BE49-F238E27FC236}">
                <a16:creationId xmlns:a16="http://schemas.microsoft.com/office/drawing/2014/main" id="{27F0FA08-C095-6AF3-50AD-BCBF0305D854}"/>
              </a:ext>
            </a:extLst>
          </p:cNvPr>
          <p:cNvGrpSpPr/>
          <p:nvPr/>
        </p:nvGrpSpPr>
        <p:grpSpPr>
          <a:xfrm>
            <a:off x="4912291" y="108864"/>
            <a:ext cx="464343" cy="464343"/>
            <a:chOff x="7568803" y="615553"/>
            <a:chExt cx="464343" cy="464343"/>
          </a:xfrm>
        </p:grpSpPr>
        <p:sp>
          <p:nvSpPr>
            <p:cNvPr id="1575" name="Freeform: Shape 1574">
              <a:extLst>
                <a:ext uri="{FF2B5EF4-FFF2-40B4-BE49-F238E27FC236}">
                  <a16:creationId xmlns:a16="http://schemas.microsoft.com/office/drawing/2014/main" id="{B146A695-76EC-3B89-C06B-B2987B687E73}"/>
                </a:ext>
              </a:extLst>
            </p:cNvPr>
            <p:cNvSpPr/>
            <p:nvPr/>
          </p:nvSpPr>
          <p:spPr>
            <a:xfrm>
              <a:off x="7568803" y="615553"/>
              <a:ext cx="464343" cy="464343"/>
            </a:xfrm>
            <a:custGeom>
              <a:avLst/>
              <a:gdLst>
                <a:gd name="connsiteX0" fmla="*/ 464780 w 464343"/>
                <a:gd name="connsiteY0" fmla="*/ 232188 h 464343"/>
                <a:gd name="connsiteX1" fmla="*/ 232608 w 464343"/>
                <a:gd name="connsiteY1" fmla="*/ 464360 h 464343"/>
                <a:gd name="connsiteX2" fmla="*/ 437 w 464343"/>
                <a:gd name="connsiteY2" fmla="*/ 232188 h 464343"/>
                <a:gd name="connsiteX3" fmla="*/ 232608 w 464343"/>
                <a:gd name="connsiteY3" fmla="*/ 17 h 464343"/>
                <a:gd name="connsiteX4" fmla="*/ 46478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780" y="232188"/>
                  </a:moveTo>
                  <a:cubicBezTo>
                    <a:pt x="464780" y="360347"/>
                    <a:pt x="360767" y="464360"/>
                    <a:pt x="232608" y="464360"/>
                  </a:cubicBezTo>
                  <a:cubicBezTo>
                    <a:pt x="104450" y="464360"/>
                    <a:pt x="437" y="360347"/>
                    <a:pt x="437" y="232188"/>
                  </a:cubicBezTo>
                  <a:cubicBezTo>
                    <a:pt x="437" y="104030"/>
                    <a:pt x="104450" y="17"/>
                    <a:pt x="232608" y="17"/>
                  </a:cubicBezTo>
                  <a:cubicBezTo>
                    <a:pt x="360767" y="17"/>
                    <a:pt x="464780" y="104030"/>
                    <a:pt x="464780" y="23218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76" name="Freeform: Shape 1575">
              <a:extLst>
                <a:ext uri="{FF2B5EF4-FFF2-40B4-BE49-F238E27FC236}">
                  <a16:creationId xmlns:a16="http://schemas.microsoft.com/office/drawing/2014/main" id="{EE375C71-BB67-FE9E-6F2D-42B626D63CB7}"/>
                </a:ext>
              </a:extLst>
            </p:cNvPr>
            <p:cNvSpPr/>
            <p:nvPr/>
          </p:nvSpPr>
          <p:spPr>
            <a:xfrm>
              <a:off x="7603425" y="650175"/>
              <a:ext cx="395099" cy="395099"/>
            </a:xfrm>
            <a:custGeom>
              <a:avLst/>
              <a:gdLst>
                <a:gd name="connsiteX0" fmla="*/ 395536 w 395099"/>
                <a:gd name="connsiteY0" fmla="*/ 197566 h 395099"/>
                <a:gd name="connsiteX1" fmla="*/ 197986 w 395099"/>
                <a:gd name="connsiteY1" fmla="*/ 395116 h 395099"/>
                <a:gd name="connsiteX2" fmla="*/ 437 w 395099"/>
                <a:gd name="connsiteY2" fmla="*/ 197566 h 395099"/>
                <a:gd name="connsiteX3" fmla="*/ 197986 w 395099"/>
                <a:gd name="connsiteY3" fmla="*/ 16 h 395099"/>
                <a:gd name="connsiteX4" fmla="*/ 39553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536" y="197566"/>
                  </a:moveTo>
                  <a:cubicBezTo>
                    <a:pt x="395536" y="306670"/>
                    <a:pt x="307090" y="395116"/>
                    <a:pt x="197986" y="395116"/>
                  </a:cubicBezTo>
                  <a:cubicBezTo>
                    <a:pt x="88883" y="395116"/>
                    <a:pt x="437" y="306670"/>
                    <a:pt x="437" y="197566"/>
                  </a:cubicBezTo>
                  <a:cubicBezTo>
                    <a:pt x="437" y="88463"/>
                    <a:pt x="88883" y="16"/>
                    <a:pt x="197986" y="16"/>
                  </a:cubicBezTo>
                  <a:cubicBezTo>
                    <a:pt x="307090" y="16"/>
                    <a:pt x="395536" y="88463"/>
                    <a:pt x="395536" y="197566"/>
                  </a:cubicBezTo>
                  <a:close/>
                </a:path>
              </a:pathLst>
            </a:custGeom>
            <a:noFill/>
            <a:ln w="19050" cap="rnd">
              <a:solidFill>
                <a:srgbClr val="000000"/>
              </a:solidFill>
              <a:prstDash val="solid"/>
              <a:bevel/>
            </a:ln>
          </p:spPr>
          <p:txBody>
            <a:bodyPr rtlCol="0" anchor="ctr"/>
            <a:lstStyle/>
            <a:p>
              <a:endParaRPr lang="en-US"/>
            </a:p>
          </p:txBody>
        </p:sp>
        <p:sp>
          <p:nvSpPr>
            <p:cNvPr id="1577" name="Freeform: Shape 1576">
              <a:extLst>
                <a:ext uri="{FF2B5EF4-FFF2-40B4-BE49-F238E27FC236}">
                  <a16:creationId xmlns:a16="http://schemas.microsoft.com/office/drawing/2014/main" id="{59BA45B1-4A26-AA84-83FE-285850560E2A}"/>
                </a:ext>
              </a:extLst>
            </p:cNvPr>
            <p:cNvSpPr/>
            <p:nvPr/>
          </p:nvSpPr>
          <p:spPr>
            <a:xfrm>
              <a:off x="7675365" y="718021"/>
              <a:ext cx="254532" cy="258960"/>
            </a:xfrm>
            <a:custGeom>
              <a:avLst/>
              <a:gdLst>
                <a:gd name="connsiteX0" fmla="*/ 33514 w 254532"/>
                <a:gd name="connsiteY0" fmla="*/ 167631 h 258960"/>
                <a:gd name="connsiteX1" fmla="*/ 50257 w 254532"/>
                <a:gd name="connsiteY1" fmla="*/ 162050 h 258960"/>
                <a:gd name="connsiteX2" fmla="*/ 50257 w 254532"/>
                <a:gd name="connsiteY2" fmla="*/ 149772 h 258960"/>
                <a:gd name="connsiteX3" fmla="*/ 225502 w 254532"/>
                <a:gd name="connsiteY3" fmla="*/ 147539 h 258960"/>
                <a:gd name="connsiteX4" fmla="*/ 222712 w 254532"/>
                <a:gd name="connsiteY4" fmla="*/ 200001 h 258960"/>
                <a:gd name="connsiteX5" fmla="*/ 214340 w 254532"/>
                <a:gd name="connsiteY5" fmla="*/ 228465 h 258960"/>
                <a:gd name="connsiteX6" fmla="*/ 194248 w 254532"/>
                <a:gd name="connsiteY6" fmla="*/ 235162 h 258960"/>
                <a:gd name="connsiteX7" fmla="*/ 160762 w 254532"/>
                <a:gd name="connsiteY7" fmla="*/ 230139 h 258960"/>
                <a:gd name="connsiteX8" fmla="*/ 159646 w 254532"/>
                <a:gd name="connsiteY8" fmla="*/ 235720 h 258960"/>
                <a:gd name="connsiteX9" fmla="*/ 199829 w 254532"/>
                <a:gd name="connsiteY9" fmla="*/ 259160 h 258960"/>
                <a:gd name="connsiteX10" fmla="*/ 227735 w 254532"/>
                <a:gd name="connsiteY10" fmla="*/ 241301 h 258960"/>
                <a:gd name="connsiteX11" fmla="*/ 238339 w 254532"/>
                <a:gd name="connsiteY11" fmla="*/ 209489 h 258960"/>
                <a:gd name="connsiteX12" fmla="*/ 242245 w 254532"/>
                <a:gd name="connsiteY12" fmla="*/ 153120 h 258960"/>
                <a:gd name="connsiteX13" fmla="*/ 254524 w 254532"/>
                <a:gd name="connsiteY13" fmla="*/ 145307 h 258960"/>
                <a:gd name="connsiteX14" fmla="*/ 233316 w 254532"/>
                <a:gd name="connsiteY14" fmla="*/ 127447 h 258960"/>
                <a:gd name="connsiteX15" fmla="*/ 223270 w 254532"/>
                <a:gd name="connsiteY15" fmla="*/ 141958 h 258960"/>
                <a:gd name="connsiteX16" fmla="*/ 141786 w 254532"/>
                <a:gd name="connsiteY16" fmla="*/ 143074 h 258960"/>
                <a:gd name="connsiteX17" fmla="*/ 141786 w 254532"/>
                <a:gd name="connsiteY17" fmla="*/ 106239 h 258960"/>
                <a:gd name="connsiteX18" fmla="*/ 227735 w 254532"/>
                <a:gd name="connsiteY18" fmla="*/ 106239 h 258960"/>
                <a:gd name="connsiteX19" fmla="*/ 208759 w 254532"/>
                <a:gd name="connsiteY19" fmla="*/ 87264 h 258960"/>
                <a:gd name="connsiteX20" fmla="*/ 195364 w 254532"/>
                <a:gd name="connsiteY20" fmla="*/ 100658 h 258960"/>
                <a:gd name="connsiteX21" fmla="*/ 141786 w 254532"/>
                <a:gd name="connsiteY21" fmla="*/ 100658 h 258960"/>
                <a:gd name="connsiteX22" fmla="*/ 141786 w 254532"/>
                <a:gd name="connsiteY22" fmla="*/ 63823 h 258960"/>
                <a:gd name="connsiteX23" fmla="*/ 227735 w 254532"/>
                <a:gd name="connsiteY23" fmla="*/ 63823 h 258960"/>
                <a:gd name="connsiteX24" fmla="*/ 209875 w 254532"/>
                <a:gd name="connsiteY24" fmla="*/ 45964 h 258960"/>
                <a:gd name="connsiteX25" fmla="*/ 197597 w 254532"/>
                <a:gd name="connsiteY25" fmla="*/ 58242 h 258960"/>
                <a:gd name="connsiteX26" fmla="*/ 141786 w 254532"/>
                <a:gd name="connsiteY26" fmla="*/ 58242 h 258960"/>
                <a:gd name="connsiteX27" fmla="*/ 141786 w 254532"/>
                <a:gd name="connsiteY27" fmla="*/ 20291 h 258960"/>
                <a:gd name="connsiteX28" fmla="*/ 240013 w 254532"/>
                <a:gd name="connsiteY28" fmla="*/ 20291 h 258960"/>
                <a:gd name="connsiteX29" fmla="*/ 219921 w 254532"/>
                <a:gd name="connsiteY29" fmla="*/ 199 h 258960"/>
                <a:gd name="connsiteX30" fmla="*/ 205410 w 254532"/>
                <a:gd name="connsiteY30" fmla="*/ 14710 h 258960"/>
                <a:gd name="connsiteX31" fmla="*/ 53606 w 254532"/>
                <a:gd name="connsiteY31" fmla="*/ 14710 h 258960"/>
                <a:gd name="connsiteX32" fmla="*/ 33514 w 254532"/>
                <a:gd name="connsiteY32" fmla="*/ 4664 h 258960"/>
                <a:gd name="connsiteX33" fmla="*/ 34630 w 254532"/>
                <a:gd name="connsiteY33" fmla="*/ 81125 h 258960"/>
                <a:gd name="connsiteX34" fmla="*/ 33514 w 254532"/>
                <a:gd name="connsiteY34" fmla="*/ 167631 h 258960"/>
                <a:gd name="connsiteX35" fmla="*/ 33514 w 254532"/>
                <a:gd name="connsiteY35" fmla="*/ 167631 h 258960"/>
                <a:gd name="connsiteX36" fmla="*/ 30165 w 254532"/>
                <a:gd name="connsiteY36" fmla="*/ 174328 h 258960"/>
                <a:gd name="connsiteX37" fmla="*/ 9515 w 254532"/>
                <a:gd name="connsiteY37" fmla="*/ 213396 h 258960"/>
                <a:gd name="connsiteX38" fmla="*/ 1144 w 254532"/>
                <a:gd name="connsiteY38" fmla="*/ 230697 h 258960"/>
                <a:gd name="connsiteX39" fmla="*/ 16213 w 254532"/>
                <a:gd name="connsiteY39" fmla="*/ 234046 h 258960"/>
                <a:gd name="connsiteX40" fmla="*/ 31840 w 254532"/>
                <a:gd name="connsiteY40" fmla="*/ 216744 h 258960"/>
                <a:gd name="connsiteX41" fmla="*/ 35746 w 254532"/>
                <a:gd name="connsiteY41" fmla="*/ 174328 h 258960"/>
                <a:gd name="connsiteX42" fmla="*/ 30165 w 254532"/>
                <a:gd name="connsiteY42" fmla="*/ 174328 h 258960"/>
                <a:gd name="connsiteX43" fmla="*/ 60303 w 254532"/>
                <a:gd name="connsiteY43" fmla="*/ 175445 h 258960"/>
                <a:gd name="connsiteX44" fmla="*/ 73139 w 254532"/>
                <a:gd name="connsiteY44" fmla="*/ 215070 h 258960"/>
                <a:gd name="connsiteX45" fmla="*/ 81511 w 254532"/>
                <a:gd name="connsiteY45" fmla="*/ 226232 h 258960"/>
                <a:gd name="connsiteX46" fmla="*/ 90999 w 254532"/>
                <a:gd name="connsiteY46" fmla="*/ 215070 h 258960"/>
                <a:gd name="connsiteX47" fmla="*/ 87092 w 254532"/>
                <a:gd name="connsiteY47" fmla="*/ 196653 h 258960"/>
                <a:gd name="connsiteX48" fmla="*/ 63652 w 254532"/>
                <a:gd name="connsiteY48" fmla="*/ 172096 h 258960"/>
                <a:gd name="connsiteX49" fmla="*/ 60303 w 254532"/>
                <a:gd name="connsiteY49" fmla="*/ 175445 h 258960"/>
                <a:gd name="connsiteX50" fmla="*/ 162994 w 254532"/>
                <a:gd name="connsiteY50" fmla="*/ 166515 h 258960"/>
                <a:gd name="connsiteX51" fmla="*/ 181970 w 254532"/>
                <a:gd name="connsiteY51" fmla="*/ 198327 h 258960"/>
                <a:gd name="connsiteX52" fmla="*/ 191458 w 254532"/>
                <a:gd name="connsiteY52" fmla="*/ 210605 h 258960"/>
                <a:gd name="connsiteX53" fmla="*/ 200387 w 254532"/>
                <a:gd name="connsiteY53" fmla="*/ 201676 h 258960"/>
                <a:gd name="connsiteX54" fmla="*/ 197039 w 254532"/>
                <a:gd name="connsiteY54" fmla="*/ 184932 h 258960"/>
                <a:gd name="connsiteX55" fmla="*/ 166343 w 254532"/>
                <a:gd name="connsiteY55" fmla="*/ 163166 h 258960"/>
                <a:gd name="connsiteX56" fmla="*/ 162994 w 254532"/>
                <a:gd name="connsiteY56" fmla="*/ 166515 h 258960"/>
                <a:gd name="connsiteX57" fmla="*/ 50257 w 254532"/>
                <a:gd name="connsiteY57" fmla="*/ 20291 h 258960"/>
                <a:gd name="connsiteX58" fmla="*/ 126159 w 254532"/>
                <a:gd name="connsiteY58" fmla="*/ 20291 h 258960"/>
                <a:gd name="connsiteX59" fmla="*/ 126159 w 254532"/>
                <a:gd name="connsiteY59" fmla="*/ 58242 h 258960"/>
                <a:gd name="connsiteX60" fmla="*/ 50257 w 254532"/>
                <a:gd name="connsiteY60" fmla="*/ 58242 h 258960"/>
                <a:gd name="connsiteX61" fmla="*/ 50257 w 254532"/>
                <a:gd name="connsiteY61" fmla="*/ 20291 h 258960"/>
                <a:gd name="connsiteX62" fmla="*/ 50257 w 254532"/>
                <a:gd name="connsiteY62" fmla="*/ 63823 h 258960"/>
                <a:gd name="connsiteX63" fmla="*/ 126159 w 254532"/>
                <a:gd name="connsiteY63" fmla="*/ 63823 h 258960"/>
                <a:gd name="connsiteX64" fmla="*/ 126159 w 254532"/>
                <a:gd name="connsiteY64" fmla="*/ 100658 h 258960"/>
                <a:gd name="connsiteX65" fmla="*/ 50257 w 254532"/>
                <a:gd name="connsiteY65" fmla="*/ 100658 h 258960"/>
                <a:gd name="connsiteX66" fmla="*/ 50257 w 254532"/>
                <a:gd name="connsiteY66" fmla="*/ 63823 h 258960"/>
                <a:gd name="connsiteX67" fmla="*/ 50257 w 254532"/>
                <a:gd name="connsiteY67" fmla="*/ 106239 h 258960"/>
                <a:gd name="connsiteX68" fmla="*/ 126159 w 254532"/>
                <a:gd name="connsiteY68" fmla="*/ 106239 h 258960"/>
                <a:gd name="connsiteX69" fmla="*/ 126159 w 254532"/>
                <a:gd name="connsiteY69" fmla="*/ 143074 h 258960"/>
                <a:gd name="connsiteX70" fmla="*/ 50257 w 254532"/>
                <a:gd name="connsiteY70" fmla="*/ 144191 h 258960"/>
                <a:gd name="connsiteX71" fmla="*/ 50257 w 254532"/>
                <a:gd name="connsiteY71" fmla="*/ 106239 h 258960"/>
                <a:gd name="connsiteX72" fmla="*/ 110532 w 254532"/>
                <a:gd name="connsiteY72" fmla="*/ 169864 h 258960"/>
                <a:gd name="connsiteX73" fmla="*/ 126159 w 254532"/>
                <a:gd name="connsiteY73" fmla="*/ 202234 h 258960"/>
                <a:gd name="connsiteX74" fmla="*/ 136763 w 254532"/>
                <a:gd name="connsiteY74" fmla="*/ 216744 h 258960"/>
                <a:gd name="connsiteX75" fmla="*/ 145693 w 254532"/>
                <a:gd name="connsiteY75" fmla="*/ 207257 h 258960"/>
                <a:gd name="connsiteX76" fmla="*/ 141786 w 254532"/>
                <a:gd name="connsiteY76" fmla="*/ 190513 h 258960"/>
                <a:gd name="connsiteX77" fmla="*/ 113881 w 254532"/>
                <a:gd name="connsiteY77" fmla="*/ 166515 h 258960"/>
                <a:gd name="connsiteX78" fmla="*/ 110532 w 254532"/>
                <a:gd name="connsiteY78" fmla="*/ 169864 h 25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54532" h="258960">
                  <a:moveTo>
                    <a:pt x="33514" y="167631"/>
                  </a:moveTo>
                  <a:lnTo>
                    <a:pt x="50257" y="162050"/>
                  </a:lnTo>
                  <a:lnTo>
                    <a:pt x="50257" y="149772"/>
                  </a:lnTo>
                  <a:lnTo>
                    <a:pt x="225502" y="147539"/>
                  </a:lnTo>
                  <a:cubicBezTo>
                    <a:pt x="225502" y="169119"/>
                    <a:pt x="224572" y="186607"/>
                    <a:pt x="222712" y="200001"/>
                  </a:cubicBezTo>
                  <a:cubicBezTo>
                    <a:pt x="220851" y="213396"/>
                    <a:pt x="218060" y="222884"/>
                    <a:pt x="214340" y="228465"/>
                  </a:cubicBezTo>
                  <a:cubicBezTo>
                    <a:pt x="210619" y="234046"/>
                    <a:pt x="203922" y="236278"/>
                    <a:pt x="194248" y="235162"/>
                  </a:cubicBezTo>
                  <a:cubicBezTo>
                    <a:pt x="184574" y="234046"/>
                    <a:pt x="173412" y="232371"/>
                    <a:pt x="160762" y="230139"/>
                  </a:cubicBezTo>
                  <a:lnTo>
                    <a:pt x="159646" y="235720"/>
                  </a:lnTo>
                  <a:cubicBezTo>
                    <a:pt x="184946" y="240929"/>
                    <a:pt x="198341" y="248742"/>
                    <a:pt x="199829" y="259160"/>
                  </a:cubicBezTo>
                  <a:cubicBezTo>
                    <a:pt x="213224" y="255440"/>
                    <a:pt x="222525" y="249486"/>
                    <a:pt x="227735" y="241301"/>
                  </a:cubicBezTo>
                  <a:cubicBezTo>
                    <a:pt x="232943" y="233115"/>
                    <a:pt x="236478" y="222511"/>
                    <a:pt x="238339" y="209489"/>
                  </a:cubicBezTo>
                  <a:cubicBezTo>
                    <a:pt x="240199" y="196467"/>
                    <a:pt x="241501" y="177677"/>
                    <a:pt x="242245" y="153120"/>
                  </a:cubicBezTo>
                  <a:lnTo>
                    <a:pt x="254524" y="145307"/>
                  </a:lnTo>
                  <a:lnTo>
                    <a:pt x="233316" y="127447"/>
                  </a:lnTo>
                  <a:lnTo>
                    <a:pt x="223270" y="141958"/>
                  </a:lnTo>
                  <a:lnTo>
                    <a:pt x="141786" y="143074"/>
                  </a:lnTo>
                  <a:lnTo>
                    <a:pt x="141786" y="106239"/>
                  </a:lnTo>
                  <a:lnTo>
                    <a:pt x="227735" y="106239"/>
                  </a:lnTo>
                  <a:lnTo>
                    <a:pt x="208759" y="87264"/>
                  </a:lnTo>
                  <a:lnTo>
                    <a:pt x="195364" y="100658"/>
                  </a:lnTo>
                  <a:lnTo>
                    <a:pt x="141786" y="100658"/>
                  </a:lnTo>
                  <a:lnTo>
                    <a:pt x="141786" y="63823"/>
                  </a:lnTo>
                  <a:lnTo>
                    <a:pt x="227735" y="63823"/>
                  </a:lnTo>
                  <a:lnTo>
                    <a:pt x="209875" y="45964"/>
                  </a:lnTo>
                  <a:lnTo>
                    <a:pt x="197597" y="58242"/>
                  </a:lnTo>
                  <a:lnTo>
                    <a:pt x="141786" y="58242"/>
                  </a:lnTo>
                  <a:lnTo>
                    <a:pt x="141786" y="20291"/>
                  </a:lnTo>
                  <a:lnTo>
                    <a:pt x="240013" y="20291"/>
                  </a:lnTo>
                  <a:lnTo>
                    <a:pt x="219921" y="199"/>
                  </a:lnTo>
                  <a:lnTo>
                    <a:pt x="205410" y="14710"/>
                  </a:lnTo>
                  <a:lnTo>
                    <a:pt x="53606" y="14710"/>
                  </a:lnTo>
                  <a:lnTo>
                    <a:pt x="33514" y="4664"/>
                  </a:lnTo>
                  <a:cubicBezTo>
                    <a:pt x="34258" y="27733"/>
                    <a:pt x="34630" y="53220"/>
                    <a:pt x="34630" y="81125"/>
                  </a:cubicBezTo>
                  <a:cubicBezTo>
                    <a:pt x="34630" y="109030"/>
                    <a:pt x="34258" y="137866"/>
                    <a:pt x="33514" y="167631"/>
                  </a:cubicBezTo>
                  <a:lnTo>
                    <a:pt x="33514" y="167631"/>
                  </a:lnTo>
                  <a:close/>
                  <a:moveTo>
                    <a:pt x="30165" y="174328"/>
                  </a:moveTo>
                  <a:cubicBezTo>
                    <a:pt x="24956" y="193676"/>
                    <a:pt x="18073" y="206698"/>
                    <a:pt x="9515" y="213396"/>
                  </a:cubicBezTo>
                  <a:cubicBezTo>
                    <a:pt x="958" y="220093"/>
                    <a:pt x="-1833" y="225860"/>
                    <a:pt x="1144" y="230697"/>
                  </a:cubicBezTo>
                  <a:cubicBezTo>
                    <a:pt x="4120" y="235534"/>
                    <a:pt x="9143" y="236650"/>
                    <a:pt x="16213" y="234046"/>
                  </a:cubicBezTo>
                  <a:cubicBezTo>
                    <a:pt x="23282" y="231441"/>
                    <a:pt x="28491" y="225674"/>
                    <a:pt x="31840" y="216744"/>
                  </a:cubicBezTo>
                  <a:cubicBezTo>
                    <a:pt x="35188" y="207815"/>
                    <a:pt x="36490" y="193676"/>
                    <a:pt x="35746" y="174328"/>
                  </a:cubicBezTo>
                  <a:lnTo>
                    <a:pt x="30165" y="174328"/>
                  </a:lnTo>
                  <a:close/>
                  <a:moveTo>
                    <a:pt x="60303" y="175445"/>
                  </a:moveTo>
                  <a:cubicBezTo>
                    <a:pt x="68488" y="192560"/>
                    <a:pt x="72767" y="205768"/>
                    <a:pt x="73139" y="215070"/>
                  </a:cubicBezTo>
                  <a:cubicBezTo>
                    <a:pt x="73512" y="224372"/>
                    <a:pt x="76302" y="228093"/>
                    <a:pt x="81511" y="226232"/>
                  </a:cubicBezTo>
                  <a:cubicBezTo>
                    <a:pt x="86720" y="224372"/>
                    <a:pt x="89883" y="220651"/>
                    <a:pt x="90999" y="215070"/>
                  </a:cubicBezTo>
                  <a:cubicBezTo>
                    <a:pt x="92115" y="209489"/>
                    <a:pt x="90812" y="203350"/>
                    <a:pt x="87092" y="196653"/>
                  </a:cubicBezTo>
                  <a:cubicBezTo>
                    <a:pt x="83371" y="189955"/>
                    <a:pt x="75558" y="181770"/>
                    <a:pt x="63652" y="172096"/>
                  </a:cubicBezTo>
                  <a:lnTo>
                    <a:pt x="60303" y="175445"/>
                  </a:lnTo>
                  <a:close/>
                  <a:moveTo>
                    <a:pt x="162994" y="166515"/>
                  </a:moveTo>
                  <a:cubicBezTo>
                    <a:pt x="173412" y="178421"/>
                    <a:pt x="179737" y="189025"/>
                    <a:pt x="181970" y="198327"/>
                  </a:cubicBezTo>
                  <a:cubicBezTo>
                    <a:pt x="184202" y="207629"/>
                    <a:pt x="187365" y="211721"/>
                    <a:pt x="191458" y="210605"/>
                  </a:cubicBezTo>
                  <a:cubicBezTo>
                    <a:pt x="195550" y="209489"/>
                    <a:pt x="198527" y="206512"/>
                    <a:pt x="200387" y="201676"/>
                  </a:cubicBezTo>
                  <a:cubicBezTo>
                    <a:pt x="202247" y="196839"/>
                    <a:pt x="201131" y="191258"/>
                    <a:pt x="197039" y="184932"/>
                  </a:cubicBezTo>
                  <a:cubicBezTo>
                    <a:pt x="192946" y="178607"/>
                    <a:pt x="182714" y="171352"/>
                    <a:pt x="166343" y="163166"/>
                  </a:cubicBezTo>
                  <a:lnTo>
                    <a:pt x="162994" y="166515"/>
                  </a:lnTo>
                  <a:close/>
                  <a:moveTo>
                    <a:pt x="50257" y="20291"/>
                  </a:moveTo>
                  <a:lnTo>
                    <a:pt x="126159" y="20291"/>
                  </a:lnTo>
                  <a:lnTo>
                    <a:pt x="126159" y="58242"/>
                  </a:lnTo>
                  <a:lnTo>
                    <a:pt x="50257" y="58242"/>
                  </a:lnTo>
                  <a:lnTo>
                    <a:pt x="50257" y="20291"/>
                  </a:lnTo>
                  <a:close/>
                  <a:moveTo>
                    <a:pt x="50257" y="63823"/>
                  </a:moveTo>
                  <a:lnTo>
                    <a:pt x="126159" y="63823"/>
                  </a:lnTo>
                  <a:lnTo>
                    <a:pt x="126159" y="100658"/>
                  </a:lnTo>
                  <a:lnTo>
                    <a:pt x="50257" y="100658"/>
                  </a:lnTo>
                  <a:lnTo>
                    <a:pt x="50257" y="63823"/>
                  </a:lnTo>
                  <a:close/>
                  <a:moveTo>
                    <a:pt x="50257" y="106239"/>
                  </a:moveTo>
                  <a:lnTo>
                    <a:pt x="126159" y="106239"/>
                  </a:lnTo>
                  <a:lnTo>
                    <a:pt x="126159" y="143074"/>
                  </a:lnTo>
                  <a:lnTo>
                    <a:pt x="50257" y="144191"/>
                  </a:lnTo>
                  <a:lnTo>
                    <a:pt x="50257" y="106239"/>
                  </a:lnTo>
                  <a:close/>
                  <a:moveTo>
                    <a:pt x="110532" y="169864"/>
                  </a:moveTo>
                  <a:cubicBezTo>
                    <a:pt x="118718" y="180282"/>
                    <a:pt x="123927" y="191072"/>
                    <a:pt x="126159" y="202234"/>
                  </a:cubicBezTo>
                  <a:cubicBezTo>
                    <a:pt x="128392" y="213396"/>
                    <a:pt x="131926" y="218233"/>
                    <a:pt x="136763" y="216744"/>
                  </a:cubicBezTo>
                  <a:cubicBezTo>
                    <a:pt x="141600" y="215256"/>
                    <a:pt x="144577" y="212093"/>
                    <a:pt x="145693" y="207257"/>
                  </a:cubicBezTo>
                  <a:cubicBezTo>
                    <a:pt x="146809" y="202420"/>
                    <a:pt x="145506" y="196839"/>
                    <a:pt x="141786" y="190513"/>
                  </a:cubicBezTo>
                  <a:cubicBezTo>
                    <a:pt x="138065" y="184188"/>
                    <a:pt x="128764" y="176189"/>
                    <a:pt x="113881" y="166515"/>
                  </a:cubicBezTo>
                  <a:lnTo>
                    <a:pt x="110532" y="169864"/>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578" name="Graphic 2">
            <a:extLst>
              <a:ext uri="{FF2B5EF4-FFF2-40B4-BE49-F238E27FC236}">
                <a16:creationId xmlns:a16="http://schemas.microsoft.com/office/drawing/2014/main" id="{F5CBB0CE-D7B8-29E5-C42C-813A261F260E}"/>
              </a:ext>
            </a:extLst>
          </p:cNvPr>
          <p:cNvGrpSpPr/>
          <p:nvPr/>
        </p:nvGrpSpPr>
        <p:grpSpPr>
          <a:xfrm>
            <a:off x="4225028" y="108864"/>
            <a:ext cx="464343" cy="464343"/>
            <a:chOff x="6997303" y="615553"/>
            <a:chExt cx="464343" cy="464343"/>
          </a:xfrm>
        </p:grpSpPr>
        <p:sp>
          <p:nvSpPr>
            <p:cNvPr id="1579" name="Freeform: Shape 1578">
              <a:extLst>
                <a:ext uri="{FF2B5EF4-FFF2-40B4-BE49-F238E27FC236}">
                  <a16:creationId xmlns:a16="http://schemas.microsoft.com/office/drawing/2014/main" id="{176EFB16-9209-5BD4-2693-1480D8404479}"/>
                </a:ext>
              </a:extLst>
            </p:cNvPr>
            <p:cNvSpPr/>
            <p:nvPr/>
          </p:nvSpPr>
          <p:spPr>
            <a:xfrm>
              <a:off x="6997303" y="615553"/>
              <a:ext cx="464343" cy="464343"/>
            </a:xfrm>
            <a:custGeom>
              <a:avLst/>
              <a:gdLst>
                <a:gd name="connsiteX0" fmla="*/ 464720 w 464343"/>
                <a:gd name="connsiteY0" fmla="*/ 232188 h 464343"/>
                <a:gd name="connsiteX1" fmla="*/ 232548 w 464343"/>
                <a:gd name="connsiteY1" fmla="*/ 464360 h 464343"/>
                <a:gd name="connsiteX2" fmla="*/ 377 w 464343"/>
                <a:gd name="connsiteY2" fmla="*/ 232188 h 464343"/>
                <a:gd name="connsiteX3" fmla="*/ 232548 w 464343"/>
                <a:gd name="connsiteY3" fmla="*/ 17 h 464343"/>
                <a:gd name="connsiteX4" fmla="*/ 46472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720" y="232188"/>
                  </a:moveTo>
                  <a:cubicBezTo>
                    <a:pt x="464720" y="360347"/>
                    <a:pt x="360707" y="464360"/>
                    <a:pt x="232548" y="464360"/>
                  </a:cubicBezTo>
                  <a:cubicBezTo>
                    <a:pt x="104390" y="464360"/>
                    <a:pt x="377" y="360347"/>
                    <a:pt x="377" y="232188"/>
                  </a:cubicBezTo>
                  <a:cubicBezTo>
                    <a:pt x="377" y="104030"/>
                    <a:pt x="104390" y="17"/>
                    <a:pt x="232548" y="17"/>
                  </a:cubicBezTo>
                  <a:cubicBezTo>
                    <a:pt x="360707" y="17"/>
                    <a:pt x="464720" y="104030"/>
                    <a:pt x="464720" y="23218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80" name="Freeform: Shape 1579">
              <a:extLst>
                <a:ext uri="{FF2B5EF4-FFF2-40B4-BE49-F238E27FC236}">
                  <a16:creationId xmlns:a16="http://schemas.microsoft.com/office/drawing/2014/main" id="{689A9FCE-E092-F430-31EE-F8538F106357}"/>
                </a:ext>
              </a:extLst>
            </p:cNvPr>
            <p:cNvSpPr/>
            <p:nvPr/>
          </p:nvSpPr>
          <p:spPr>
            <a:xfrm>
              <a:off x="7031925" y="650175"/>
              <a:ext cx="395099" cy="395099"/>
            </a:xfrm>
            <a:custGeom>
              <a:avLst/>
              <a:gdLst>
                <a:gd name="connsiteX0" fmla="*/ 395476 w 395099"/>
                <a:gd name="connsiteY0" fmla="*/ 197566 h 395099"/>
                <a:gd name="connsiteX1" fmla="*/ 197926 w 395099"/>
                <a:gd name="connsiteY1" fmla="*/ 395116 h 395099"/>
                <a:gd name="connsiteX2" fmla="*/ 377 w 395099"/>
                <a:gd name="connsiteY2" fmla="*/ 197566 h 395099"/>
                <a:gd name="connsiteX3" fmla="*/ 197926 w 395099"/>
                <a:gd name="connsiteY3" fmla="*/ 16 h 395099"/>
                <a:gd name="connsiteX4" fmla="*/ 39547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476" y="197566"/>
                  </a:moveTo>
                  <a:cubicBezTo>
                    <a:pt x="395476" y="306670"/>
                    <a:pt x="307030" y="395116"/>
                    <a:pt x="197926" y="395116"/>
                  </a:cubicBezTo>
                  <a:cubicBezTo>
                    <a:pt x="88823" y="395116"/>
                    <a:pt x="377" y="306670"/>
                    <a:pt x="377" y="197566"/>
                  </a:cubicBezTo>
                  <a:cubicBezTo>
                    <a:pt x="377" y="88463"/>
                    <a:pt x="88823" y="16"/>
                    <a:pt x="197926" y="16"/>
                  </a:cubicBezTo>
                  <a:cubicBezTo>
                    <a:pt x="307030" y="16"/>
                    <a:pt x="395476" y="88463"/>
                    <a:pt x="395476" y="197566"/>
                  </a:cubicBezTo>
                  <a:close/>
                </a:path>
              </a:pathLst>
            </a:custGeom>
            <a:noFill/>
            <a:ln w="19050" cap="rnd">
              <a:solidFill>
                <a:srgbClr val="000000"/>
              </a:solidFill>
              <a:prstDash val="solid"/>
              <a:bevel/>
            </a:ln>
          </p:spPr>
          <p:txBody>
            <a:bodyPr rtlCol="0" anchor="ctr"/>
            <a:lstStyle/>
            <a:p>
              <a:endParaRPr lang="en-US"/>
            </a:p>
          </p:txBody>
        </p:sp>
        <p:sp>
          <p:nvSpPr>
            <p:cNvPr id="1581" name="Freeform: Shape 1580">
              <a:extLst>
                <a:ext uri="{FF2B5EF4-FFF2-40B4-BE49-F238E27FC236}">
                  <a16:creationId xmlns:a16="http://schemas.microsoft.com/office/drawing/2014/main" id="{7DBDC543-73A7-6E62-C2FB-22E51DF42695}"/>
                </a:ext>
              </a:extLst>
            </p:cNvPr>
            <p:cNvSpPr/>
            <p:nvPr/>
          </p:nvSpPr>
          <p:spPr>
            <a:xfrm>
              <a:off x="7104905" y="709984"/>
              <a:ext cx="262309" cy="263425"/>
            </a:xfrm>
            <a:custGeom>
              <a:avLst/>
              <a:gdLst>
                <a:gd name="connsiteX0" fmla="*/ 169992 w 262309"/>
                <a:gd name="connsiteY0" fmla="*/ 157590 h 263425"/>
                <a:gd name="connsiteX1" fmla="*/ 191758 w 262309"/>
                <a:gd name="connsiteY1" fmla="*/ 201123 h 263425"/>
                <a:gd name="connsiteX2" fmla="*/ 239197 w 262309"/>
                <a:gd name="connsiteY2" fmla="*/ 232377 h 263425"/>
                <a:gd name="connsiteX3" fmla="*/ 262637 w 262309"/>
                <a:gd name="connsiteY3" fmla="*/ 218982 h 263425"/>
                <a:gd name="connsiteX4" fmla="*/ 262637 w 262309"/>
                <a:gd name="connsiteY4" fmla="*/ 215633 h 263425"/>
                <a:gd name="connsiteX5" fmla="*/ 208501 w 262309"/>
                <a:gd name="connsiteY5" fmla="*/ 197774 h 263425"/>
                <a:gd name="connsiteX6" fmla="*/ 174456 w 262309"/>
                <a:gd name="connsiteY6" fmla="*/ 155358 h 263425"/>
                <a:gd name="connsiteX7" fmla="*/ 226918 w 262309"/>
                <a:gd name="connsiteY7" fmla="*/ 137499 h 263425"/>
                <a:gd name="connsiteX8" fmla="*/ 211291 w 262309"/>
                <a:gd name="connsiteY8" fmla="*/ 118523 h 263425"/>
                <a:gd name="connsiteX9" fmla="*/ 188967 w 262309"/>
                <a:gd name="connsiteY9" fmla="*/ 136941 h 263425"/>
                <a:gd name="connsiteX10" fmla="*/ 153248 w 262309"/>
                <a:gd name="connsiteY10" fmla="*/ 157590 h 263425"/>
                <a:gd name="connsiteX11" fmla="*/ 111949 w 262309"/>
                <a:gd name="connsiteY11" fmla="*/ 129685 h 263425"/>
                <a:gd name="connsiteX12" fmla="*/ 128692 w 262309"/>
                <a:gd name="connsiteY12" fmla="*/ 107361 h 263425"/>
                <a:gd name="connsiteX13" fmla="*/ 202362 w 262309"/>
                <a:gd name="connsiteY13" fmla="*/ 107361 h 263425"/>
                <a:gd name="connsiteX14" fmla="*/ 202362 w 262309"/>
                <a:gd name="connsiteY14" fmla="*/ 115174 h 263425"/>
                <a:gd name="connsiteX15" fmla="*/ 217989 w 262309"/>
                <a:gd name="connsiteY15" fmla="*/ 109593 h 263425"/>
                <a:gd name="connsiteX16" fmla="*/ 216872 w 262309"/>
                <a:gd name="connsiteY16" fmla="*/ 76107 h 263425"/>
                <a:gd name="connsiteX17" fmla="*/ 226918 w 262309"/>
                <a:gd name="connsiteY17" fmla="*/ 68294 h 263425"/>
                <a:gd name="connsiteX18" fmla="*/ 209059 w 262309"/>
                <a:gd name="connsiteY18" fmla="*/ 53783 h 263425"/>
                <a:gd name="connsiteX19" fmla="*/ 199013 w 262309"/>
                <a:gd name="connsiteY19" fmla="*/ 64945 h 263425"/>
                <a:gd name="connsiteX20" fmla="*/ 140970 w 262309"/>
                <a:gd name="connsiteY20" fmla="*/ 64945 h 263425"/>
                <a:gd name="connsiteX21" fmla="*/ 173340 w 262309"/>
                <a:gd name="connsiteY21" fmla="*/ 40388 h 263425"/>
                <a:gd name="connsiteX22" fmla="*/ 192316 w 262309"/>
                <a:gd name="connsiteY22" fmla="*/ 33691 h 263425"/>
                <a:gd name="connsiteX23" fmla="*/ 172224 w 262309"/>
                <a:gd name="connsiteY23" fmla="*/ 14715 h 263425"/>
                <a:gd name="connsiteX24" fmla="*/ 159946 w 262309"/>
                <a:gd name="connsiteY24" fmla="*/ 28110 h 263425"/>
                <a:gd name="connsiteX25" fmla="*/ 94089 w 262309"/>
                <a:gd name="connsiteY25" fmla="*/ 28110 h 263425"/>
                <a:gd name="connsiteX26" fmla="*/ 114181 w 262309"/>
                <a:gd name="connsiteY26" fmla="*/ 15832 h 263425"/>
                <a:gd name="connsiteX27" fmla="*/ 91857 w 262309"/>
                <a:gd name="connsiteY27" fmla="*/ 205 h 263425"/>
                <a:gd name="connsiteX28" fmla="*/ 60045 w 262309"/>
                <a:gd name="connsiteY28" fmla="*/ 40388 h 263425"/>
                <a:gd name="connsiteX29" fmla="*/ 328 w 262309"/>
                <a:gd name="connsiteY29" fmla="*/ 85037 h 263425"/>
                <a:gd name="connsiteX30" fmla="*/ 1444 w 262309"/>
                <a:gd name="connsiteY30" fmla="*/ 89502 h 263425"/>
                <a:gd name="connsiteX31" fmla="*/ 47208 w 262309"/>
                <a:gd name="connsiteY31" fmla="*/ 68294 h 263425"/>
                <a:gd name="connsiteX32" fmla="*/ 46092 w 262309"/>
                <a:gd name="connsiteY32" fmla="*/ 122988 h 263425"/>
                <a:gd name="connsiteX33" fmla="*/ 61719 w 262309"/>
                <a:gd name="connsiteY33" fmla="*/ 117407 h 263425"/>
                <a:gd name="connsiteX34" fmla="*/ 61719 w 262309"/>
                <a:gd name="connsiteY34" fmla="*/ 107361 h 263425"/>
                <a:gd name="connsiteX35" fmla="*/ 110832 w 262309"/>
                <a:gd name="connsiteY35" fmla="*/ 107361 h 263425"/>
                <a:gd name="connsiteX36" fmla="*/ 10373 w 262309"/>
                <a:gd name="connsiteY36" fmla="*/ 176566 h 263425"/>
                <a:gd name="connsiteX37" fmla="*/ 11490 w 262309"/>
                <a:gd name="connsiteY37" fmla="*/ 179915 h 263425"/>
                <a:gd name="connsiteX38" fmla="*/ 108600 w 262309"/>
                <a:gd name="connsiteY38" fmla="*/ 134150 h 263425"/>
                <a:gd name="connsiteX39" fmla="*/ 119762 w 262309"/>
                <a:gd name="connsiteY39" fmla="*/ 141963 h 263425"/>
                <a:gd name="connsiteX40" fmla="*/ 23768 w 262309"/>
                <a:gd name="connsiteY40" fmla="*/ 203355 h 263425"/>
                <a:gd name="connsiteX41" fmla="*/ 24884 w 262309"/>
                <a:gd name="connsiteY41" fmla="*/ 206704 h 263425"/>
                <a:gd name="connsiteX42" fmla="*/ 129808 w 262309"/>
                <a:gd name="connsiteY42" fmla="*/ 152009 h 263425"/>
                <a:gd name="connsiteX43" fmla="*/ 139854 w 262309"/>
                <a:gd name="connsiteY43" fmla="*/ 163171 h 263425"/>
                <a:gd name="connsiteX44" fmla="*/ 2560 w 262309"/>
                <a:gd name="connsiteY44" fmla="*/ 242422 h 263425"/>
                <a:gd name="connsiteX45" fmla="*/ 2560 w 262309"/>
                <a:gd name="connsiteY45" fmla="*/ 246887 h 263425"/>
                <a:gd name="connsiteX46" fmla="*/ 147667 w 262309"/>
                <a:gd name="connsiteY46" fmla="*/ 176566 h 263425"/>
                <a:gd name="connsiteX47" fmla="*/ 152132 w 262309"/>
                <a:gd name="connsiteY47" fmla="*/ 202239 h 263425"/>
                <a:gd name="connsiteX48" fmla="*/ 147109 w 262309"/>
                <a:gd name="connsiteY48" fmla="*/ 225121 h 263425"/>
                <a:gd name="connsiteX49" fmla="*/ 134831 w 262309"/>
                <a:gd name="connsiteY49" fmla="*/ 237958 h 263425"/>
                <a:gd name="connsiteX50" fmla="*/ 89624 w 262309"/>
                <a:gd name="connsiteY50" fmla="*/ 236841 h 263425"/>
                <a:gd name="connsiteX51" fmla="*/ 89624 w 262309"/>
                <a:gd name="connsiteY51" fmla="*/ 241306 h 263425"/>
                <a:gd name="connsiteX52" fmla="*/ 123111 w 262309"/>
                <a:gd name="connsiteY52" fmla="*/ 263630 h 263425"/>
                <a:gd name="connsiteX53" fmla="*/ 156597 w 262309"/>
                <a:gd name="connsiteY53" fmla="*/ 244655 h 263425"/>
                <a:gd name="connsiteX54" fmla="*/ 169992 w 262309"/>
                <a:gd name="connsiteY54" fmla="*/ 211727 h 263425"/>
                <a:gd name="connsiteX55" fmla="*/ 156597 w 262309"/>
                <a:gd name="connsiteY55" fmla="*/ 163171 h 263425"/>
                <a:gd name="connsiteX56" fmla="*/ 169992 w 262309"/>
                <a:gd name="connsiteY56" fmla="*/ 157590 h 263425"/>
                <a:gd name="connsiteX57" fmla="*/ 169992 w 262309"/>
                <a:gd name="connsiteY57" fmla="*/ 157590 h 263425"/>
                <a:gd name="connsiteX58" fmla="*/ 133157 w 262309"/>
                <a:gd name="connsiteY58" fmla="*/ 64945 h 263425"/>
                <a:gd name="connsiteX59" fmla="*/ 63952 w 262309"/>
                <a:gd name="connsiteY59" fmla="*/ 64945 h 263425"/>
                <a:gd name="connsiteX60" fmla="*/ 58371 w 262309"/>
                <a:gd name="connsiteY60" fmla="*/ 59364 h 263425"/>
                <a:gd name="connsiteX61" fmla="*/ 88508 w 262309"/>
                <a:gd name="connsiteY61" fmla="*/ 33691 h 263425"/>
                <a:gd name="connsiteX62" fmla="*/ 157713 w 262309"/>
                <a:gd name="connsiteY62" fmla="*/ 33691 h 263425"/>
                <a:gd name="connsiteX63" fmla="*/ 133157 w 262309"/>
                <a:gd name="connsiteY63" fmla="*/ 64945 h 263425"/>
                <a:gd name="connsiteX64" fmla="*/ 61719 w 262309"/>
                <a:gd name="connsiteY64" fmla="*/ 70526 h 263425"/>
                <a:gd name="connsiteX65" fmla="*/ 124227 w 262309"/>
                <a:gd name="connsiteY65" fmla="*/ 70526 h 263425"/>
                <a:gd name="connsiteX66" fmla="*/ 114181 w 262309"/>
                <a:gd name="connsiteY66" fmla="*/ 101780 h 263425"/>
                <a:gd name="connsiteX67" fmla="*/ 61719 w 262309"/>
                <a:gd name="connsiteY67" fmla="*/ 101780 h 263425"/>
                <a:gd name="connsiteX68" fmla="*/ 61719 w 262309"/>
                <a:gd name="connsiteY68" fmla="*/ 70526 h 263425"/>
                <a:gd name="connsiteX69" fmla="*/ 140970 w 262309"/>
                <a:gd name="connsiteY69" fmla="*/ 70526 h 263425"/>
                <a:gd name="connsiteX70" fmla="*/ 202362 w 262309"/>
                <a:gd name="connsiteY70" fmla="*/ 70526 h 263425"/>
                <a:gd name="connsiteX71" fmla="*/ 202362 w 262309"/>
                <a:gd name="connsiteY71" fmla="*/ 101780 h 263425"/>
                <a:gd name="connsiteX72" fmla="*/ 130924 w 262309"/>
                <a:gd name="connsiteY72" fmla="*/ 101780 h 263425"/>
                <a:gd name="connsiteX73" fmla="*/ 140970 w 262309"/>
                <a:gd name="connsiteY73" fmla="*/ 70526 h 263425"/>
                <a:gd name="connsiteX74" fmla="*/ 140970 w 262309"/>
                <a:gd name="connsiteY74" fmla="*/ 70526 h 26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262309" h="263425">
                  <a:moveTo>
                    <a:pt x="169992" y="157590"/>
                  </a:moveTo>
                  <a:cubicBezTo>
                    <a:pt x="172968" y="173962"/>
                    <a:pt x="180223" y="188472"/>
                    <a:pt x="191758" y="201123"/>
                  </a:cubicBezTo>
                  <a:cubicBezTo>
                    <a:pt x="203292" y="213773"/>
                    <a:pt x="219105" y="224191"/>
                    <a:pt x="239197" y="232377"/>
                  </a:cubicBezTo>
                  <a:cubicBezTo>
                    <a:pt x="241429" y="224935"/>
                    <a:pt x="249242" y="220470"/>
                    <a:pt x="262637" y="218982"/>
                  </a:cubicBezTo>
                  <a:lnTo>
                    <a:pt x="262637" y="215633"/>
                  </a:lnTo>
                  <a:cubicBezTo>
                    <a:pt x="242545" y="213401"/>
                    <a:pt x="224500" y="207448"/>
                    <a:pt x="208501" y="197774"/>
                  </a:cubicBezTo>
                  <a:cubicBezTo>
                    <a:pt x="192502" y="188100"/>
                    <a:pt x="181154" y="173962"/>
                    <a:pt x="174456" y="155358"/>
                  </a:cubicBezTo>
                  <a:cubicBezTo>
                    <a:pt x="201245" y="143452"/>
                    <a:pt x="218733" y="137499"/>
                    <a:pt x="226918" y="137499"/>
                  </a:cubicBezTo>
                  <a:lnTo>
                    <a:pt x="211291" y="118523"/>
                  </a:lnTo>
                  <a:cubicBezTo>
                    <a:pt x="207570" y="122988"/>
                    <a:pt x="200129" y="129127"/>
                    <a:pt x="188967" y="136941"/>
                  </a:cubicBezTo>
                  <a:cubicBezTo>
                    <a:pt x="177805" y="144754"/>
                    <a:pt x="165899" y="151637"/>
                    <a:pt x="153248" y="157590"/>
                  </a:cubicBezTo>
                  <a:cubicBezTo>
                    <a:pt x="143574" y="147173"/>
                    <a:pt x="129808" y="137871"/>
                    <a:pt x="111949" y="129685"/>
                  </a:cubicBezTo>
                  <a:cubicBezTo>
                    <a:pt x="119390" y="121500"/>
                    <a:pt x="124971" y="114058"/>
                    <a:pt x="128692" y="107361"/>
                  </a:cubicBezTo>
                  <a:lnTo>
                    <a:pt x="202362" y="107361"/>
                  </a:lnTo>
                  <a:lnTo>
                    <a:pt x="202362" y="115174"/>
                  </a:lnTo>
                  <a:lnTo>
                    <a:pt x="217989" y="109593"/>
                  </a:lnTo>
                  <a:cubicBezTo>
                    <a:pt x="217244" y="99176"/>
                    <a:pt x="216872" y="88013"/>
                    <a:pt x="216872" y="76107"/>
                  </a:cubicBezTo>
                  <a:lnTo>
                    <a:pt x="226918" y="68294"/>
                  </a:lnTo>
                  <a:lnTo>
                    <a:pt x="209059" y="53783"/>
                  </a:lnTo>
                  <a:lnTo>
                    <a:pt x="199013" y="64945"/>
                  </a:lnTo>
                  <a:lnTo>
                    <a:pt x="140970" y="64945"/>
                  </a:lnTo>
                  <a:cubicBezTo>
                    <a:pt x="155109" y="52295"/>
                    <a:pt x="165899" y="44109"/>
                    <a:pt x="173340" y="40388"/>
                  </a:cubicBezTo>
                  <a:cubicBezTo>
                    <a:pt x="180781" y="36668"/>
                    <a:pt x="187107" y="34435"/>
                    <a:pt x="192316" y="33691"/>
                  </a:cubicBezTo>
                  <a:lnTo>
                    <a:pt x="172224" y="14715"/>
                  </a:lnTo>
                  <a:lnTo>
                    <a:pt x="159946" y="28110"/>
                  </a:lnTo>
                  <a:lnTo>
                    <a:pt x="94089" y="28110"/>
                  </a:lnTo>
                  <a:cubicBezTo>
                    <a:pt x="101531" y="20669"/>
                    <a:pt x="108228" y="16576"/>
                    <a:pt x="114181" y="15832"/>
                  </a:cubicBezTo>
                  <a:lnTo>
                    <a:pt x="91857" y="205"/>
                  </a:lnTo>
                  <a:cubicBezTo>
                    <a:pt x="87392" y="10623"/>
                    <a:pt x="76788" y="24017"/>
                    <a:pt x="60045" y="40388"/>
                  </a:cubicBezTo>
                  <a:cubicBezTo>
                    <a:pt x="43302" y="56760"/>
                    <a:pt x="23396" y="71642"/>
                    <a:pt x="328" y="85037"/>
                  </a:cubicBezTo>
                  <a:lnTo>
                    <a:pt x="1444" y="89502"/>
                  </a:lnTo>
                  <a:cubicBezTo>
                    <a:pt x="18559" y="84293"/>
                    <a:pt x="33814" y="77223"/>
                    <a:pt x="47208" y="68294"/>
                  </a:cubicBezTo>
                  <a:cubicBezTo>
                    <a:pt x="47208" y="88385"/>
                    <a:pt x="46836" y="106617"/>
                    <a:pt x="46092" y="122988"/>
                  </a:cubicBezTo>
                  <a:lnTo>
                    <a:pt x="61719" y="117407"/>
                  </a:lnTo>
                  <a:lnTo>
                    <a:pt x="61719" y="107361"/>
                  </a:lnTo>
                  <a:lnTo>
                    <a:pt x="110832" y="107361"/>
                  </a:lnTo>
                  <a:cubicBezTo>
                    <a:pt x="94461" y="134894"/>
                    <a:pt x="60975" y="157963"/>
                    <a:pt x="10373" y="176566"/>
                  </a:cubicBezTo>
                  <a:lnTo>
                    <a:pt x="11490" y="179915"/>
                  </a:lnTo>
                  <a:cubicBezTo>
                    <a:pt x="47952" y="171729"/>
                    <a:pt x="80323" y="156474"/>
                    <a:pt x="108600" y="134150"/>
                  </a:cubicBezTo>
                  <a:cubicBezTo>
                    <a:pt x="113065" y="136382"/>
                    <a:pt x="116785" y="138987"/>
                    <a:pt x="119762" y="141963"/>
                  </a:cubicBezTo>
                  <a:cubicBezTo>
                    <a:pt x="100414" y="165776"/>
                    <a:pt x="68416" y="186240"/>
                    <a:pt x="23768" y="203355"/>
                  </a:cubicBezTo>
                  <a:lnTo>
                    <a:pt x="24884" y="206704"/>
                  </a:lnTo>
                  <a:cubicBezTo>
                    <a:pt x="66556" y="197030"/>
                    <a:pt x="101531" y="178799"/>
                    <a:pt x="129808" y="152009"/>
                  </a:cubicBezTo>
                  <a:cubicBezTo>
                    <a:pt x="132784" y="154242"/>
                    <a:pt x="136133" y="157963"/>
                    <a:pt x="139854" y="163171"/>
                  </a:cubicBezTo>
                  <a:cubicBezTo>
                    <a:pt x="111576" y="198890"/>
                    <a:pt x="65812" y="225307"/>
                    <a:pt x="2560" y="242422"/>
                  </a:cubicBezTo>
                  <a:lnTo>
                    <a:pt x="2560" y="246887"/>
                  </a:lnTo>
                  <a:cubicBezTo>
                    <a:pt x="62091" y="237213"/>
                    <a:pt x="110460" y="213773"/>
                    <a:pt x="147667" y="176566"/>
                  </a:cubicBezTo>
                  <a:cubicBezTo>
                    <a:pt x="150644" y="184752"/>
                    <a:pt x="152132" y="193309"/>
                    <a:pt x="152132" y="202239"/>
                  </a:cubicBezTo>
                  <a:cubicBezTo>
                    <a:pt x="152132" y="211169"/>
                    <a:pt x="150458" y="218796"/>
                    <a:pt x="147109" y="225121"/>
                  </a:cubicBezTo>
                  <a:cubicBezTo>
                    <a:pt x="143760" y="231446"/>
                    <a:pt x="139668" y="235725"/>
                    <a:pt x="134831" y="237958"/>
                  </a:cubicBezTo>
                  <a:cubicBezTo>
                    <a:pt x="129994" y="240190"/>
                    <a:pt x="114925" y="239818"/>
                    <a:pt x="89624" y="236841"/>
                  </a:cubicBezTo>
                  <a:lnTo>
                    <a:pt x="89624" y="241306"/>
                  </a:lnTo>
                  <a:cubicBezTo>
                    <a:pt x="110460" y="246515"/>
                    <a:pt x="121622" y="253957"/>
                    <a:pt x="123111" y="263630"/>
                  </a:cubicBezTo>
                  <a:cubicBezTo>
                    <a:pt x="137993" y="259910"/>
                    <a:pt x="149156" y="253585"/>
                    <a:pt x="156597" y="244655"/>
                  </a:cubicBezTo>
                  <a:cubicBezTo>
                    <a:pt x="164038" y="235725"/>
                    <a:pt x="168503" y="224749"/>
                    <a:pt x="169992" y="211727"/>
                  </a:cubicBezTo>
                  <a:cubicBezTo>
                    <a:pt x="171480" y="198704"/>
                    <a:pt x="167015" y="182519"/>
                    <a:pt x="156597" y="163171"/>
                  </a:cubicBezTo>
                  <a:cubicBezTo>
                    <a:pt x="159573" y="161683"/>
                    <a:pt x="164038" y="159823"/>
                    <a:pt x="169992" y="157590"/>
                  </a:cubicBezTo>
                  <a:lnTo>
                    <a:pt x="169992" y="157590"/>
                  </a:lnTo>
                  <a:close/>
                  <a:moveTo>
                    <a:pt x="133157" y="64945"/>
                  </a:moveTo>
                  <a:lnTo>
                    <a:pt x="63952" y="64945"/>
                  </a:lnTo>
                  <a:lnTo>
                    <a:pt x="58371" y="59364"/>
                  </a:lnTo>
                  <a:cubicBezTo>
                    <a:pt x="68044" y="51178"/>
                    <a:pt x="78090" y="42621"/>
                    <a:pt x="88508" y="33691"/>
                  </a:cubicBezTo>
                  <a:lnTo>
                    <a:pt x="157713" y="33691"/>
                  </a:lnTo>
                  <a:lnTo>
                    <a:pt x="133157" y="64945"/>
                  </a:lnTo>
                  <a:close/>
                  <a:moveTo>
                    <a:pt x="61719" y="70526"/>
                  </a:moveTo>
                  <a:lnTo>
                    <a:pt x="124227" y="70526"/>
                  </a:lnTo>
                  <a:cubicBezTo>
                    <a:pt x="121994" y="82432"/>
                    <a:pt x="118646" y="92850"/>
                    <a:pt x="114181" y="101780"/>
                  </a:cubicBezTo>
                  <a:lnTo>
                    <a:pt x="61719" y="101780"/>
                  </a:lnTo>
                  <a:lnTo>
                    <a:pt x="61719" y="70526"/>
                  </a:lnTo>
                  <a:close/>
                  <a:moveTo>
                    <a:pt x="140970" y="70526"/>
                  </a:moveTo>
                  <a:lnTo>
                    <a:pt x="202362" y="70526"/>
                  </a:lnTo>
                  <a:lnTo>
                    <a:pt x="202362" y="101780"/>
                  </a:lnTo>
                  <a:lnTo>
                    <a:pt x="130924" y="101780"/>
                  </a:lnTo>
                  <a:cubicBezTo>
                    <a:pt x="135389" y="91362"/>
                    <a:pt x="138738" y="80944"/>
                    <a:pt x="140970" y="70526"/>
                  </a:cubicBezTo>
                  <a:lnTo>
                    <a:pt x="140970" y="70526"/>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582" name="Graphic 2">
            <a:extLst>
              <a:ext uri="{FF2B5EF4-FFF2-40B4-BE49-F238E27FC236}">
                <a16:creationId xmlns:a16="http://schemas.microsoft.com/office/drawing/2014/main" id="{952688A9-EE65-2BE7-EE62-B2BB6E87A577}"/>
              </a:ext>
            </a:extLst>
          </p:cNvPr>
          <p:cNvGrpSpPr/>
          <p:nvPr/>
        </p:nvGrpSpPr>
        <p:grpSpPr>
          <a:xfrm>
            <a:off x="3537765" y="108864"/>
            <a:ext cx="464343" cy="464343"/>
            <a:chOff x="6425803" y="615553"/>
            <a:chExt cx="464343" cy="464343"/>
          </a:xfrm>
        </p:grpSpPr>
        <p:sp>
          <p:nvSpPr>
            <p:cNvPr id="1583" name="Freeform: Shape 1582">
              <a:extLst>
                <a:ext uri="{FF2B5EF4-FFF2-40B4-BE49-F238E27FC236}">
                  <a16:creationId xmlns:a16="http://schemas.microsoft.com/office/drawing/2014/main" id="{DEB5A733-D0DF-264A-2E83-D79D8594B3F5}"/>
                </a:ext>
              </a:extLst>
            </p:cNvPr>
            <p:cNvSpPr/>
            <p:nvPr/>
          </p:nvSpPr>
          <p:spPr>
            <a:xfrm>
              <a:off x="6425803" y="615553"/>
              <a:ext cx="464343" cy="464343"/>
            </a:xfrm>
            <a:custGeom>
              <a:avLst/>
              <a:gdLst>
                <a:gd name="connsiteX0" fmla="*/ 464660 w 464343"/>
                <a:gd name="connsiteY0" fmla="*/ 232188 h 464343"/>
                <a:gd name="connsiteX1" fmla="*/ 232488 w 464343"/>
                <a:gd name="connsiteY1" fmla="*/ 464360 h 464343"/>
                <a:gd name="connsiteX2" fmla="*/ 317 w 464343"/>
                <a:gd name="connsiteY2" fmla="*/ 232188 h 464343"/>
                <a:gd name="connsiteX3" fmla="*/ 232488 w 464343"/>
                <a:gd name="connsiteY3" fmla="*/ 17 h 464343"/>
                <a:gd name="connsiteX4" fmla="*/ 46466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60" y="232188"/>
                  </a:moveTo>
                  <a:cubicBezTo>
                    <a:pt x="464660" y="360347"/>
                    <a:pt x="360647" y="464360"/>
                    <a:pt x="232488" y="464360"/>
                  </a:cubicBezTo>
                  <a:cubicBezTo>
                    <a:pt x="104330" y="464360"/>
                    <a:pt x="317" y="360347"/>
                    <a:pt x="317" y="232188"/>
                  </a:cubicBezTo>
                  <a:cubicBezTo>
                    <a:pt x="317" y="104030"/>
                    <a:pt x="104330" y="17"/>
                    <a:pt x="232488" y="17"/>
                  </a:cubicBezTo>
                  <a:cubicBezTo>
                    <a:pt x="360647" y="17"/>
                    <a:pt x="464660" y="104030"/>
                    <a:pt x="464660" y="23218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84" name="Freeform: Shape 1583">
              <a:extLst>
                <a:ext uri="{FF2B5EF4-FFF2-40B4-BE49-F238E27FC236}">
                  <a16:creationId xmlns:a16="http://schemas.microsoft.com/office/drawing/2014/main" id="{9379EDB2-CDAB-AC96-0C7D-4652882AC31B}"/>
                </a:ext>
              </a:extLst>
            </p:cNvPr>
            <p:cNvSpPr/>
            <p:nvPr/>
          </p:nvSpPr>
          <p:spPr>
            <a:xfrm>
              <a:off x="6460425" y="650175"/>
              <a:ext cx="395099" cy="395099"/>
            </a:xfrm>
            <a:custGeom>
              <a:avLst/>
              <a:gdLst>
                <a:gd name="connsiteX0" fmla="*/ 395416 w 395099"/>
                <a:gd name="connsiteY0" fmla="*/ 197566 h 395099"/>
                <a:gd name="connsiteX1" fmla="*/ 197866 w 395099"/>
                <a:gd name="connsiteY1" fmla="*/ 395116 h 395099"/>
                <a:gd name="connsiteX2" fmla="*/ 317 w 395099"/>
                <a:gd name="connsiteY2" fmla="*/ 197566 h 395099"/>
                <a:gd name="connsiteX3" fmla="*/ 197866 w 395099"/>
                <a:gd name="connsiteY3" fmla="*/ 17 h 395099"/>
                <a:gd name="connsiteX4" fmla="*/ 39541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416" y="197566"/>
                  </a:moveTo>
                  <a:cubicBezTo>
                    <a:pt x="395416" y="306670"/>
                    <a:pt x="306970" y="395116"/>
                    <a:pt x="197866" y="395116"/>
                  </a:cubicBezTo>
                  <a:cubicBezTo>
                    <a:pt x="88763" y="395116"/>
                    <a:pt x="317" y="306670"/>
                    <a:pt x="317" y="197566"/>
                  </a:cubicBezTo>
                  <a:cubicBezTo>
                    <a:pt x="317" y="88463"/>
                    <a:pt x="88763" y="17"/>
                    <a:pt x="197866" y="17"/>
                  </a:cubicBezTo>
                  <a:cubicBezTo>
                    <a:pt x="306970" y="17"/>
                    <a:pt x="395416" y="88463"/>
                    <a:pt x="395416" y="197566"/>
                  </a:cubicBezTo>
                  <a:close/>
                </a:path>
              </a:pathLst>
            </a:custGeom>
            <a:noFill/>
            <a:ln w="19050" cap="rnd">
              <a:solidFill>
                <a:srgbClr val="000000"/>
              </a:solidFill>
              <a:prstDash val="solid"/>
              <a:bevel/>
            </a:ln>
          </p:spPr>
          <p:txBody>
            <a:bodyPr rtlCol="0" anchor="ctr"/>
            <a:lstStyle/>
            <a:p>
              <a:endParaRPr lang="en-US"/>
            </a:p>
          </p:txBody>
        </p:sp>
        <p:sp>
          <p:nvSpPr>
            <p:cNvPr id="1585" name="Freeform: Shape 1584">
              <a:extLst>
                <a:ext uri="{FF2B5EF4-FFF2-40B4-BE49-F238E27FC236}">
                  <a16:creationId xmlns:a16="http://schemas.microsoft.com/office/drawing/2014/main" id="{F9E89614-E5C0-4FE8-B7A9-A12BD31D8727}"/>
                </a:ext>
              </a:extLst>
            </p:cNvPr>
            <p:cNvSpPr/>
            <p:nvPr/>
          </p:nvSpPr>
          <p:spPr>
            <a:xfrm>
              <a:off x="6530727" y="719807"/>
              <a:ext cx="254496" cy="234404"/>
            </a:xfrm>
            <a:custGeom>
              <a:avLst/>
              <a:gdLst>
                <a:gd name="connsiteX0" fmla="*/ 117132 w 254496"/>
                <a:gd name="connsiteY0" fmla="*/ 36634 h 234404"/>
                <a:gd name="connsiteX1" fmla="*/ 117132 w 254496"/>
                <a:gd name="connsiteY1" fmla="*/ 102491 h 234404"/>
                <a:gd name="connsiteX2" fmla="*/ -70 w 254496"/>
                <a:gd name="connsiteY2" fmla="*/ 102491 h 234404"/>
                <a:gd name="connsiteX3" fmla="*/ 8860 w 254496"/>
                <a:gd name="connsiteY3" fmla="*/ 111420 h 234404"/>
                <a:gd name="connsiteX4" fmla="*/ 31184 w 254496"/>
                <a:gd name="connsiteY4" fmla="*/ 108072 h 234404"/>
                <a:gd name="connsiteX5" fmla="*/ 117132 w 254496"/>
                <a:gd name="connsiteY5" fmla="*/ 108072 h 234404"/>
                <a:gd name="connsiteX6" fmla="*/ 117132 w 254496"/>
                <a:gd name="connsiteY6" fmla="*/ 225274 h 234404"/>
                <a:gd name="connsiteX7" fmla="*/ 20022 w 254496"/>
                <a:gd name="connsiteY7" fmla="*/ 225274 h 234404"/>
                <a:gd name="connsiteX8" fmla="*/ 28952 w 254496"/>
                <a:gd name="connsiteY8" fmla="*/ 234204 h 234404"/>
                <a:gd name="connsiteX9" fmla="*/ 51276 w 254496"/>
                <a:gd name="connsiteY9" fmla="*/ 230855 h 234404"/>
                <a:gd name="connsiteX10" fmla="*/ 235451 w 254496"/>
                <a:gd name="connsiteY10" fmla="*/ 230855 h 234404"/>
                <a:gd name="connsiteX11" fmla="*/ 213127 w 254496"/>
                <a:gd name="connsiteY11" fmla="*/ 208531 h 234404"/>
                <a:gd name="connsiteX12" fmla="*/ 197500 w 254496"/>
                <a:gd name="connsiteY12" fmla="*/ 225274 h 234404"/>
                <a:gd name="connsiteX13" fmla="*/ 133876 w 254496"/>
                <a:gd name="connsiteY13" fmla="*/ 225274 h 234404"/>
                <a:gd name="connsiteX14" fmla="*/ 133876 w 254496"/>
                <a:gd name="connsiteY14" fmla="*/ 108072 h 234404"/>
                <a:gd name="connsiteX15" fmla="*/ 254426 w 254496"/>
                <a:gd name="connsiteY15" fmla="*/ 108072 h 234404"/>
                <a:gd name="connsiteX16" fmla="*/ 233218 w 254496"/>
                <a:gd name="connsiteY16" fmla="*/ 85748 h 234404"/>
                <a:gd name="connsiteX17" fmla="*/ 216475 w 254496"/>
                <a:gd name="connsiteY17" fmla="*/ 102491 h 234404"/>
                <a:gd name="connsiteX18" fmla="*/ 133876 w 254496"/>
                <a:gd name="connsiteY18" fmla="*/ 102491 h 234404"/>
                <a:gd name="connsiteX19" fmla="*/ 133876 w 254496"/>
                <a:gd name="connsiteY19" fmla="*/ 19891 h 234404"/>
                <a:gd name="connsiteX20" fmla="*/ 142805 w 254496"/>
                <a:gd name="connsiteY20" fmla="*/ 12078 h 234404"/>
                <a:gd name="connsiteX21" fmla="*/ 116016 w 254496"/>
                <a:gd name="connsiteY21" fmla="*/ -201 h 234404"/>
                <a:gd name="connsiteX22" fmla="*/ 117132 w 254496"/>
                <a:gd name="connsiteY22" fmla="*/ 36634 h 234404"/>
                <a:gd name="connsiteX23" fmla="*/ 117132 w 254496"/>
                <a:gd name="connsiteY23" fmla="*/ 36634 h 23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496" h="234404">
                  <a:moveTo>
                    <a:pt x="117132" y="36634"/>
                  </a:moveTo>
                  <a:lnTo>
                    <a:pt x="117132" y="102491"/>
                  </a:lnTo>
                  <a:lnTo>
                    <a:pt x="-70" y="102491"/>
                  </a:lnTo>
                  <a:lnTo>
                    <a:pt x="8860" y="111420"/>
                  </a:lnTo>
                  <a:cubicBezTo>
                    <a:pt x="15557" y="109188"/>
                    <a:pt x="22999" y="108072"/>
                    <a:pt x="31184" y="108072"/>
                  </a:cubicBezTo>
                  <a:lnTo>
                    <a:pt x="117132" y="108072"/>
                  </a:lnTo>
                  <a:lnTo>
                    <a:pt x="117132" y="225274"/>
                  </a:lnTo>
                  <a:lnTo>
                    <a:pt x="20022" y="225274"/>
                  </a:lnTo>
                  <a:lnTo>
                    <a:pt x="28952" y="234204"/>
                  </a:lnTo>
                  <a:cubicBezTo>
                    <a:pt x="35649" y="231971"/>
                    <a:pt x="43090" y="230855"/>
                    <a:pt x="51276" y="230855"/>
                  </a:cubicBezTo>
                  <a:lnTo>
                    <a:pt x="235451" y="230855"/>
                  </a:lnTo>
                  <a:lnTo>
                    <a:pt x="213127" y="208531"/>
                  </a:lnTo>
                  <a:lnTo>
                    <a:pt x="197500" y="225274"/>
                  </a:lnTo>
                  <a:lnTo>
                    <a:pt x="133876" y="225274"/>
                  </a:lnTo>
                  <a:lnTo>
                    <a:pt x="133876" y="108072"/>
                  </a:lnTo>
                  <a:lnTo>
                    <a:pt x="254426" y="108072"/>
                  </a:lnTo>
                  <a:lnTo>
                    <a:pt x="233218" y="85748"/>
                  </a:lnTo>
                  <a:lnTo>
                    <a:pt x="216475" y="102491"/>
                  </a:lnTo>
                  <a:lnTo>
                    <a:pt x="133876" y="102491"/>
                  </a:lnTo>
                  <a:lnTo>
                    <a:pt x="133876" y="19891"/>
                  </a:lnTo>
                  <a:lnTo>
                    <a:pt x="142805" y="12078"/>
                  </a:lnTo>
                  <a:lnTo>
                    <a:pt x="116016" y="-201"/>
                  </a:lnTo>
                  <a:cubicBezTo>
                    <a:pt x="116760" y="15426"/>
                    <a:pt x="117132" y="27705"/>
                    <a:pt x="117132" y="36634"/>
                  </a:cubicBezTo>
                  <a:lnTo>
                    <a:pt x="117132" y="36634"/>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586" name="Graphic 2">
            <a:extLst>
              <a:ext uri="{FF2B5EF4-FFF2-40B4-BE49-F238E27FC236}">
                <a16:creationId xmlns:a16="http://schemas.microsoft.com/office/drawing/2014/main" id="{16D481DF-4750-0267-47D3-5BDF32B3BE89}"/>
              </a:ext>
            </a:extLst>
          </p:cNvPr>
          <p:cNvGrpSpPr/>
          <p:nvPr/>
        </p:nvGrpSpPr>
        <p:grpSpPr>
          <a:xfrm>
            <a:off x="2167732" y="6230769"/>
            <a:ext cx="464343" cy="464343"/>
            <a:chOff x="5282803" y="5759053"/>
            <a:chExt cx="464343" cy="464343"/>
          </a:xfrm>
        </p:grpSpPr>
        <p:sp>
          <p:nvSpPr>
            <p:cNvPr id="1587" name="Freeform: Shape 1586">
              <a:extLst>
                <a:ext uri="{FF2B5EF4-FFF2-40B4-BE49-F238E27FC236}">
                  <a16:creationId xmlns:a16="http://schemas.microsoft.com/office/drawing/2014/main" id="{C9BEF888-76CB-E23B-24BD-AD06AE0D9C04}"/>
                </a:ext>
              </a:extLst>
            </p:cNvPr>
            <p:cNvSpPr/>
            <p:nvPr/>
          </p:nvSpPr>
          <p:spPr>
            <a:xfrm>
              <a:off x="5282803" y="5759053"/>
              <a:ext cx="464343" cy="464343"/>
            </a:xfrm>
            <a:custGeom>
              <a:avLst/>
              <a:gdLst>
                <a:gd name="connsiteX0" fmla="*/ 464540 w 464343"/>
                <a:gd name="connsiteY0" fmla="*/ 232728 h 464343"/>
                <a:gd name="connsiteX1" fmla="*/ 232368 w 464343"/>
                <a:gd name="connsiteY1" fmla="*/ 464900 h 464343"/>
                <a:gd name="connsiteX2" fmla="*/ 197 w 464343"/>
                <a:gd name="connsiteY2" fmla="*/ 232728 h 464343"/>
                <a:gd name="connsiteX3" fmla="*/ 232368 w 464343"/>
                <a:gd name="connsiteY3" fmla="*/ 557 h 464343"/>
                <a:gd name="connsiteX4" fmla="*/ 464540 w 464343"/>
                <a:gd name="connsiteY4" fmla="*/ 23272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540" y="232728"/>
                  </a:moveTo>
                  <a:cubicBezTo>
                    <a:pt x="464540" y="360887"/>
                    <a:pt x="360527" y="464900"/>
                    <a:pt x="232368" y="464900"/>
                  </a:cubicBezTo>
                  <a:cubicBezTo>
                    <a:pt x="104210" y="464900"/>
                    <a:pt x="197" y="360887"/>
                    <a:pt x="197" y="232728"/>
                  </a:cubicBezTo>
                  <a:cubicBezTo>
                    <a:pt x="197" y="104570"/>
                    <a:pt x="104210" y="557"/>
                    <a:pt x="232368" y="557"/>
                  </a:cubicBezTo>
                  <a:cubicBezTo>
                    <a:pt x="360527" y="557"/>
                    <a:pt x="464540" y="104570"/>
                    <a:pt x="464540" y="23272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88" name="Freeform: Shape 1587">
              <a:extLst>
                <a:ext uri="{FF2B5EF4-FFF2-40B4-BE49-F238E27FC236}">
                  <a16:creationId xmlns:a16="http://schemas.microsoft.com/office/drawing/2014/main" id="{B1E9186A-5917-8CD3-85C5-158213149608}"/>
                </a:ext>
              </a:extLst>
            </p:cNvPr>
            <p:cNvSpPr/>
            <p:nvPr/>
          </p:nvSpPr>
          <p:spPr>
            <a:xfrm>
              <a:off x="5317425" y="5793675"/>
              <a:ext cx="395099" cy="395099"/>
            </a:xfrm>
            <a:custGeom>
              <a:avLst/>
              <a:gdLst>
                <a:gd name="connsiteX0" fmla="*/ 395296 w 395099"/>
                <a:gd name="connsiteY0" fmla="*/ 198106 h 395099"/>
                <a:gd name="connsiteX1" fmla="*/ 197746 w 395099"/>
                <a:gd name="connsiteY1" fmla="*/ 395656 h 395099"/>
                <a:gd name="connsiteX2" fmla="*/ 197 w 395099"/>
                <a:gd name="connsiteY2" fmla="*/ 198106 h 395099"/>
                <a:gd name="connsiteX3" fmla="*/ 197746 w 395099"/>
                <a:gd name="connsiteY3" fmla="*/ 557 h 395099"/>
                <a:gd name="connsiteX4" fmla="*/ 395296 w 395099"/>
                <a:gd name="connsiteY4" fmla="*/ 19810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296" y="198106"/>
                  </a:moveTo>
                  <a:cubicBezTo>
                    <a:pt x="395296" y="307210"/>
                    <a:pt x="306850" y="395656"/>
                    <a:pt x="197746" y="395656"/>
                  </a:cubicBezTo>
                  <a:cubicBezTo>
                    <a:pt x="88643" y="395656"/>
                    <a:pt x="197" y="307210"/>
                    <a:pt x="197" y="198106"/>
                  </a:cubicBezTo>
                  <a:cubicBezTo>
                    <a:pt x="197" y="89003"/>
                    <a:pt x="88643" y="557"/>
                    <a:pt x="197746" y="557"/>
                  </a:cubicBezTo>
                  <a:cubicBezTo>
                    <a:pt x="306850" y="557"/>
                    <a:pt x="395296" y="89003"/>
                    <a:pt x="395296" y="198106"/>
                  </a:cubicBezTo>
                  <a:close/>
                </a:path>
              </a:pathLst>
            </a:custGeom>
            <a:noFill/>
            <a:ln w="19050" cap="rnd">
              <a:solidFill>
                <a:srgbClr val="CC0000"/>
              </a:solidFill>
              <a:prstDash val="solid"/>
              <a:bevel/>
            </a:ln>
          </p:spPr>
          <p:txBody>
            <a:bodyPr rtlCol="0" anchor="ctr"/>
            <a:lstStyle/>
            <a:p>
              <a:endParaRPr lang="en-US"/>
            </a:p>
          </p:txBody>
        </p:sp>
        <p:sp>
          <p:nvSpPr>
            <p:cNvPr id="1589" name="Freeform: Shape 1588">
              <a:extLst>
                <a:ext uri="{FF2B5EF4-FFF2-40B4-BE49-F238E27FC236}">
                  <a16:creationId xmlns:a16="http://schemas.microsoft.com/office/drawing/2014/main" id="{799A03CA-052C-B44D-7959-45520DB88FB4}"/>
                </a:ext>
              </a:extLst>
            </p:cNvPr>
            <p:cNvSpPr/>
            <p:nvPr/>
          </p:nvSpPr>
          <p:spPr>
            <a:xfrm>
              <a:off x="5384936" y="5859512"/>
              <a:ext cx="260077" cy="263425"/>
            </a:xfrm>
            <a:custGeom>
              <a:avLst/>
              <a:gdLst>
                <a:gd name="connsiteX0" fmla="*/ 66859 w 260077"/>
                <a:gd name="connsiteY0" fmla="*/ 214651 h 263425"/>
                <a:gd name="connsiteX1" fmla="*/ 66859 w 260077"/>
                <a:gd name="connsiteY1" fmla="*/ 95217 h 263425"/>
                <a:gd name="connsiteX2" fmla="*/ 74672 w 260077"/>
                <a:gd name="connsiteY2" fmla="*/ 87403 h 263425"/>
                <a:gd name="connsiteX3" fmla="*/ 57929 w 260077"/>
                <a:gd name="connsiteY3" fmla="*/ 79590 h 263425"/>
                <a:gd name="connsiteX4" fmla="*/ 78579 w 260077"/>
                <a:gd name="connsiteY4" fmla="*/ 38848 h 263425"/>
                <a:gd name="connsiteX5" fmla="*/ 96997 w 260077"/>
                <a:gd name="connsiteY5" fmla="*/ 15966 h 263425"/>
                <a:gd name="connsiteX6" fmla="*/ 71324 w 260077"/>
                <a:gd name="connsiteY6" fmla="*/ 339 h 263425"/>
                <a:gd name="connsiteX7" fmla="*/ 42860 w 260077"/>
                <a:gd name="connsiteY7" fmla="*/ 82939 h 263425"/>
                <a:gd name="connsiteX8" fmla="*/ -114 w 260077"/>
                <a:gd name="connsiteY8" fmla="*/ 155492 h 263425"/>
                <a:gd name="connsiteX9" fmla="*/ 3235 w 260077"/>
                <a:gd name="connsiteY9" fmla="*/ 158841 h 263425"/>
                <a:gd name="connsiteX10" fmla="*/ 50116 w 260077"/>
                <a:gd name="connsiteY10" fmla="*/ 96333 h 263425"/>
                <a:gd name="connsiteX11" fmla="*/ 50116 w 260077"/>
                <a:gd name="connsiteY11" fmla="*/ 215768 h 263425"/>
                <a:gd name="connsiteX12" fmla="*/ 49000 w 260077"/>
                <a:gd name="connsiteY12" fmla="*/ 263765 h 263425"/>
                <a:gd name="connsiteX13" fmla="*/ 67975 w 260077"/>
                <a:gd name="connsiteY13" fmla="*/ 255951 h 263425"/>
                <a:gd name="connsiteX14" fmla="*/ 66859 w 260077"/>
                <a:gd name="connsiteY14" fmla="*/ 214651 h 263425"/>
                <a:gd name="connsiteX15" fmla="*/ 66859 w 260077"/>
                <a:gd name="connsiteY15" fmla="*/ 214651 h 263425"/>
                <a:gd name="connsiteX16" fmla="*/ 156156 w 260077"/>
                <a:gd name="connsiteY16" fmla="*/ 56149 h 263425"/>
                <a:gd name="connsiteX17" fmla="*/ 156156 w 260077"/>
                <a:gd name="connsiteY17" fmla="*/ 96333 h 263425"/>
                <a:gd name="connsiteX18" fmla="*/ 78021 w 260077"/>
                <a:gd name="connsiteY18" fmla="*/ 96333 h 263425"/>
                <a:gd name="connsiteX19" fmla="*/ 86951 w 260077"/>
                <a:gd name="connsiteY19" fmla="*/ 105263 h 263425"/>
                <a:gd name="connsiteX20" fmla="*/ 109275 w 260077"/>
                <a:gd name="connsiteY20" fmla="*/ 101914 h 263425"/>
                <a:gd name="connsiteX21" fmla="*/ 156156 w 260077"/>
                <a:gd name="connsiteY21" fmla="*/ 101914 h 263425"/>
                <a:gd name="connsiteX22" fmla="*/ 156156 w 260077"/>
                <a:gd name="connsiteY22" fmla="*/ 230278 h 263425"/>
                <a:gd name="connsiteX23" fmla="*/ 89183 w 260077"/>
                <a:gd name="connsiteY23" fmla="*/ 230278 h 263425"/>
                <a:gd name="connsiteX24" fmla="*/ 98113 w 260077"/>
                <a:gd name="connsiteY24" fmla="*/ 239208 h 263425"/>
                <a:gd name="connsiteX25" fmla="*/ 120437 w 260077"/>
                <a:gd name="connsiteY25" fmla="*/ 235859 h 263425"/>
                <a:gd name="connsiteX26" fmla="*/ 246569 w 260077"/>
                <a:gd name="connsiteY26" fmla="*/ 235859 h 263425"/>
                <a:gd name="connsiteX27" fmla="*/ 227593 w 260077"/>
                <a:gd name="connsiteY27" fmla="*/ 215768 h 263425"/>
                <a:gd name="connsiteX28" fmla="*/ 213083 w 260077"/>
                <a:gd name="connsiteY28" fmla="*/ 230278 h 263425"/>
                <a:gd name="connsiteX29" fmla="*/ 172899 w 260077"/>
                <a:gd name="connsiteY29" fmla="*/ 230278 h 263425"/>
                <a:gd name="connsiteX30" fmla="*/ 172899 w 260077"/>
                <a:gd name="connsiteY30" fmla="*/ 101914 h 263425"/>
                <a:gd name="connsiteX31" fmla="*/ 259963 w 260077"/>
                <a:gd name="connsiteY31" fmla="*/ 101914 h 263425"/>
                <a:gd name="connsiteX32" fmla="*/ 239872 w 260077"/>
                <a:gd name="connsiteY32" fmla="*/ 79590 h 263425"/>
                <a:gd name="connsiteX33" fmla="*/ 222012 w 260077"/>
                <a:gd name="connsiteY33" fmla="*/ 96333 h 263425"/>
                <a:gd name="connsiteX34" fmla="*/ 172899 w 260077"/>
                <a:gd name="connsiteY34" fmla="*/ 96333 h 263425"/>
                <a:gd name="connsiteX35" fmla="*/ 172899 w 260077"/>
                <a:gd name="connsiteY35" fmla="*/ 23779 h 263425"/>
                <a:gd name="connsiteX36" fmla="*/ 180712 w 260077"/>
                <a:gd name="connsiteY36" fmla="*/ 17082 h 263425"/>
                <a:gd name="connsiteX37" fmla="*/ 155040 w 260077"/>
                <a:gd name="connsiteY37" fmla="*/ 4804 h 263425"/>
                <a:gd name="connsiteX38" fmla="*/ 156156 w 260077"/>
                <a:gd name="connsiteY38" fmla="*/ 56149 h 263425"/>
                <a:gd name="connsiteX39" fmla="*/ 156156 w 260077"/>
                <a:gd name="connsiteY39" fmla="*/ 56149 h 26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60077" h="263425">
                  <a:moveTo>
                    <a:pt x="66859" y="214651"/>
                  </a:moveTo>
                  <a:lnTo>
                    <a:pt x="66859" y="95217"/>
                  </a:lnTo>
                  <a:lnTo>
                    <a:pt x="74672" y="87403"/>
                  </a:lnTo>
                  <a:lnTo>
                    <a:pt x="57929" y="79590"/>
                  </a:lnTo>
                  <a:cubicBezTo>
                    <a:pt x="65371" y="64707"/>
                    <a:pt x="72254" y="51127"/>
                    <a:pt x="78579" y="38848"/>
                  </a:cubicBezTo>
                  <a:cubicBezTo>
                    <a:pt x="84904" y="26570"/>
                    <a:pt x="91043" y="18943"/>
                    <a:pt x="96997" y="15966"/>
                  </a:cubicBezTo>
                  <a:lnTo>
                    <a:pt x="71324" y="339"/>
                  </a:lnTo>
                  <a:cubicBezTo>
                    <a:pt x="63882" y="31593"/>
                    <a:pt x="54394" y="59126"/>
                    <a:pt x="42860" y="82939"/>
                  </a:cubicBezTo>
                  <a:cubicBezTo>
                    <a:pt x="31326" y="106751"/>
                    <a:pt x="17001" y="130936"/>
                    <a:pt x="-114" y="155492"/>
                  </a:cubicBezTo>
                  <a:lnTo>
                    <a:pt x="3235" y="158841"/>
                  </a:lnTo>
                  <a:cubicBezTo>
                    <a:pt x="18118" y="143214"/>
                    <a:pt x="33745" y="122378"/>
                    <a:pt x="50116" y="96333"/>
                  </a:cubicBezTo>
                  <a:lnTo>
                    <a:pt x="50116" y="215768"/>
                  </a:lnTo>
                  <a:cubicBezTo>
                    <a:pt x="50116" y="228418"/>
                    <a:pt x="49743" y="244417"/>
                    <a:pt x="49000" y="263765"/>
                  </a:cubicBezTo>
                  <a:lnTo>
                    <a:pt x="67975" y="255951"/>
                  </a:lnTo>
                  <a:cubicBezTo>
                    <a:pt x="67231" y="241068"/>
                    <a:pt x="66859" y="227302"/>
                    <a:pt x="66859" y="214651"/>
                  </a:cubicBezTo>
                  <a:lnTo>
                    <a:pt x="66859" y="214651"/>
                  </a:lnTo>
                  <a:close/>
                  <a:moveTo>
                    <a:pt x="156156" y="56149"/>
                  </a:moveTo>
                  <a:lnTo>
                    <a:pt x="156156" y="96333"/>
                  </a:lnTo>
                  <a:lnTo>
                    <a:pt x="78021" y="96333"/>
                  </a:lnTo>
                  <a:lnTo>
                    <a:pt x="86951" y="105263"/>
                  </a:lnTo>
                  <a:cubicBezTo>
                    <a:pt x="93648" y="103030"/>
                    <a:pt x="101089" y="101914"/>
                    <a:pt x="109275" y="101914"/>
                  </a:cubicBezTo>
                  <a:lnTo>
                    <a:pt x="156156" y="101914"/>
                  </a:lnTo>
                  <a:lnTo>
                    <a:pt x="156156" y="230278"/>
                  </a:lnTo>
                  <a:lnTo>
                    <a:pt x="89183" y="230278"/>
                  </a:lnTo>
                  <a:lnTo>
                    <a:pt x="98113" y="239208"/>
                  </a:lnTo>
                  <a:cubicBezTo>
                    <a:pt x="104810" y="236976"/>
                    <a:pt x="112251" y="235859"/>
                    <a:pt x="120437" y="235859"/>
                  </a:cubicBezTo>
                  <a:lnTo>
                    <a:pt x="246569" y="235859"/>
                  </a:lnTo>
                  <a:lnTo>
                    <a:pt x="227593" y="215768"/>
                  </a:lnTo>
                  <a:lnTo>
                    <a:pt x="213083" y="230278"/>
                  </a:lnTo>
                  <a:lnTo>
                    <a:pt x="172899" y="230278"/>
                  </a:lnTo>
                  <a:lnTo>
                    <a:pt x="172899" y="101914"/>
                  </a:lnTo>
                  <a:lnTo>
                    <a:pt x="259963" y="101914"/>
                  </a:lnTo>
                  <a:lnTo>
                    <a:pt x="239872" y="79590"/>
                  </a:lnTo>
                  <a:lnTo>
                    <a:pt x="222012" y="96333"/>
                  </a:lnTo>
                  <a:lnTo>
                    <a:pt x="172899" y="96333"/>
                  </a:lnTo>
                  <a:lnTo>
                    <a:pt x="172899" y="23779"/>
                  </a:lnTo>
                  <a:lnTo>
                    <a:pt x="180712" y="17082"/>
                  </a:lnTo>
                  <a:lnTo>
                    <a:pt x="155040" y="4804"/>
                  </a:lnTo>
                  <a:cubicBezTo>
                    <a:pt x="155783" y="24152"/>
                    <a:pt x="156156" y="41267"/>
                    <a:pt x="156156" y="56149"/>
                  </a:cubicBezTo>
                  <a:lnTo>
                    <a:pt x="156156" y="56149"/>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590" name="Graphic 2">
            <a:extLst>
              <a:ext uri="{FF2B5EF4-FFF2-40B4-BE49-F238E27FC236}">
                <a16:creationId xmlns:a16="http://schemas.microsoft.com/office/drawing/2014/main" id="{03679530-994F-144A-CD2B-C66EB46C555F}"/>
              </a:ext>
            </a:extLst>
          </p:cNvPr>
          <p:cNvGrpSpPr/>
          <p:nvPr/>
        </p:nvGrpSpPr>
        <p:grpSpPr>
          <a:xfrm>
            <a:off x="120053" y="6236574"/>
            <a:ext cx="464343" cy="464343"/>
            <a:chOff x="3568303" y="5759053"/>
            <a:chExt cx="464343" cy="464343"/>
          </a:xfrm>
        </p:grpSpPr>
        <p:sp>
          <p:nvSpPr>
            <p:cNvPr id="1591" name="Freeform: Shape 1590">
              <a:extLst>
                <a:ext uri="{FF2B5EF4-FFF2-40B4-BE49-F238E27FC236}">
                  <a16:creationId xmlns:a16="http://schemas.microsoft.com/office/drawing/2014/main" id="{00A60CA5-87D1-CF75-2295-841E7E2493A1}"/>
                </a:ext>
              </a:extLst>
            </p:cNvPr>
            <p:cNvSpPr/>
            <p:nvPr/>
          </p:nvSpPr>
          <p:spPr>
            <a:xfrm>
              <a:off x="3568303" y="5759053"/>
              <a:ext cx="464343" cy="464343"/>
            </a:xfrm>
            <a:custGeom>
              <a:avLst/>
              <a:gdLst>
                <a:gd name="connsiteX0" fmla="*/ 464360 w 464343"/>
                <a:gd name="connsiteY0" fmla="*/ 232728 h 464343"/>
                <a:gd name="connsiteX1" fmla="*/ 232188 w 464343"/>
                <a:gd name="connsiteY1" fmla="*/ 464900 h 464343"/>
                <a:gd name="connsiteX2" fmla="*/ 17 w 464343"/>
                <a:gd name="connsiteY2" fmla="*/ 232728 h 464343"/>
                <a:gd name="connsiteX3" fmla="*/ 232188 w 464343"/>
                <a:gd name="connsiteY3" fmla="*/ 557 h 464343"/>
                <a:gd name="connsiteX4" fmla="*/ 464360 w 464343"/>
                <a:gd name="connsiteY4" fmla="*/ 23272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360" y="232728"/>
                  </a:moveTo>
                  <a:cubicBezTo>
                    <a:pt x="464360" y="360887"/>
                    <a:pt x="360347" y="464900"/>
                    <a:pt x="232188" y="464900"/>
                  </a:cubicBezTo>
                  <a:cubicBezTo>
                    <a:pt x="104030" y="464900"/>
                    <a:pt x="17" y="360887"/>
                    <a:pt x="17" y="232728"/>
                  </a:cubicBezTo>
                  <a:cubicBezTo>
                    <a:pt x="17" y="104570"/>
                    <a:pt x="104030" y="557"/>
                    <a:pt x="232188" y="557"/>
                  </a:cubicBezTo>
                  <a:cubicBezTo>
                    <a:pt x="360347" y="557"/>
                    <a:pt x="464360" y="104570"/>
                    <a:pt x="464360" y="23272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92" name="Freeform: Shape 1591">
              <a:extLst>
                <a:ext uri="{FF2B5EF4-FFF2-40B4-BE49-F238E27FC236}">
                  <a16:creationId xmlns:a16="http://schemas.microsoft.com/office/drawing/2014/main" id="{E2BCA91D-AFFA-C89B-D7CD-7CEF3B872313}"/>
                </a:ext>
              </a:extLst>
            </p:cNvPr>
            <p:cNvSpPr/>
            <p:nvPr/>
          </p:nvSpPr>
          <p:spPr>
            <a:xfrm>
              <a:off x="3602925" y="5793675"/>
              <a:ext cx="395099" cy="395099"/>
            </a:xfrm>
            <a:custGeom>
              <a:avLst/>
              <a:gdLst>
                <a:gd name="connsiteX0" fmla="*/ 395116 w 395099"/>
                <a:gd name="connsiteY0" fmla="*/ 198106 h 395099"/>
                <a:gd name="connsiteX1" fmla="*/ 197566 w 395099"/>
                <a:gd name="connsiteY1" fmla="*/ 395656 h 395099"/>
                <a:gd name="connsiteX2" fmla="*/ 17 w 395099"/>
                <a:gd name="connsiteY2" fmla="*/ 198106 h 395099"/>
                <a:gd name="connsiteX3" fmla="*/ 197566 w 395099"/>
                <a:gd name="connsiteY3" fmla="*/ 557 h 395099"/>
                <a:gd name="connsiteX4" fmla="*/ 395116 w 395099"/>
                <a:gd name="connsiteY4" fmla="*/ 19810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116" y="198106"/>
                  </a:moveTo>
                  <a:cubicBezTo>
                    <a:pt x="395116" y="307210"/>
                    <a:pt x="306670" y="395656"/>
                    <a:pt x="197566" y="395656"/>
                  </a:cubicBezTo>
                  <a:cubicBezTo>
                    <a:pt x="88463" y="395656"/>
                    <a:pt x="17" y="307210"/>
                    <a:pt x="17" y="198106"/>
                  </a:cubicBezTo>
                  <a:cubicBezTo>
                    <a:pt x="17" y="89003"/>
                    <a:pt x="88463" y="557"/>
                    <a:pt x="197566" y="557"/>
                  </a:cubicBezTo>
                  <a:cubicBezTo>
                    <a:pt x="306670" y="557"/>
                    <a:pt x="395116" y="89003"/>
                    <a:pt x="395116" y="198106"/>
                  </a:cubicBezTo>
                  <a:close/>
                </a:path>
              </a:pathLst>
            </a:custGeom>
            <a:noFill/>
            <a:ln w="19050" cap="rnd">
              <a:solidFill>
                <a:srgbClr val="CC0000"/>
              </a:solidFill>
              <a:prstDash val="solid"/>
              <a:bevel/>
            </a:ln>
          </p:spPr>
          <p:txBody>
            <a:bodyPr rtlCol="0" anchor="ctr"/>
            <a:lstStyle/>
            <a:p>
              <a:endParaRPr lang="en-US"/>
            </a:p>
          </p:txBody>
        </p:sp>
        <p:sp>
          <p:nvSpPr>
            <p:cNvPr id="1593" name="Freeform: Shape 1592">
              <a:extLst>
                <a:ext uri="{FF2B5EF4-FFF2-40B4-BE49-F238E27FC236}">
                  <a16:creationId xmlns:a16="http://schemas.microsoft.com/office/drawing/2014/main" id="{F63EC1AE-2852-8861-E91D-677E1D32AEFF}"/>
                </a:ext>
              </a:extLst>
            </p:cNvPr>
            <p:cNvSpPr/>
            <p:nvPr/>
          </p:nvSpPr>
          <p:spPr>
            <a:xfrm>
              <a:off x="3665525" y="5860070"/>
              <a:ext cx="255612" cy="263425"/>
            </a:xfrm>
            <a:custGeom>
              <a:avLst/>
              <a:gdLst>
                <a:gd name="connsiteX0" fmla="*/ 105822 w 255612"/>
                <a:gd name="connsiteY0" fmla="*/ 87809 h 263425"/>
                <a:gd name="connsiteX1" fmla="*/ 152702 w 255612"/>
                <a:gd name="connsiteY1" fmla="*/ 87809 h 263425"/>
                <a:gd name="connsiteX2" fmla="*/ 152702 w 255612"/>
                <a:gd name="connsiteY2" fmla="*/ 121295 h 263425"/>
                <a:gd name="connsiteX3" fmla="*/ 105822 w 255612"/>
                <a:gd name="connsiteY3" fmla="*/ 121295 h 263425"/>
                <a:gd name="connsiteX4" fmla="*/ 105822 w 255612"/>
                <a:gd name="connsiteY4" fmla="*/ 87809 h 263425"/>
                <a:gd name="connsiteX5" fmla="*/ 167213 w 255612"/>
                <a:gd name="connsiteY5" fmla="*/ 87809 h 263425"/>
                <a:gd name="connsiteX6" fmla="*/ 217443 w 255612"/>
                <a:gd name="connsiteY6" fmla="*/ 87809 h 263425"/>
                <a:gd name="connsiteX7" fmla="*/ 217443 w 255612"/>
                <a:gd name="connsiteY7" fmla="*/ 121295 h 263425"/>
                <a:gd name="connsiteX8" fmla="*/ 167213 w 255612"/>
                <a:gd name="connsiteY8" fmla="*/ 121295 h 263425"/>
                <a:gd name="connsiteX9" fmla="*/ 167213 w 255612"/>
                <a:gd name="connsiteY9" fmla="*/ 87809 h 263425"/>
                <a:gd name="connsiteX10" fmla="*/ 105822 w 255612"/>
                <a:gd name="connsiteY10" fmla="*/ 126877 h 263425"/>
                <a:gd name="connsiteX11" fmla="*/ 152702 w 255612"/>
                <a:gd name="connsiteY11" fmla="*/ 126877 h 263425"/>
                <a:gd name="connsiteX12" fmla="*/ 152702 w 255612"/>
                <a:gd name="connsiteY12" fmla="*/ 161479 h 263425"/>
                <a:gd name="connsiteX13" fmla="*/ 105822 w 255612"/>
                <a:gd name="connsiteY13" fmla="*/ 161479 h 263425"/>
                <a:gd name="connsiteX14" fmla="*/ 105822 w 255612"/>
                <a:gd name="connsiteY14" fmla="*/ 126877 h 263425"/>
                <a:gd name="connsiteX15" fmla="*/ 167213 w 255612"/>
                <a:gd name="connsiteY15" fmla="*/ 126877 h 263425"/>
                <a:gd name="connsiteX16" fmla="*/ 217443 w 255612"/>
                <a:gd name="connsiteY16" fmla="*/ 126877 h 263425"/>
                <a:gd name="connsiteX17" fmla="*/ 217443 w 255612"/>
                <a:gd name="connsiteY17" fmla="*/ 161479 h 263425"/>
                <a:gd name="connsiteX18" fmla="*/ 167213 w 255612"/>
                <a:gd name="connsiteY18" fmla="*/ 161479 h 263425"/>
                <a:gd name="connsiteX19" fmla="*/ 167213 w 255612"/>
                <a:gd name="connsiteY19" fmla="*/ 126877 h 263425"/>
                <a:gd name="connsiteX20" fmla="*/ 150470 w 255612"/>
                <a:gd name="connsiteY20" fmla="*/ 264170 h 263425"/>
                <a:gd name="connsiteX21" fmla="*/ 168329 w 255612"/>
                <a:gd name="connsiteY21" fmla="*/ 256357 h 263425"/>
                <a:gd name="connsiteX22" fmla="*/ 167213 w 255612"/>
                <a:gd name="connsiteY22" fmla="*/ 219522 h 263425"/>
                <a:gd name="connsiteX23" fmla="*/ 167213 w 255612"/>
                <a:gd name="connsiteY23" fmla="*/ 207244 h 263425"/>
                <a:gd name="connsiteX24" fmla="*/ 255394 w 255612"/>
                <a:gd name="connsiteY24" fmla="*/ 207244 h 263425"/>
                <a:gd name="connsiteX25" fmla="*/ 235302 w 255612"/>
                <a:gd name="connsiteY25" fmla="*/ 186036 h 263425"/>
                <a:gd name="connsiteX26" fmla="*/ 220791 w 255612"/>
                <a:gd name="connsiteY26" fmla="*/ 201663 h 263425"/>
                <a:gd name="connsiteX27" fmla="*/ 167213 w 255612"/>
                <a:gd name="connsiteY27" fmla="*/ 201663 h 263425"/>
                <a:gd name="connsiteX28" fmla="*/ 167213 w 255612"/>
                <a:gd name="connsiteY28" fmla="*/ 167060 h 263425"/>
                <a:gd name="connsiteX29" fmla="*/ 217443 w 255612"/>
                <a:gd name="connsiteY29" fmla="*/ 167060 h 263425"/>
                <a:gd name="connsiteX30" fmla="*/ 217443 w 255612"/>
                <a:gd name="connsiteY30" fmla="*/ 177106 h 263425"/>
                <a:gd name="connsiteX31" fmla="*/ 233070 w 255612"/>
                <a:gd name="connsiteY31" fmla="*/ 169293 h 263425"/>
                <a:gd name="connsiteX32" fmla="*/ 231953 w 255612"/>
                <a:gd name="connsiteY32" fmla="*/ 140271 h 263425"/>
                <a:gd name="connsiteX33" fmla="*/ 231953 w 255612"/>
                <a:gd name="connsiteY33" fmla="*/ 92274 h 263425"/>
                <a:gd name="connsiteX34" fmla="*/ 240883 w 255612"/>
                <a:gd name="connsiteY34" fmla="*/ 84461 h 263425"/>
                <a:gd name="connsiteX35" fmla="*/ 223024 w 255612"/>
                <a:gd name="connsiteY35" fmla="*/ 71066 h 263425"/>
                <a:gd name="connsiteX36" fmla="*/ 215210 w 255612"/>
                <a:gd name="connsiteY36" fmla="*/ 82228 h 263425"/>
                <a:gd name="connsiteX37" fmla="*/ 167213 w 255612"/>
                <a:gd name="connsiteY37" fmla="*/ 82228 h 263425"/>
                <a:gd name="connsiteX38" fmla="*/ 167213 w 255612"/>
                <a:gd name="connsiteY38" fmla="*/ 50974 h 263425"/>
                <a:gd name="connsiteX39" fmla="*/ 246464 w 255612"/>
                <a:gd name="connsiteY39" fmla="*/ 50974 h 263425"/>
                <a:gd name="connsiteX40" fmla="*/ 226372 w 255612"/>
                <a:gd name="connsiteY40" fmla="*/ 30882 h 263425"/>
                <a:gd name="connsiteX41" fmla="*/ 211862 w 255612"/>
                <a:gd name="connsiteY41" fmla="*/ 45393 h 263425"/>
                <a:gd name="connsiteX42" fmla="*/ 167213 w 255612"/>
                <a:gd name="connsiteY42" fmla="*/ 45393 h 263425"/>
                <a:gd name="connsiteX43" fmla="*/ 167213 w 255612"/>
                <a:gd name="connsiteY43" fmla="*/ 20836 h 263425"/>
                <a:gd name="connsiteX44" fmla="*/ 177259 w 255612"/>
                <a:gd name="connsiteY44" fmla="*/ 11907 h 263425"/>
                <a:gd name="connsiteX45" fmla="*/ 151586 w 255612"/>
                <a:gd name="connsiteY45" fmla="*/ 745 h 263425"/>
                <a:gd name="connsiteX46" fmla="*/ 152702 w 255612"/>
                <a:gd name="connsiteY46" fmla="*/ 26418 h 263425"/>
                <a:gd name="connsiteX47" fmla="*/ 152702 w 255612"/>
                <a:gd name="connsiteY47" fmla="*/ 45393 h 263425"/>
                <a:gd name="connsiteX48" fmla="*/ 79033 w 255612"/>
                <a:gd name="connsiteY48" fmla="*/ 45393 h 263425"/>
                <a:gd name="connsiteX49" fmla="*/ 87962 w 255612"/>
                <a:gd name="connsiteY49" fmla="*/ 54323 h 263425"/>
                <a:gd name="connsiteX50" fmla="*/ 110286 w 255612"/>
                <a:gd name="connsiteY50" fmla="*/ 50974 h 263425"/>
                <a:gd name="connsiteX51" fmla="*/ 152702 w 255612"/>
                <a:gd name="connsiteY51" fmla="*/ 50974 h 263425"/>
                <a:gd name="connsiteX52" fmla="*/ 152702 w 255612"/>
                <a:gd name="connsiteY52" fmla="*/ 82228 h 263425"/>
                <a:gd name="connsiteX53" fmla="*/ 106938 w 255612"/>
                <a:gd name="connsiteY53" fmla="*/ 82228 h 263425"/>
                <a:gd name="connsiteX54" fmla="*/ 90195 w 255612"/>
                <a:gd name="connsiteY54" fmla="*/ 74415 h 263425"/>
                <a:gd name="connsiteX55" fmla="*/ 91311 w 255612"/>
                <a:gd name="connsiteY55" fmla="*/ 126318 h 263425"/>
                <a:gd name="connsiteX56" fmla="*/ 90195 w 255612"/>
                <a:gd name="connsiteY56" fmla="*/ 182687 h 263425"/>
                <a:gd name="connsiteX57" fmla="*/ 105822 w 255612"/>
                <a:gd name="connsiteY57" fmla="*/ 174874 h 263425"/>
                <a:gd name="connsiteX58" fmla="*/ 105822 w 255612"/>
                <a:gd name="connsiteY58" fmla="*/ 167060 h 263425"/>
                <a:gd name="connsiteX59" fmla="*/ 152702 w 255612"/>
                <a:gd name="connsiteY59" fmla="*/ 167060 h 263425"/>
                <a:gd name="connsiteX60" fmla="*/ 152702 w 255612"/>
                <a:gd name="connsiteY60" fmla="*/ 201663 h 263425"/>
                <a:gd name="connsiteX61" fmla="*/ 66754 w 255612"/>
                <a:gd name="connsiteY61" fmla="*/ 201663 h 263425"/>
                <a:gd name="connsiteX62" fmla="*/ 75684 w 255612"/>
                <a:gd name="connsiteY62" fmla="*/ 210592 h 263425"/>
                <a:gd name="connsiteX63" fmla="*/ 98008 w 255612"/>
                <a:gd name="connsiteY63" fmla="*/ 207244 h 263425"/>
                <a:gd name="connsiteX64" fmla="*/ 152702 w 255612"/>
                <a:gd name="connsiteY64" fmla="*/ 207244 h 263425"/>
                <a:gd name="connsiteX65" fmla="*/ 152702 w 255612"/>
                <a:gd name="connsiteY65" fmla="*/ 225103 h 263425"/>
                <a:gd name="connsiteX66" fmla="*/ 150470 w 255612"/>
                <a:gd name="connsiteY66" fmla="*/ 264170 h 263425"/>
                <a:gd name="connsiteX67" fmla="*/ 150470 w 255612"/>
                <a:gd name="connsiteY67" fmla="*/ 264170 h 263425"/>
                <a:gd name="connsiteX68" fmla="*/ 57825 w 255612"/>
                <a:gd name="connsiteY68" fmla="*/ 92274 h 263425"/>
                <a:gd name="connsiteX69" fmla="*/ 66754 w 255612"/>
                <a:gd name="connsiteY69" fmla="*/ 86693 h 263425"/>
                <a:gd name="connsiteX70" fmla="*/ 53360 w 255612"/>
                <a:gd name="connsiteY70" fmla="*/ 78879 h 263425"/>
                <a:gd name="connsiteX71" fmla="*/ 79033 w 255612"/>
                <a:gd name="connsiteY71" fmla="*/ 26418 h 263425"/>
                <a:gd name="connsiteX72" fmla="*/ 91311 w 255612"/>
                <a:gd name="connsiteY72" fmla="*/ 18604 h 263425"/>
                <a:gd name="connsiteX73" fmla="*/ 66754 w 255612"/>
                <a:gd name="connsiteY73" fmla="*/ 2977 h 263425"/>
                <a:gd name="connsiteX74" fmla="*/ 39965 w 255612"/>
                <a:gd name="connsiteY74" fmla="*/ 74973 h 263425"/>
                <a:gd name="connsiteX75" fmla="*/ -218 w 255612"/>
                <a:gd name="connsiteY75" fmla="*/ 144736 h 263425"/>
                <a:gd name="connsiteX76" fmla="*/ 3130 w 255612"/>
                <a:gd name="connsiteY76" fmla="*/ 148085 h 263425"/>
                <a:gd name="connsiteX77" fmla="*/ 43314 w 255612"/>
                <a:gd name="connsiteY77" fmla="*/ 96739 h 263425"/>
                <a:gd name="connsiteX78" fmla="*/ 43314 w 255612"/>
                <a:gd name="connsiteY78" fmla="*/ 215057 h 263425"/>
                <a:gd name="connsiteX79" fmla="*/ 42198 w 255612"/>
                <a:gd name="connsiteY79" fmla="*/ 263054 h 263425"/>
                <a:gd name="connsiteX80" fmla="*/ 58941 w 255612"/>
                <a:gd name="connsiteY80" fmla="*/ 254125 h 263425"/>
                <a:gd name="connsiteX81" fmla="*/ 57825 w 255612"/>
                <a:gd name="connsiteY81" fmla="*/ 207244 h 263425"/>
                <a:gd name="connsiteX82" fmla="*/ 57825 w 255612"/>
                <a:gd name="connsiteY82" fmla="*/ 92274 h 26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55612" h="263425">
                  <a:moveTo>
                    <a:pt x="105822" y="87809"/>
                  </a:moveTo>
                  <a:lnTo>
                    <a:pt x="152702" y="87809"/>
                  </a:lnTo>
                  <a:lnTo>
                    <a:pt x="152702" y="121295"/>
                  </a:lnTo>
                  <a:lnTo>
                    <a:pt x="105822" y="121295"/>
                  </a:lnTo>
                  <a:lnTo>
                    <a:pt x="105822" y="87809"/>
                  </a:lnTo>
                  <a:close/>
                  <a:moveTo>
                    <a:pt x="167213" y="87809"/>
                  </a:moveTo>
                  <a:lnTo>
                    <a:pt x="217443" y="87809"/>
                  </a:lnTo>
                  <a:lnTo>
                    <a:pt x="217443" y="121295"/>
                  </a:lnTo>
                  <a:lnTo>
                    <a:pt x="167213" y="121295"/>
                  </a:lnTo>
                  <a:lnTo>
                    <a:pt x="167213" y="87809"/>
                  </a:lnTo>
                  <a:close/>
                  <a:moveTo>
                    <a:pt x="105822" y="126877"/>
                  </a:moveTo>
                  <a:lnTo>
                    <a:pt x="152702" y="126877"/>
                  </a:lnTo>
                  <a:lnTo>
                    <a:pt x="152702" y="161479"/>
                  </a:lnTo>
                  <a:lnTo>
                    <a:pt x="105822" y="161479"/>
                  </a:lnTo>
                  <a:lnTo>
                    <a:pt x="105822" y="126877"/>
                  </a:lnTo>
                  <a:close/>
                  <a:moveTo>
                    <a:pt x="167213" y="126877"/>
                  </a:moveTo>
                  <a:lnTo>
                    <a:pt x="217443" y="126877"/>
                  </a:lnTo>
                  <a:lnTo>
                    <a:pt x="217443" y="161479"/>
                  </a:lnTo>
                  <a:lnTo>
                    <a:pt x="167213" y="161479"/>
                  </a:lnTo>
                  <a:lnTo>
                    <a:pt x="167213" y="126877"/>
                  </a:lnTo>
                  <a:close/>
                  <a:moveTo>
                    <a:pt x="150470" y="264170"/>
                  </a:moveTo>
                  <a:lnTo>
                    <a:pt x="168329" y="256357"/>
                  </a:lnTo>
                  <a:cubicBezTo>
                    <a:pt x="167586" y="239986"/>
                    <a:pt x="167213" y="227708"/>
                    <a:pt x="167213" y="219522"/>
                  </a:cubicBezTo>
                  <a:lnTo>
                    <a:pt x="167213" y="207244"/>
                  </a:lnTo>
                  <a:lnTo>
                    <a:pt x="255394" y="207244"/>
                  </a:lnTo>
                  <a:lnTo>
                    <a:pt x="235302" y="186036"/>
                  </a:lnTo>
                  <a:lnTo>
                    <a:pt x="220791" y="201663"/>
                  </a:lnTo>
                  <a:lnTo>
                    <a:pt x="167213" y="201663"/>
                  </a:lnTo>
                  <a:lnTo>
                    <a:pt x="167213" y="167060"/>
                  </a:lnTo>
                  <a:lnTo>
                    <a:pt x="217443" y="167060"/>
                  </a:lnTo>
                  <a:lnTo>
                    <a:pt x="217443" y="177106"/>
                  </a:lnTo>
                  <a:lnTo>
                    <a:pt x="233070" y="169293"/>
                  </a:lnTo>
                  <a:cubicBezTo>
                    <a:pt x="232326" y="158875"/>
                    <a:pt x="231953" y="149201"/>
                    <a:pt x="231953" y="140271"/>
                  </a:cubicBezTo>
                  <a:lnTo>
                    <a:pt x="231953" y="92274"/>
                  </a:lnTo>
                  <a:lnTo>
                    <a:pt x="240883" y="84461"/>
                  </a:lnTo>
                  <a:lnTo>
                    <a:pt x="223024" y="71066"/>
                  </a:lnTo>
                  <a:lnTo>
                    <a:pt x="215210" y="82228"/>
                  </a:lnTo>
                  <a:lnTo>
                    <a:pt x="167213" y="82228"/>
                  </a:lnTo>
                  <a:lnTo>
                    <a:pt x="167213" y="50974"/>
                  </a:lnTo>
                  <a:lnTo>
                    <a:pt x="246464" y="50974"/>
                  </a:lnTo>
                  <a:lnTo>
                    <a:pt x="226372" y="30882"/>
                  </a:lnTo>
                  <a:lnTo>
                    <a:pt x="211862" y="45393"/>
                  </a:lnTo>
                  <a:lnTo>
                    <a:pt x="167213" y="45393"/>
                  </a:lnTo>
                  <a:lnTo>
                    <a:pt x="167213" y="20836"/>
                  </a:lnTo>
                  <a:lnTo>
                    <a:pt x="177259" y="11907"/>
                  </a:lnTo>
                  <a:lnTo>
                    <a:pt x="151586" y="745"/>
                  </a:lnTo>
                  <a:cubicBezTo>
                    <a:pt x="152330" y="8931"/>
                    <a:pt x="152702" y="17488"/>
                    <a:pt x="152702" y="26418"/>
                  </a:cubicBezTo>
                  <a:lnTo>
                    <a:pt x="152702" y="45393"/>
                  </a:lnTo>
                  <a:lnTo>
                    <a:pt x="79033" y="45393"/>
                  </a:lnTo>
                  <a:lnTo>
                    <a:pt x="87962" y="54323"/>
                  </a:lnTo>
                  <a:cubicBezTo>
                    <a:pt x="94659" y="52091"/>
                    <a:pt x="102101" y="50974"/>
                    <a:pt x="110286" y="50974"/>
                  </a:cubicBezTo>
                  <a:lnTo>
                    <a:pt x="152702" y="50974"/>
                  </a:lnTo>
                  <a:lnTo>
                    <a:pt x="152702" y="82228"/>
                  </a:lnTo>
                  <a:lnTo>
                    <a:pt x="106938" y="82228"/>
                  </a:lnTo>
                  <a:lnTo>
                    <a:pt x="90195" y="74415"/>
                  </a:lnTo>
                  <a:cubicBezTo>
                    <a:pt x="90938" y="90042"/>
                    <a:pt x="91311" y="107343"/>
                    <a:pt x="91311" y="126318"/>
                  </a:cubicBezTo>
                  <a:cubicBezTo>
                    <a:pt x="91311" y="145294"/>
                    <a:pt x="90938" y="164084"/>
                    <a:pt x="90195" y="182687"/>
                  </a:cubicBezTo>
                  <a:lnTo>
                    <a:pt x="105822" y="174874"/>
                  </a:lnTo>
                  <a:lnTo>
                    <a:pt x="105822" y="167060"/>
                  </a:lnTo>
                  <a:lnTo>
                    <a:pt x="152702" y="167060"/>
                  </a:lnTo>
                  <a:lnTo>
                    <a:pt x="152702" y="201663"/>
                  </a:lnTo>
                  <a:lnTo>
                    <a:pt x="66754" y="201663"/>
                  </a:lnTo>
                  <a:lnTo>
                    <a:pt x="75684" y="210592"/>
                  </a:lnTo>
                  <a:cubicBezTo>
                    <a:pt x="82381" y="208360"/>
                    <a:pt x="89823" y="207244"/>
                    <a:pt x="98008" y="207244"/>
                  </a:cubicBezTo>
                  <a:lnTo>
                    <a:pt x="152702" y="207244"/>
                  </a:lnTo>
                  <a:lnTo>
                    <a:pt x="152702" y="225103"/>
                  </a:lnTo>
                  <a:cubicBezTo>
                    <a:pt x="152702" y="231800"/>
                    <a:pt x="151959" y="244823"/>
                    <a:pt x="150470" y="264170"/>
                  </a:cubicBezTo>
                  <a:lnTo>
                    <a:pt x="150470" y="264170"/>
                  </a:lnTo>
                  <a:close/>
                  <a:moveTo>
                    <a:pt x="57825" y="92274"/>
                  </a:moveTo>
                  <a:lnTo>
                    <a:pt x="66754" y="86693"/>
                  </a:lnTo>
                  <a:lnTo>
                    <a:pt x="53360" y="78879"/>
                  </a:lnTo>
                  <a:cubicBezTo>
                    <a:pt x="59313" y="66229"/>
                    <a:pt x="67870" y="48742"/>
                    <a:pt x="79033" y="26418"/>
                  </a:cubicBezTo>
                  <a:lnTo>
                    <a:pt x="91311" y="18604"/>
                  </a:lnTo>
                  <a:lnTo>
                    <a:pt x="66754" y="2977"/>
                  </a:lnTo>
                  <a:cubicBezTo>
                    <a:pt x="60057" y="26046"/>
                    <a:pt x="51127" y="50044"/>
                    <a:pt x="39965" y="74973"/>
                  </a:cubicBezTo>
                  <a:cubicBezTo>
                    <a:pt x="28803" y="99902"/>
                    <a:pt x="15408" y="123156"/>
                    <a:pt x="-218" y="144736"/>
                  </a:cubicBezTo>
                  <a:lnTo>
                    <a:pt x="3130" y="148085"/>
                  </a:lnTo>
                  <a:cubicBezTo>
                    <a:pt x="16525" y="133946"/>
                    <a:pt x="29919" y="116831"/>
                    <a:pt x="43314" y="96739"/>
                  </a:cubicBezTo>
                  <a:lnTo>
                    <a:pt x="43314" y="215057"/>
                  </a:lnTo>
                  <a:cubicBezTo>
                    <a:pt x="43314" y="231428"/>
                    <a:pt x="42941" y="247427"/>
                    <a:pt x="42198" y="263054"/>
                  </a:cubicBezTo>
                  <a:lnTo>
                    <a:pt x="58941" y="254125"/>
                  </a:lnTo>
                  <a:cubicBezTo>
                    <a:pt x="58197" y="240730"/>
                    <a:pt x="57825" y="225103"/>
                    <a:pt x="57825" y="207244"/>
                  </a:cubicBezTo>
                  <a:lnTo>
                    <a:pt x="57825" y="92274"/>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594" name="Graphic 2">
            <a:extLst>
              <a:ext uri="{FF2B5EF4-FFF2-40B4-BE49-F238E27FC236}">
                <a16:creationId xmlns:a16="http://schemas.microsoft.com/office/drawing/2014/main" id="{2AC7CDA6-678D-BA44-5F45-2F054BF8F3A5}"/>
              </a:ext>
            </a:extLst>
          </p:cNvPr>
          <p:cNvGrpSpPr/>
          <p:nvPr/>
        </p:nvGrpSpPr>
        <p:grpSpPr>
          <a:xfrm>
            <a:off x="1486758" y="6236574"/>
            <a:ext cx="464343" cy="464343"/>
            <a:chOff x="4711303" y="5759053"/>
            <a:chExt cx="464343" cy="464343"/>
          </a:xfrm>
        </p:grpSpPr>
        <p:sp>
          <p:nvSpPr>
            <p:cNvPr id="1595" name="Freeform: Shape 1594">
              <a:extLst>
                <a:ext uri="{FF2B5EF4-FFF2-40B4-BE49-F238E27FC236}">
                  <a16:creationId xmlns:a16="http://schemas.microsoft.com/office/drawing/2014/main" id="{5ECD3890-601C-FE41-3809-E90DE41D5A22}"/>
                </a:ext>
              </a:extLst>
            </p:cNvPr>
            <p:cNvSpPr/>
            <p:nvPr/>
          </p:nvSpPr>
          <p:spPr>
            <a:xfrm>
              <a:off x="4711303" y="5759053"/>
              <a:ext cx="464343" cy="464343"/>
            </a:xfrm>
            <a:custGeom>
              <a:avLst/>
              <a:gdLst>
                <a:gd name="connsiteX0" fmla="*/ 464480 w 464343"/>
                <a:gd name="connsiteY0" fmla="*/ 232728 h 464343"/>
                <a:gd name="connsiteX1" fmla="*/ 232308 w 464343"/>
                <a:gd name="connsiteY1" fmla="*/ 464900 h 464343"/>
                <a:gd name="connsiteX2" fmla="*/ 137 w 464343"/>
                <a:gd name="connsiteY2" fmla="*/ 232728 h 464343"/>
                <a:gd name="connsiteX3" fmla="*/ 232308 w 464343"/>
                <a:gd name="connsiteY3" fmla="*/ 557 h 464343"/>
                <a:gd name="connsiteX4" fmla="*/ 464480 w 464343"/>
                <a:gd name="connsiteY4" fmla="*/ 23272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480" y="232728"/>
                  </a:moveTo>
                  <a:cubicBezTo>
                    <a:pt x="464480" y="360887"/>
                    <a:pt x="360467" y="464900"/>
                    <a:pt x="232308" y="464900"/>
                  </a:cubicBezTo>
                  <a:cubicBezTo>
                    <a:pt x="104150" y="464900"/>
                    <a:pt x="137" y="360887"/>
                    <a:pt x="137" y="232728"/>
                  </a:cubicBezTo>
                  <a:cubicBezTo>
                    <a:pt x="137" y="104570"/>
                    <a:pt x="104150" y="557"/>
                    <a:pt x="232308" y="557"/>
                  </a:cubicBezTo>
                  <a:cubicBezTo>
                    <a:pt x="360467" y="557"/>
                    <a:pt x="464480" y="104570"/>
                    <a:pt x="464480" y="23272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96" name="Freeform: Shape 1595">
              <a:extLst>
                <a:ext uri="{FF2B5EF4-FFF2-40B4-BE49-F238E27FC236}">
                  <a16:creationId xmlns:a16="http://schemas.microsoft.com/office/drawing/2014/main" id="{D51E37CC-4E42-5696-D4C6-2A17E3F0744D}"/>
                </a:ext>
              </a:extLst>
            </p:cNvPr>
            <p:cNvSpPr/>
            <p:nvPr/>
          </p:nvSpPr>
          <p:spPr>
            <a:xfrm>
              <a:off x="4745925" y="5793675"/>
              <a:ext cx="395099" cy="395099"/>
            </a:xfrm>
            <a:custGeom>
              <a:avLst/>
              <a:gdLst>
                <a:gd name="connsiteX0" fmla="*/ 395236 w 395099"/>
                <a:gd name="connsiteY0" fmla="*/ 198106 h 395099"/>
                <a:gd name="connsiteX1" fmla="*/ 197686 w 395099"/>
                <a:gd name="connsiteY1" fmla="*/ 395656 h 395099"/>
                <a:gd name="connsiteX2" fmla="*/ 137 w 395099"/>
                <a:gd name="connsiteY2" fmla="*/ 198106 h 395099"/>
                <a:gd name="connsiteX3" fmla="*/ 197686 w 395099"/>
                <a:gd name="connsiteY3" fmla="*/ 557 h 395099"/>
                <a:gd name="connsiteX4" fmla="*/ 395236 w 395099"/>
                <a:gd name="connsiteY4" fmla="*/ 19810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236" y="198106"/>
                  </a:moveTo>
                  <a:cubicBezTo>
                    <a:pt x="395236" y="307210"/>
                    <a:pt x="306790" y="395656"/>
                    <a:pt x="197686" y="395656"/>
                  </a:cubicBezTo>
                  <a:cubicBezTo>
                    <a:pt x="88583" y="395656"/>
                    <a:pt x="137" y="307210"/>
                    <a:pt x="137" y="198106"/>
                  </a:cubicBezTo>
                  <a:cubicBezTo>
                    <a:pt x="137" y="89003"/>
                    <a:pt x="88583" y="557"/>
                    <a:pt x="197686" y="557"/>
                  </a:cubicBezTo>
                  <a:cubicBezTo>
                    <a:pt x="306790" y="557"/>
                    <a:pt x="395236" y="89003"/>
                    <a:pt x="395236" y="198106"/>
                  </a:cubicBezTo>
                  <a:close/>
                </a:path>
              </a:pathLst>
            </a:custGeom>
            <a:noFill/>
            <a:ln w="19050" cap="rnd">
              <a:solidFill>
                <a:srgbClr val="CC0000"/>
              </a:solidFill>
              <a:prstDash val="solid"/>
              <a:bevel/>
            </a:ln>
          </p:spPr>
          <p:txBody>
            <a:bodyPr rtlCol="0" anchor="ctr"/>
            <a:lstStyle/>
            <a:p>
              <a:endParaRPr lang="en-US"/>
            </a:p>
          </p:txBody>
        </p:sp>
        <p:sp>
          <p:nvSpPr>
            <p:cNvPr id="1597" name="Freeform: Shape 1596">
              <a:extLst>
                <a:ext uri="{FF2B5EF4-FFF2-40B4-BE49-F238E27FC236}">
                  <a16:creationId xmlns:a16="http://schemas.microsoft.com/office/drawing/2014/main" id="{DBC1AAB4-A3E2-A5D1-F166-436AB6B1F789}"/>
                </a:ext>
              </a:extLst>
            </p:cNvPr>
            <p:cNvSpPr/>
            <p:nvPr/>
          </p:nvSpPr>
          <p:spPr>
            <a:xfrm>
              <a:off x="4811650" y="5857056"/>
              <a:ext cx="251147" cy="256728"/>
            </a:xfrm>
            <a:custGeom>
              <a:avLst/>
              <a:gdLst>
                <a:gd name="connsiteX0" fmla="*/ 154182 w 251147"/>
                <a:gd name="connsiteY0" fmla="*/ 159247 h 256728"/>
                <a:gd name="connsiteX1" fmla="*/ 225619 w 251147"/>
                <a:gd name="connsiteY1" fmla="*/ 159247 h 256728"/>
                <a:gd name="connsiteX2" fmla="*/ 225619 w 251147"/>
                <a:gd name="connsiteY2" fmla="*/ 222871 h 256728"/>
                <a:gd name="connsiteX3" fmla="*/ 154182 w 251147"/>
                <a:gd name="connsiteY3" fmla="*/ 222871 h 256728"/>
                <a:gd name="connsiteX4" fmla="*/ 154182 w 251147"/>
                <a:gd name="connsiteY4" fmla="*/ 159247 h 256728"/>
                <a:gd name="connsiteX5" fmla="*/ 138555 w 251147"/>
                <a:gd name="connsiteY5" fmla="*/ 256357 h 256728"/>
                <a:gd name="connsiteX6" fmla="*/ 154182 w 251147"/>
                <a:gd name="connsiteY6" fmla="*/ 249660 h 256728"/>
                <a:gd name="connsiteX7" fmla="*/ 154182 w 251147"/>
                <a:gd name="connsiteY7" fmla="*/ 228452 h 256728"/>
                <a:gd name="connsiteX8" fmla="*/ 225619 w 251147"/>
                <a:gd name="connsiteY8" fmla="*/ 228452 h 256728"/>
                <a:gd name="connsiteX9" fmla="*/ 225619 w 251147"/>
                <a:gd name="connsiteY9" fmla="*/ 254125 h 256728"/>
                <a:gd name="connsiteX10" fmla="*/ 242362 w 251147"/>
                <a:gd name="connsiteY10" fmla="*/ 246311 h 256728"/>
                <a:gd name="connsiteX11" fmla="*/ 241246 w 251147"/>
                <a:gd name="connsiteY11" fmla="*/ 42044 h 256728"/>
                <a:gd name="connsiteX12" fmla="*/ 251292 w 251147"/>
                <a:gd name="connsiteY12" fmla="*/ 34231 h 256728"/>
                <a:gd name="connsiteX13" fmla="*/ 235665 w 251147"/>
                <a:gd name="connsiteY13" fmla="*/ 18604 h 256728"/>
                <a:gd name="connsiteX14" fmla="*/ 223387 w 251147"/>
                <a:gd name="connsiteY14" fmla="*/ 30882 h 256728"/>
                <a:gd name="connsiteX15" fmla="*/ 155298 w 251147"/>
                <a:gd name="connsiteY15" fmla="*/ 30882 h 256728"/>
                <a:gd name="connsiteX16" fmla="*/ 138555 w 251147"/>
                <a:gd name="connsiteY16" fmla="*/ 19720 h 256728"/>
                <a:gd name="connsiteX17" fmla="*/ 139671 w 251147"/>
                <a:gd name="connsiteY17" fmla="*/ 135806 h 256728"/>
                <a:gd name="connsiteX18" fmla="*/ 138555 w 251147"/>
                <a:gd name="connsiteY18" fmla="*/ 256357 h 256728"/>
                <a:gd name="connsiteX19" fmla="*/ 138555 w 251147"/>
                <a:gd name="connsiteY19" fmla="*/ 256357 h 256728"/>
                <a:gd name="connsiteX20" fmla="*/ 154182 w 251147"/>
                <a:gd name="connsiteY20" fmla="*/ 36463 h 256728"/>
                <a:gd name="connsiteX21" fmla="*/ 225619 w 251147"/>
                <a:gd name="connsiteY21" fmla="*/ 36463 h 256728"/>
                <a:gd name="connsiteX22" fmla="*/ 225619 w 251147"/>
                <a:gd name="connsiteY22" fmla="*/ 93390 h 256728"/>
                <a:gd name="connsiteX23" fmla="*/ 154182 w 251147"/>
                <a:gd name="connsiteY23" fmla="*/ 93390 h 256728"/>
                <a:gd name="connsiteX24" fmla="*/ 154182 w 251147"/>
                <a:gd name="connsiteY24" fmla="*/ 36463 h 256728"/>
                <a:gd name="connsiteX25" fmla="*/ 154182 w 251147"/>
                <a:gd name="connsiteY25" fmla="*/ 98971 h 256728"/>
                <a:gd name="connsiteX26" fmla="*/ 225619 w 251147"/>
                <a:gd name="connsiteY26" fmla="*/ 98971 h 256728"/>
                <a:gd name="connsiteX27" fmla="*/ 225619 w 251147"/>
                <a:gd name="connsiteY27" fmla="*/ 153666 h 256728"/>
                <a:gd name="connsiteX28" fmla="*/ 154182 w 251147"/>
                <a:gd name="connsiteY28" fmla="*/ 153666 h 256728"/>
                <a:gd name="connsiteX29" fmla="*/ 154182 w 251147"/>
                <a:gd name="connsiteY29" fmla="*/ 98971 h 256728"/>
                <a:gd name="connsiteX30" fmla="*/ 62652 w 251147"/>
                <a:gd name="connsiteY30" fmla="*/ 73298 h 256728"/>
                <a:gd name="connsiteX31" fmla="*/ 6842 w 251147"/>
                <a:gd name="connsiteY31" fmla="*/ 73298 h 256728"/>
                <a:gd name="connsiteX32" fmla="*/ 15771 w 251147"/>
                <a:gd name="connsiteY32" fmla="*/ 82228 h 256728"/>
                <a:gd name="connsiteX33" fmla="*/ 38096 w 251147"/>
                <a:gd name="connsiteY33" fmla="*/ 78879 h 256728"/>
                <a:gd name="connsiteX34" fmla="*/ 60420 w 251147"/>
                <a:gd name="connsiteY34" fmla="*/ 78879 h 256728"/>
                <a:gd name="connsiteX35" fmla="*/ 145 w 251147"/>
                <a:gd name="connsiteY35" fmla="*/ 202779 h 256728"/>
                <a:gd name="connsiteX36" fmla="*/ 3493 w 251147"/>
                <a:gd name="connsiteY36" fmla="*/ 206128 h 256728"/>
                <a:gd name="connsiteX37" fmla="*/ 62652 w 251147"/>
                <a:gd name="connsiteY37" fmla="*/ 124644 h 256728"/>
                <a:gd name="connsiteX38" fmla="*/ 61536 w 251147"/>
                <a:gd name="connsiteY38" fmla="*/ 257473 h 256728"/>
                <a:gd name="connsiteX39" fmla="*/ 78279 w 251147"/>
                <a:gd name="connsiteY39" fmla="*/ 249660 h 256728"/>
                <a:gd name="connsiteX40" fmla="*/ 77163 w 251147"/>
                <a:gd name="connsiteY40" fmla="*/ 110133 h 256728"/>
                <a:gd name="connsiteX41" fmla="*/ 98929 w 251147"/>
                <a:gd name="connsiteY41" fmla="*/ 138597 h 256728"/>
                <a:gd name="connsiteX42" fmla="*/ 112324 w 251147"/>
                <a:gd name="connsiteY42" fmla="*/ 144178 h 256728"/>
                <a:gd name="connsiteX43" fmla="*/ 110091 w 251147"/>
                <a:gd name="connsiteY43" fmla="*/ 122970 h 256728"/>
                <a:gd name="connsiteX44" fmla="*/ 77163 w 251147"/>
                <a:gd name="connsiteY44" fmla="*/ 105669 h 256728"/>
                <a:gd name="connsiteX45" fmla="*/ 77163 w 251147"/>
                <a:gd name="connsiteY45" fmla="*/ 78879 h 256728"/>
                <a:gd name="connsiteX46" fmla="*/ 134090 w 251147"/>
                <a:gd name="connsiteY46" fmla="*/ 78879 h 256728"/>
                <a:gd name="connsiteX47" fmla="*/ 115114 w 251147"/>
                <a:gd name="connsiteY47" fmla="*/ 61020 h 256728"/>
                <a:gd name="connsiteX48" fmla="*/ 101720 w 251147"/>
                <a:gd name="connsiteY48" fmla="*/ 73298 h 256728"/>
                <a:gd name="connsiteX49" fmla="*/ 77163 w 251147"/>
                <a:gd name="connsiteY49" fmla="*/ 73298 h 256728"/>
                <a:gd name="connsiteX50" fmla="*/ 77163 w 251147"/>
                <a:gd name="connsiteY50" fmla="*/ 18604 h 256728"/>
                <a:gd name="connsiteX51" fmla="*/ 87209 w 251147"/>
                <a:gd name="connsiteY51" fmla="*/ 10791 h 256728"/>
                <a:gd name="connsiteX52" fmla="*/ 61536 w 251147"/>
                <a:gd name="connsiteY52" fmla="*/ 745 h 256728"/>
                <a:gd name="connsiteX53" fmla="*/ 62652 w 251147"/>
                <a:gd name="connsiteY53" fmla="*/ 73298 h 256728"/>
                <a:gd name="connsiteX54" fmla="*/ 62652 w 251147"/>
                <a:gd name="connsiteY54" fmla="*/ 73298 h 256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51147" h="256728">
                  <a:moveTo>
                    <a:pt x="154182" y="159247"/>
                  </a:moveTo>
                  <a:lnTo>
                    <a:pt x="225619" y="159247"/>
                  </a:lnTo>
                  <a:lnTo>
                    <a:pt x="225619" y="222871"/>
                  </a:lnTo>
                  <a:lnTo>
                    <a:pt x="154182" y="222871"/>
                  </a:lnTo>
                  <a:lnTo>
                    <a:pt x="154182" y="159247"/>
                  </a:lnTo>
                  <a:close/>
                  <a:moveTo>
                    <a:pt x="138555" y="256357"/>
                  </a:moveTo>
                  <a:lnTo>
                    <a:pt x="154182" y="249660"/>
                  </a:lnTo>
                  <a:lnTo>
                    <a:pt x="154182" y="228452"/>
                  </a:lnTo>
                  <a:lnTo>
                    <a:pt x="225619" y="228452"/>
                  </a:lnTo>
                  <a:lnTo>
                    <a:pt x="225619" y="254125"/>
                  </a:lnTo>
                  <a:lnTo>
                    <a:pt x="242362" y="246311"/>
                  </a:lnTo>
                  <a:cubicBezTo>
                    <a:pt x="241618" y="228452"/>
                    <a:pt x="241246" y="160363"/>
                    <a:pt x="241246" y="42044"/>
                  </a:cubicBezTo>
                  <a:lnTo>
                    <a:pt x="251292" y="34231"/>
                  </a:lnTo>
                  <a:lnTo>
                    <a:pt x="235665" y="18604"/>
                  </a:lnTo>
                  <a:lnTo>
                    <a:pt x="223387" y="30882"/>
                  </a:lnTo>
                  <a:lnTo>
                    <a:pt x="155298" y="30882"/>
                  </a:lnTo>
                  <a:lnTo>
                    <a:pt x="138555" y="19720"/>
                  </a:lnTo>
                  <a:cubicBezTo>
                    <a:pt x="139299" y="36836"/>
                    <a:pt x="139671" y="75531"/>
                    <a:pt x="139671" y="135806"/>
                  </a:cubicBezTo>
                  <a:cubicBezTo>
                    <a:pt x="139671" y="196082"/>
                    <a:pt x="139299" y="236265"/>
                    <a:pt x="138555" y="256357"/>
                  </a:cubicBezTo>
                  <a:lnTo>
                    <a:pt x="138555" y="256357"/>
                  </a:lnTo>
                  <a:close/>
                  <a:moveTo>
                    <a:pt x="154182" y="36463"/>
                  </a:moveTo>
                  <a:lnTo>
                    <a:pt x="225619" y="36463"/>
                  </a:lnTo>
                  <a:lnTo>
                    <a:pt x="225619" y="93390"/>
                  </a:lnTo>
                  <a:lnTo>
                    <a:pt x="154182" y="93390"/>
                  </a:lnTo>
                  <a:lnTo>
                    <a:pt x="154182" y="36463"/>
                  </a:lnTo>
                  <a:close/>
                  <a:moveTo>
                    <a:pt x="154182" y="98971"/>
                  </a:moveTo>
                  <a:lnTo>
                    <a:pt x="225619" y="98971"/>
                  </a:lnTo>
                  <a:lnTo>
                    <a:pt x="225619" y="153666"/>
                  </a:lnTo>
                  <a:lnTo>
                    <a:pt x="154182" y="153666"/>
                  </a:lnTo>
                  <a:lnTo>
                    <a:pt x="154182" y="98971"/>
                  </a:lnTo>
                  <a:close/>
                  <a:moveTo>
                    <a:pt x="62652" y="73298"/>
                  </a:moveTo>
                  <a:lnTo>
                    <a:pt x="6842" y="73298"/>
                  </a:lnTo>
                  <a:lnTo>
                    <a:pt x="15771" y="82228"/>
                  </a:lnTo>
                  <a:cubicBezTo>
                    <a:pt x="22469" y="79996"/>
                    <a:pt x="29910" y="78880"/>
                    <a:pt x="38096" y="78879"/>
                  </a:cubicBezTo>
                  <a:lnTo>
                    <a:pt x="60420" y="78879"/>
                  </a:lnTo>
                  <a:cubicBezTo>
                    <a:pt x="52978" y="116087"/>
                    <a:pt x="32887" y="157386"/>
                    <a:pt x="145" y="202779"/>
                  </a:cubicBezTo>
                  <a:lnTo>
                    <a:pt x="3493" y="206128"/>
                  </a:lnTo>
                  <a:cubicBezTo>
                    <a:pt x="28050" y="183059"/>
                    <a:pt x="47769" y="155898"/>
                    <a:pt x="62652" y="124644"/>
                  </a:cubicBezTo>
                  <a:cubicBezTo>
                    <a:pt x="62652" y="167060"/>
                    <a:pt x="62280" y="211336"/>
                    <a:pt x="61536" y="257473"/>
                  </a:cubicBezTo>
                  <a:lnTo>
                    <a:pt x="78279" y="249660"/>
                  </a:lnTo>
                  <a:cubicBezTo>
                    <a:pt x="77535" y="231056"/>
                    <a:pt x="77163" y="184547"/>
                    <a:pt x="77163" y="110133"/>
                  </a:cubicBezTo>
                  <a:cubicBezTo>
                    <a:pt x="87581" y="116831"/>
                    <a:pt x="94836" y="126319"/>
                    <a:pt x="98929" y="138597"/>
                  </a:cubicBezTo>
                  <a:cubicBezTo>
                    <a:pt x="103022" y="150875"/>
                    <a:pt x="107487" y="152735"/>
                    <a:pt x="112324" y="144178"/>
                  </a:cubicBezTo>
                  <a:cubicBezTo>
                    <a:pt x="117161" y="135620"/>
                    <a:pt x="116416" y="128551"/>
                    <a:pt x="110091" y="122970"/>
                  </a:cubicBezTo>
                  <a:cubicBezTo>
                    <a:pt x="103766" y="117389"/>
                    <a:pt x="92790" y="111622"/>
                    <a:pt x="77163" y="105669"/>
                  </a:cubicBezTo>
                  <a:lnTo>
                    <a:pt x="77163" y="78879"/>
                  </a:lnTo>
                  <a:lnTo>
                    <a:pt x="134090" y="78879"/>
                  </a:lnTo>
                  <a:lnTo>
                    <a:pt x="115114" y="61020"/>
                  </a:lnTo>
                  <a:lnTo>
                    <a:pt x="101720" y="73298"/>
                  </a:lnTo>
                  <a:lnTo>
                    <a:pt x="77163" y="73298"/>
                  </a:lnTo>
                  <a:lnTo>
                    <a:pt x="77163" y="18604"/>
                  </a:lnTo>
                  <a:lnTo>
                    <a:pt x="87209" y="10791"/>
                  </a:lnTo>
                  <a:lnTo>
                    <a:pt x="61536" y="745"/>
                  </a:lnTo>
                  <a:cubicBezTo>
                    <a:pt x="62280" y="19348"/>
                    <a:pt x="62652" y="43533"/>
                    <a:pt x="62652" y="73298"/>
                  </a:cubicBezTo>
                  <a:lnTo>
                    <a:pt x="62652" y="73298"/>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598" name="Graphic 2">
            <a:extLst>
              <a:ext uri="{FF2B5EF4-FFF2-40B4-BE49-F238E27FC236}">
                <a16:creationId xmlns:a16="http://schemas.microsoft.com/office/drawing/2014/main" id="{0D7E317C-96FC-2BE6-BD67-A6F59959BEE8}"/>
              </a:ext>
            </a:extLst>
          </p:cNvPr>
          <p:cNvGrpSpPr/>
          <p:nvPr/>
        </p:nvGrpSpPr>
        <p:grpSpPr>
          <a:xfrm>
            <a:off x="2854353" y="6236574"/>
            <a:ext cx="464343" cy="464343"/>
            <a:chOff x="5854303" y="5759053"/>
            <a:chExt cx="464343" cy="464343"/>
          </a:xfrm>
        </p:grpSpPr>
        <p:sp>
          <p:nvSpPr>
            <p:cNvPr id="1599" name="Freeform: Shape 1598">
              <a:extLst>
                <a:ext uri="{FF2B5EF4-FFF2-40B4-BE49-F238E27FC236}">
                  <a16:creationId xmlns:a16="http://schemas.microsoft.com/office/drawing/2014/main" id="{155B4282-5597-C679-4ECE-792A39D64177}"/>
                </a:ext>
              </a:extLst>
            </p:cNvPr>
            <p:cNvSpPr/>
            <p:nvPr/>
          </p:nvSpPr>
          <p:spPr>
            <a:xfrm>
              <a:off x="5854303" y="5759053"/>
              <a:ext cx="464343" cy="464343"/>
            </a:xfrm>
            <a:custGeom>
              <a:avLst/>
              <a:gdLst>
                <a:gd name="connsiteX0" fmla="*/ 464600 w 464343"/>
                <a:gd name="connsiteY0" fmla="*/ 232728 h 464343"/>
                <a:gd name="connsiteX1" fmla="*/ 232428 w 464343"/>
                <a:gd name="connsiteY1" fmla="*/ 464900 h 464343"/>
                <a:gd name="connsiteX2" fmla="*/ 257 w 464343"/>
                <a:gd name="connsiteY2" fmla="*/ 232728 h 464343"/>
                <a:gd name="connsiteX3" fmla="*/ 232428 w 464343"/>
                <a:gd name="connsiteY3" fmla="*/ 557 h 464343"/>
                <a:gd name="connsiteX4" fmla="*/ 464600 w 464343"/>
                <a:gd name="connsiteY4" fmla="*/ 23272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728"/>
                  </a:moveTo>
                  <a:cubicBezTo>
                    <a:pt x="464600" y="360887"/>
                    <a:pt x="360587" y="464900"/>
                    <a:pt x="232428" y="464900"/>
                  </a:cubicBezTo>
                  <a:cubicBezTo>
                    <a:pt x="104270" y="464900"/>
                    <a:pt x="257" y="360887"/>
                    <a:pt x="257" y="232728"/>
                  </a:cubicBezTo>
                  <a:cubicBezTo>
                    <a:pt x="257" y="104570"/>
                    <a:pt x="104270" y="557"/>
                    <a:pt x="232428" y="557"/>
                  </a:cubicBezTo>
                  <a:cubicBezTo>
                    <a:pt x="360587" y="557"/>
                    <a:pt x="464600" y="104570"/>
                    <a:pt x="464600" y="23272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00" name="Freeform: Shape 1599">
              <a:extLst>
                <a:ext uri="{FF2B5EF4-FFF2-40B4-BE49-F238E27FC236}">
                  <a16:creationId xmlns:a16="http://schemas.microsoft.com/office/drawing/2014/main" id="{3918DBB3-4770-10F7-FAE4-0CA20FEC6F36}"/>
                </a:ext>
              </a:extLst>
            </p:cNvPr>
            <p:cNvSpPr/>
            <p:nvPr/>
          </p:nvSpPr>
          <p:spPr>
            <a:xfrm>
              <a:off x="5888925" y="5793675"/>
              <a:ext cx="395099" cy="395099"/>
            </a:xfrm>
            <a:custGeom>
              <a:avLst/>
              <a:gdLst>
                <a:gd name="connsiteX0" fmla="*/ 395356 w 395099"/>
                <a:gd name="connsiteY0" fmla="*/ 198106 h 395099"/>
                <a:gd name="connsiteX1" fmla="*/ 197806 w 395099"/>
                <a:gd name="connsiteY1" fmla="*/ 395656 h 395099"/>
                <a:gd name="connsiteX2" fmla="*/ 257 w 395099"/>
                <a:gd name="connsiteY2" fmla="*/ 198106 h 395099"/>
                <a:gd name="connsiteX3" fmla="*/ 197806 w 395099"/>
                <a:gd name="connsiteY3" fmla="*/ 557 h 395099"/>
                <a:gd name="connsiteX4" fmla="*/ 395356 w 395099"/>
                <a:gd name="connsiteY4" fmla="*/ 19810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8106"/>
                  </a:moveTo>
                  <a:cubicBezTo>
                    <a:pt x="395356" y="307210"/>
                    <a:pt x="306910" y="395656"/>
                    <a:pt x="197806" y="395656"/>
                  </a:cubicBezTo>
                  <a:cubicBezTo>
                    <a:pt x="88703" y="395656"/>
                    <a:pt x="257" y="307210"/>
                    <a:pt x="257" y="198106"/>
                  </a:cubicBezTo>
                  <a:cubicBezTo>
                    <a:pt x="257" y="89003"/>
                    <a:pt x="88703" y="557"/>
                    <a:pt x="197806" y="557"/>
                  </a:cubicBezTo>
                  <a:cubicBezTo>
                    <a:pt x="306910" y="557"/>
                    <a:pt x="395356" y="89003"/>
                    <a:pt x="395356" y="198106"/>
                  </a:cubicBezTo>
                  <a:close/>
                </a:path>
              </a:pathLst>
            </a:custGeom>
            <a:noFill/>
            <a:ln w="19050" cap="rnd">
              <a:solidFill>
                <a:srgbClr val="CC0000"/>
              </a:solidFill>
              <a:prstDash val="solid"/>
              <a:bevel/>
            </a:ln>
          </p:spPr>
          <p:txBody>
            <a:bodyPr rtlCol="0" anchor="ctr"/>
            <a:lstStyle/>
            <a:p>
              <a:endParaRPr lang="en-US"/>
            </a:p>
          </p:txBody>
        </p:sp>
        <p:sp>
          <p:nvSpPr>
            <p:cNvPr id="1601" name="Freeform: Shape 1600">
              <a:extLst>
                <a:ext uri="{FF2B5EF4-FFF2-40B4-BE49-F238E27FC236}">
                  <a16:creationId xmlns:a16="http://schemas.microsoft.com/office/drawing/2014/main" id="{53009421-EDC3-92F5-1608-36C1EFCDCC11}"/>
                </a:ext>
              </a:extLst>
            </p:cNvPr>
            <p:cNvSpPr/>
            <p:nvPr/>
          </p:nvSpPr>
          <p:spPr>
            <a:xfrm>
              <a:off x="5970835" y="5859512"/>
              <a:ext cx="245566" cy="263425"/>
            </a:xfrm>
            <a:custGeom>
              <a:avLst/>
              <a:gdLst>
                <a:gd name="connsiteX0" fmla="*/ 180011 w 245566"/>
                <a:gd name="connsiteY0" fmla="*/ 71003 h 263425"/>
                <a:gd name="connsiteX1" fmla="*/ 222427 w 245566"/>
                <a:gd name="connsiteY1" fmla="*/ 71003 h 263425"/>
                <a:gd name="connsiteX2" fmla="*/ 222427 w 245566"/>
                <a:gd name="connsiteY2" fmla="*/ 184856 h 263425"/>
                <a:gd name="connsiteX3" fmla="*/ 211264 w 245566"/>
                <a:gd name="connsiteY3" fmla="*/ 194344 h 263425"/>
                <a:gd name="connsiteX4" fmla="*/ 190056 w 245566"/>
                <a:gd name="connsiteY4" fmla="*/ 191554 h 263425"/>
                <a:gd name="connsiteX5" fmla="*/ 190056 w 245566"/>
                <a:gd name="connsiteY5" fmla="*/ 196019 h 263425"/>
                <a:gd name="connsiteX6" fmla="*/ 216845 w 245566"/>
                <a:gd name="connsiteY6" fmla="*/ 218343 h 263425"/>
                <a:gd name="connsiteX7" fmla="*/ 236937 w 245566"/>
                <a:gd name="connsiteY7" fmla="*/ 187089 h 263425"/>
                <a:gd name="connsiteX8" fmla="*/ 236937 w 245566"/>
                <a:gd name="connsiteY8" fmla="*/ 75468 h 263425"/>
                <a:gd name="connsiteX9" fmla="*/ 245867 w 245566"/>
                <a:gd name="connsiteY9" fmla="*/ 68771 h 263425"/>
                <a:gd name="connsiteX10" fmla="*/ 229124 w 245566"/>
                <a:gd name="connsiteY10" fmla="*/ 54260 h 263425"/>
                <a:gd name="connsiteX11" fmla="*/ 219078 w 245566"/>
                <a:gd name="connsiteY11" fmla="*/ 65422 h 263425"/>
                <a:gd name="connsiteX12" fmla="*/ 180011 w 245566"/>
                <a:gd name="connsiteY12" fmla="*/ 65422 h 263425"/>
                <a:gd name="connsiteX13" fmla="*/ 180011 w 245566"/>
                <a:gd name="connsiteY13" fmla="*/ 20773 h 263425"/>
                <a:gd name="connsiteX14" fmla="*/ 190056 w 245566"/>
                <a:gd name="connsiteY14" fmla="*/ 11844 h 263425"/>
                <a:gd name="connsiteX15" fmla="*/ 164384 w 245566"/>
                <a:gd name="connsiteY15" fmla="*/ 682 h 263425"/>
                <a:gd name="connsiteX16" fmla="*/ 165500 w 245566"/>
                <a:gd name="connsiteY16" fmla="*/ 65422 h 263425"/>
                <a:gd name="connsiteX17" fmla="*/ 126432 w 245566"/>
                <a:gd name="connsiteY17" fmla="*/ 65422 h 263425"/>
                <a:gd name="connsiteX18" fmla="*/ 109689 w 245566"/>
                <a:gd name="connsiteY18" fmla="*/ 56492 h 263425"/>
                <a:gd name="connsiteX19" fmla="*/ 110805 w 245566"/>
                <a:gd name="connsiteY19" fmla="*/ 130720 h 263425"/>
                <a:gd name="connsiteX20" fmla="*/ 109689 w 245566"/>
                <a:gd name="connsiteY20" fmla="*/ 213878 h 263425"/>
                <a:gd name="connsiteX21" fmla="*/ 125316 w 245566"/>
                <a:gd name="connsiteY21" fmla="*/ 204948 h 263425"/>
                <a:gd name="connsiteX22" fmla="*/ 125316 w 245566"/>
                <a:gd name="connsiteY22" fmla="*/ 71003 h 263425"/>
                <a:gd name="connsiteX23" fmla="*/ 165500 w 245566"/>
                <a:gd name="connsiteY23" fmla="*/ 71003 h 263425"/>
                <a:gd name="connsiteX24" fmla="*/ 165500 w 245566"/>
                <a:gd name="connsiteY24" fmla="*/ 210529 h 263425"/>
                <a:gd name="connsiteX25" fmla="*/ 164384 w 245566"/>
                <a:gd name="connsiteY25" fmla="*/ 264107 h 263425"/>
                <a:gd name="connsiteX26" fmla="*/ 181127 w 245566"/>
                <a:gd name="connsiteY26" fmla="*/ 256294 h 263425"/>
                <a:gd name="connsiteX27" fmla="*/ 180011 w 245566"/>
                <a:gd name="connsiteY27" fmla="*/ 217227 h 263425"/>
                <a:gd name="connsiteX28" fmla="*/ 180011 w 245566"/>
                <a:gd name="connsiteY28" fmla="*/ 71003 h 263425"/>
                <a:gd name="connsiteX29" fmla="*/ 15927 w 245566"/>
                <a:gd name="connsiteY29" fmla="*/ 57608 h 263425"/>
                <a:gd name="connsiteX30" fmla="*/ 71738 w 245566"/>
                <a:gd name="connsiteY30" fmla="*/ 57608 h 263425"/>
                <a:gd name="connsiteX31" fmla="*/ 71738 w 245566"/>
                <a:gd name="connsiteY31" fmla="*/ 108954 h 263425"/>
                <a:gd name="connsiteX32" fmla="*/ 15927 w 245566"/>
                <a:gd name="connsiteY32" fmla="*/ 108954 h 263425"/>
                <a:gd name="connsiteX33" fmla="*/ 15927 w 245566"/>
                <a:gd name="connsiteY33" fmla="*/ 57608 h 263425"/>
                <a:gd name="connsiteX34" fmla="*/ 15927 w 245566"/>
                <a:gd name="connsiteY34" fmla="*/ 158067 h 263425"/>
                <a:gd name="connsiteX35" fmla="*/ 76203 w 245566"/>
                <a:gd name="connsiteY35" fmla="*/ 158067 h 263425"/>
                <a:gd name="connsiteX36" fmla="*/ 76203 w 245566"/>
                <a:gd name="connsiteY36" fmla="*/ 221691 h 263425"/>
                <a:gd name="connsiteX37" fmla="*/ 15927 w 245566"/>
                <a:gd name="connsiteY37" fmla="*/ 221691 h 263425"/>
                <a:gd name="connsiteX38" fmla="*/ 15927 w 245566"/>
                <a:gd name="connsiteY38" fmla="*/ 158067 h 263425"/>
                <a:gd name="connsiteX39" fmla="*/ 301 w 245566"/>
                <a:gd name="connsiteY39" fmla="*/ 250713 h 263425"/>
                <a:gd name="connsiteX40" fmla="*/ 15927 w 245566"/>
                <a:gd name="connsiteY40" fmla="*/ 244016 h 263425"/>
                <a:gd name="connsiteX41" fmla="*/ 15927 w 245566"/>
                <a:gd name="connsiteY41" fmla="*/ 227273 h 263425"/>
                <a:gd name="connsiteX42" fmla="*/ 76203 w 245566"/>
                <a:gd name="connsiteY42" fmla="*/ 227273 h 263425"/>
                <a:gd name="connsiteX43" fmla="*/ 76203 w 245566"/>
                <a:gd name="connsiteY43" fmla="*/ 244016 h 263425"/>
                <a:gd name="connsiteX44" fmla="*/ 91830 w 245566"/>
                <a:gd name="connsiteY44" fmla="*/ 237318 h 263425"/>
                <a:gd name="connsiteX45" fmla="*/ 90714 w 245566"/>
                <a:gd name="connsiteY45" fmla="*/ 162532 h 263425"/>
                <a:gd name="connsiteX46" fmla="*/ 97411 w 245566"/>
                <a:gd name="connsiteY46" fmla="*/ 156951 h 263425"/>
                <a:gd name="connsiteX47" fmla="*/ 84016 w 245566"/>
                <a:gd name="connsiteY47" fmla="*/ 142440 h 263425"/>
                <a:gd name="connsiteX48" fmla="*/ 73970 w 245566"/>
                <a:gd name="connsiteY48" fmla="*/ 152486 h 263425"/>
                <a:gd name="connsiteX49" fmla="*/ 15927 w 245566"/>
                <a:gd name="connsiteY49" fmla="*/ 152486 h 263425"/>
                <a:gd name="connsiteX50" fmla="*/ 15927 w 245566"/>
                <a:gd name="connsiteY50" fmla="*/ 114535 h 263425"/>
                <a:gd name="connsiteX51" fmla="*/ 71738 w 245566"/>
                <a:gd name="connsiteY51" fmla="*/ 114535 h 263425"/>
                <a:gd name="connsiteX52" fmla="*/ 71738 w 245566"/>
                <a:gd name="connsiteY52" fmla="*/ 127930 h 263425"/>
                <a:gd name="connsiteX53" fmla="*/ 87365 w 245566"/>
                <a:gd name="connsiteY53" fmla="*/ 120116 h 263425"/>
                <a:gd name="connsiteX54" fmla="*/ 86249 w 245566"/>
                <a:gd name="connsiteY54" fmla="*/ 62073 h 263425"/>
                <a:gd name="connsiteX55" fmla="*/ 94062 w 245566"/>
                <a:gd name="connsiteY55" fmla="*/ 56492 h 263425"/>
                <a:gd name="connsiteX56" fmla="*/ 79552 w 245566"/>
                <a:gd name="connsiteY56" fmla="*/ 41981 h 263425"/>
                <a:gd name="connsiteX57" fmla="*/ 69506 w 245566"/>
                <a:gd name="connsiteY57" fmla="*/ 52027 h 263425"/>
                <a:gd name="connsiteX58" fmla="*/ 34903 w 245566"/>
                <a:gd name="connsiteY58" fmla="*/ 52027 h 263425"/>
                <a:gd name="connsiteX59" fmla="*/ 52762 w 245566"/>
                <a:gd name="connsiteY59" fmla="*/ 23006 h 263425"/>
                <a:gd name="connsiteX60" fmla="*/ 62808 w 245566"/>
                <a:gd name="connsiteY60" fmla="*/ 15192 h 263425"/>
                <a:gd name="connsiteX61" fmla="*/ 39368 w 245566"/>
                <a:gd name="connsiteY61" fmla="*/ 1798 h 263425"/>
                <a:gd name="connsiteX62" fmla="*/ 27090 w 245566"/>
                <a:gd name="connsiteY62" fmla="*/ 52027 h 263425"/>
                <a:gd name="connsiteX63" fmla="*/ 15927 w 245566"/>
                <a:gd name="connsiteY63" fmla="*/ 52027 h 263425"/>
                <a:gd name="connsiteX64" fmla="*/ 301 w 245566"/>
                <a:gd name="connsiteY64" fmla="*/ 44214 h 263425"/>
                <a:gd name="connsiteX65" fmla="*/ 1417 w 245566"/>
                <a:gd name="connsiteY65" fmla="*/ 142440 h 263425"/>
                <a:gd name="connsiteX66" fmla="*/ 301 w 245566"/>
                <a:gd name="connsiteY66" fmla="*/ 250713 h 263425"/>
                <a:gd name="connsiteX67" fmla="*/ 301 w 245566"/>
                <a:gd name="connsiteY67" fmla="*/ 250713 h 26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45566" h="263425">
                  <a:moveTo>
                    <a:pt x="180011" y="71003"/>
                  </a:moveTo>
                  <a:lnTo>
                    <a:pt x="222427" y="71003"/>
                  </a:lnTo>
                  <a:lnTo>
                    <a:pt x="222427" y="184856"/>
                  </a:lnTo>
                  <a:cubicBezTo>
                    <a:pt x="221682" y="191554"/>
                    <a:pt x="217961" y="194716"/>
                    <a:pt x="211264" y="194344"/>
                  </a:cubicBezTo>
                  <a:cubicBezTo>
                    <a:pt x="204567" y="193972"/>
                    <a:pt x="197498" y="193042"/>
                    <a:pt x="190056" y="191554"/>
                  </a:cubicBezTo>
                  <a:lnTo>
                    <a:pt x="190056" y="196019"/>
                  </a:lnTo>
                  <a:cubicBezTo>
                    <a:pt x="205683" y="201228"/>
                    <a:pt x="214613" y="208669"/>
                    <a:pt x="216845" y="218343"/>
                  </a:cubicBezTo>
                  <a:cubicBezTo>
                    <a:pt x="230984" y="210901"/>
                    <a:pt x="237681" y="200483"/>
                    <a:pt x="236937" y="187089"/>
                  </a:cubicBezTo>
                  <a:lnTo>
                    <a:pt x="236937" y="75468"/>
                  </a:lnTo>
                  <a:lnTo>
                    <a:pt x="245867" y="68771"/>
                  </a:lnTo>
                  <a:lnTo>
                    <a:pt x="229124" y="54260"/>
                  </a:lnTo>
                  <a:lnTo>
                    <a:pt x="219078" y="65422"/>
                  </a:lnTo>
                  <a:lnTo>
                    <a:pt x="180011" y="65422"/>
                  </a:lnTo>
                  <a:lnTo>
                    <a:pt x="180011" y="20773"/>
                  </a:lnTo>
                  <a:lnTo>
                    <a:pt x="190056" y="11844"/>
                  </a:lnTo>
                  <a:lnTo>
                    <a:pt x="164384" y="682"/>
                  </a:lnTo>
                  <a:cubicBezTo>
                    <a:pt x="165128" y="12588"/>
                    <a:pt x="165500" y="34168"/>
                    <a:pt x="165500" y="65422"/>
                  </a:cubicBezTo>
                  <a:lnTo>
                    <a:pt x="126432" y="65422"/>
                  </a:lnTo>
                  <a:lnTo>
                    <a:pt x="109689" y="56492"/>
                  </a:lnTo>
                  <a:cubicBezTo>
                    <a:pt x="110433" y="73608"/>
                    <a:pt x="110805" y="98350"/>
                    <a:pt x="110805" y="130720"/>
                  </a:cubicBezTo>
                  <a:cubicBezTo>
                    <a:pt x="110805" y="163090"/>
                    <a:pt x="110433" y="190810"/>
                    <a:pt x="109689" y="213878"/>
                  </a:cubicBezTo>
                  <a:lnTo>
                    <a:pt x="125316" y="204948"/>
                  </a:lnTo>
                  <a:lnTo>
                    <a:pt x="125316" y="71003"/>
                  </a:lnTo>
                  <a:lnTo>
                    <a:pt x="165500" y="71003"/>
                  </a:lnTo>
                  <a:lnTo>
                    <a:pt x="165500" y="210529"/>
                  </a:lnTo>
                  <a:cubicBezTo>
                    <a:pt x="165500" y="225412"/>
                    <a:pt x="165127" y="243272"/>
                    <a:pt x="164384" y="264107"/>
                  </a:cubicBezTo>
                  <a:lnTo>
                    <a:pt x="181127" y="256294"/>
                  </a:lnTo>
                  <a:cubicBezTo>
                    <a:pt x="180382" y="242899"/>
                    <a:pt x="180010" y="229877"/>
                    <a:pt x="180011" y="217227"/>
                  </a:cubicBezTo>
                  <a:lnTo>
                    <a:pt x="180011" y="71003"/>
                  </a:lnTo>
                  <a:close/>
                  <a:moveTo>
                    <a:pt x="15927" y="57608"/>
                  </a:moveTo>
                  <a:lnTo>
                    <a:pt x="71738" y="57608"/>
                  </a:lnTo>
                  <a:lnTo>
                    <a:pt x="71738" y="108954"/>
                  </a:lnTo>
                  <a:lnTo>
                    <a:pt x="15927" y="108954"/>
                  </a:lnTo>
                  <a:lnTo>
                    <a:pt x="15927" y="57608"/>
                  </a:lnTo>
                  <a:close/>
                  <a:moveTo>
                    <a:pt x="15927" y="158067"/>
                  </a:moveTo>
                  <a:lnTo>
                    <a:pt x="76203" y="158067"/>
                  </a:lnTo>
                  <a:lnTo>
                    <a:pt x="76203" y="221691"/>
                  </a:lnTo>
                  <a:lnTo>
                    <a:pt x="15927" y="221691"/>
                  </a:lnTo>
                  <a:lnTo>
                    <a:pt x="15927" y="158067"/>
                  </a:lnTo>
                  <a:close/>
                  <a:moveTo>
                    <a:pt x="301" y="250713"/>
                  </a:moveTo>
                  <a:lnTo>
                    <a:pt x="15927" y="244016"/>
                  </a:lnTo>
                  <a:lnTo>
                    <a:pt x="15927" y="227273"/>
                  </a:lnTo>
                  <a:lnTo>
                    <a:pt x="76203" y="227273"/>
                  </a:lnTo>
                  <a:lnTo>
                    <a:pt x="76203" y="244016"/>
                  </a:lnTo>
                  <a:lnTo>
                    <a:pt x="91830" y="237318"/>
                  </a:lnTo>
                  <a:cubicBezTo>
                    <a:pt x="91086" y="228389"/>
                    <a:pt x="90713" y="203460"/>
                    <a:pt x="90714" y="162532"/>
                  </a:cubicBezTo>
                  <a:lnTo>
                    <a:pt x="97411" y="156951"/>
                  </a:lnTo>
                  <a:lnTo>
                    <a:pt x="84016" y="142440"/>
                  </a:lnTo>
                  <a:lnTo>
                    <a:pt x="73970" y="152486"/>
                  </a:lnTo>
                  <a:lnTo>
                    <a:pt x="15927" y="152486"/>
                  </a:lnTo>
                  <a:lnTo>
                    <a:pt x="15927" y="114535"/>
                  </a:lnTo>
                  <a:lnTo>
                    <a:pt x="71738" y="114535"/>
                  </a:lnTo>
                  <a:lnTo>
                    <a:pt x="71738" y="127930"/>
                  </a:lnTo>
                  <a:lnTo>
                    <a:pt x="87365" y="120116"/>
                  </a:lnTo>
                  <a:cubicBezTo>
                    <a:pt x="86621" y="109698"/>
                    <a:pt x="86249" y="90351"/>
                    <a:pt x="86249" y="62073"/>
                  </a:cubicBezTo>
                  <a:lnTo>
                    <a:pt x="94062" y="56492"/>
                  </a:lnTo>
                  <a:lnTo>
                    <a:pt x="79552" y="41981"/>
                  </a:lnTo>
                  <a:lnTo>
                    <a:pt x="69506" y="52027"/>
                  </a:lnTo>
                  <a:lnTo>
                    <a:pt x="34903" y="52027"/>
                  </a:lnTo>
                  <a:lnTo>
                    <a:pt x="52762" y="23006"/>
                  </a:lnTo>
                  <a:lnTo>
                    <a:pt x="62808" y="15192"/>
                  </a:lnTo>
                  <a:lnTo>
                    <a:pt x="39368" y="1798"/>
                  </a:lnTo>
                  <a:cubicBezTo>
                    <a:pt x="39368" y="14449"/>
                    <a:pt x="35275" y="31192"/>
                    <a:pt x="27090" y="52027"/>
                  </a:cubicBezTo>
                  <a:lnTo>
                    <a:pt x="15927" y="52027"/>
                  </a:lnTo>
                  <a:lnTo>
                    <a:pt x="301" y="44214"/>
                  </a:lnTo>
                  <a:cubicBezTo>
                    <a:pt x="1045" y="59097"/>
                    <a:pt x="1417" y="91839"/>
                    <a:pt x="1417" y="142440"/>
                  </a:cubicBezTo>
                  <a:cubicBezTo>
                    <a:pt x="1417" y="193042"/>
                    <a:pt x="1045" y="229133"/>
                    <a:pt x="301" y="250713"/>
                  </a:cubicBezTo>
                  <a:lnTo>
                    <a:pt x="301" y="250713"/>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02" name="Graphic 2">
            <a:extLst>
              <a:ext uri="{FF2B5EF4-FFF2-40B4-BE49-F238E27FC236}">
                <a16:creationId xmlns:a16="http://schemas.microsoft.com/office/drawing/2014/main" id="{7D0FCAD8-102C-EE35-C134-274ECF1AA650}"/>
              </a:ext>
            </a:extLst>
          </p:cNvPr>
          <p:cNvGrpSpPr/>
          <p:nvPr/>
        </p:nvGrpSpPr>
        <p:grpSpPr>
          <a:xfrm>
            <a:off x="3541753" y="6236574"/>
            <a:ext cx="464343" cy="464343"/>
            <a:chOff x="6425803" y="5759053"/>
            <a:chExt cx="464343" cy="464343"/>
          </a:xfrm>
        </p:grpSpPr>
        <p:sp>
          <p:nvSpPr>
            <p:cNvPr id="1603" name="Freeform: Shape 1602">
              <a:extLst>
                <a:ext uri="{FF2B5EF4-FFF2-40B4-BE49-F238E27FC236}">
                  <a16:creationId xmlns:a16="http://schemas.microsoft.com/office/drawing/2014/main" id="{29330C03-1597-E476-9DA0-31378A574BAE}"/>
                </a:ext>
              </a:extLst>
            </p:cNvPr>
            <p:cNvSpPr/>
            <p:nvPr/>
          </p:nvSpPr>
          <p:spPr>
            <a:xfrm>
              <a:off x="6425803" y="5759053"/>
              <a:ext cx="464343" cy="464343"/>
            </a:xfrm>
            <a:custGeom>
              <a:avLst/>
              <a:gdLst>
                <a:gd name="connsiteX0" fmla="*/ 464660 w 464343"/>
                <a:gd name="connsiteY0" fmla="*/ 232728 h 464343"/>
                <a:gd name="connsiteX1" fmla="*/ 232488 w 464343"/>
                <a:gd name="connsiteY1" fmla="*/ 464900 h 464343"/>
                <a:gd name="connsiteX2" fmla="*/ 317 w 464343"/>
                <a:gd name="connsiteY2" fmla="*/ 232728 h 464343"/>
                <a:gd name="connsiteX3" fmla="*/ 232488 w 464343"/>
                <a:gd name="connsiteY3" fmla="*/ 557 h 464343"/>
                <a:gd name="connsiteX4" fmla="*/ 464660 w 464343"/>
                <a:gd name="connsiteY4" fmla="*/ 23272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60" y="232728"/>
                  </a:moveTo>
                  <a:cubicBezTo>
                    <a:pt x="464660" y="360887"/>
                    <a:pt x="360647" y="464900"/>
                    <a:pt x="232488" y="464900"/>
                  </a:cubicBezTo>
                  <a:cubicBezTo>
                    <a:pt x="104330" y="464900"/>
                    <a:pt x="317" y="360887"/>
                    <a:pt x="317" y="232728"/>
                  </a:cubicBezTo>
                  <a:cubicBezTo>
                    <a:pt x="317" y="104570"/>
                    <a:pt x="104330" y="557"/>
                    <a:pt x="232488" y="557"/>
                  </a:cubicBezTo>
                  <a:cubicBezTo>
                    <a:pt x="360647" y="557"/>
                    <a:pt x="464660" y="104570"/>
                    <a:pt x="464660" y="23272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04" name="Freeform: Shape 1603">
              <a:extLst>
                <a:ext uri="{FF2B5EF4-FFF2-40B4-BE49-F238E27FC236}">
                  <a16:creationId xmlns:a16="http://schemas.microsoft.com/office/drawing/2014/main" id="{B3003A7E-1171-9A8C-1FA5-39071D554678}"/>
                </a:ext>
              </a:extLst>
            </p:cNvPr>
            <p:cNvSpPr/>
            <p:nvPr/>
          </p:nvSpPr>
          <p:spPr>
            <a:xfrm>
              <a:off x="6460425" y="5793675"/>
              <a:ext cx="395099" cy="395099"/>
            </a:xfrm>
            <a:custGeom>
              <a:avLst/>
              <a:gdLst>
                <a:gd name="connsiteX0" fmla="*/ 395416 w 395099"/>
                <a:gd name="connsiteY0" fmla="*/ 198106 h 395099"/>
                <a:gd name="connsiteX1" fmla="*/ 197866 w 395099"/>
                <a:gd name="connsiteY1" fmla="*/ 395656 h 395099"/>
                <a:gd name="connsiteX2" fmla="*/ 317 w 395099"/>
                <a:gd name="connsiteY2" fmla="*/ 198106 h 395099"/>
                <a:gd name="connsiteX3" fmla="*/ 197866 w 395099"/>
                <a:gd name="connsiteY3" fmla="*/ 557 h 395099"/>
                <a:gd name="connsiteX4" fmla="*/ 395416 w 395099"/>
                <a:gd name="connsiteY4" fmla="*/ 19810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416" y="198106"/>
                  </a:moveTo>
                  <a:cubicBezTo>
                    <a:pt x="395416" y="307210"/>
                    <a:pt x="306970" y="395656"/>
                    <a:pt x="197866" y="395656"/>
                  </a:cubicBezTo>
                  <a:cubicBezTo>
                    <a:pt x="88763" y="395656"/>
                    <a:pt x="317" y="307210"/>
                    <a:pt x="317" y="198106"/>
                  </a:cubicBezTo>
                  <a:cubicBezTo>
                    <a:pt x="317" y="89003"/>
                    <a:pt x="88763" y="557"/>
                    <a:pt x="197866" y="557"/>
                  </a:cubicBezTo>
                  <a:cubicBezTo>
                    <a:pt x="306970" y="557"/>
                    <a:pt x="395416" y="89003"/>
                    <a:pt x="395416" y="198106"/>
                  </a:cubicBezTo>
                  <a:close/>
                </a:path>
              </a:pathLst>
            </a:custGeom>
            <a:noFill/>
            <a:ln w="19050" cap="rnd">
              <a:solidFill>
                <a:srgbClr val="CC0000"/>
              </a:solidFill>
              <a:prstDash val="solid"/>
              <a:bevel/>
            </a:ln>
          </p:spPr>
          <p:txBody>
            <a:bodyPr rtlCol="0" anchor="ctr"/>
            <a:lstStyle/>
            <a:p>
              <a:endParaRPr lang="en-US"/>
            </a:p>
          </p:txBody>
        </p:sp>
        <p:sp>
          <p:nvSpPr>
            <p:cNvPr id="1605" name="Freeform: Shape 1604">
              <a:extLst>
                <a:ext uri="{FF2B5EF4-FFF2-40B4-BE49-F238E27FC236}">
                  <a16:creationId xmlns:a16="http://schemas.microsoft.com/office/drawing/2014/main" id="{B2003DF2-882C-6305-A4DB-619CCF52B4D6}"/>
                </a:ext>
              </a:extLst>
            </p:cNvPr>
            <p:cNvSpPr/>
            <p:nvPr/>
          </p:nvSpPr>
          <p:spPr>
            <a:xfrm>
              <a:off x="6527936" y="5859512"/>
              <a:ext cx="260077" cy="263425"/>
            </a:xfrm>
            <a:custGeom>
              <a:avLst/>
              <a:gdLst>
                <a:gd name="connsiteX0" fmla="*/ 66979 w 260077"/>
                <a:gd name="connsiteY0" fmla="*/ 214651 h 263425"/>
                <a:gd name="connsiteX1" fmla="*/ 66979 w 260077"/>
                <a:gd name="connsiteY1" fmla="*/ 95217 h 263425"/>
                <a:gd name="connsiteX2" fmla="*/ 74792 w 260077"/>
                <a:gd name="connsiteY2" fmla="*/ 87403 h 263425"/>
                <a:gd name="connsiteX3" fmla="*/ 58049 w 260077"/>
                <a:gd name="connsiteY3" fmla="*/ 79590 h 263425"/>
                <a:gd name="connsiteX4" fmla="*/ 78699 w 260077"/>
                <a:gd name="connsiteY4" fmla="*/ 38848 h 263425"/>
                <a:gd name="connsiteX5" fmla="*/ 97117 w 260077"/>
                <a:gd name="connsiteY5" fmla="*/ 15966 h 263425"/>
                <a:gd name="connsiteX6" fmla="*/ 71444 w 260077"/>
                <a:gd name="connsiteY6" fmla="*/ 339 h 263425"/>
                <a:gd name="connsiteX7" fmla="*/ 42980 w 260077"/>
                <a:gd name="connsiteY7" fmla="*/ 82939 h 263425"/>
                <a:gd name="connsiteX8" fmla="*/ 6 w 260077"/>
                <a:gd name="connsiteY8" fmla="*/ 155492 h 263425"/>
                <a:gd name="connsiteX9" fmla="*/ 3355 w 260077"/>
                <a:gd name="connsiteY9" fmla="*/ 158841 h 263425"/>
                <a:gd name="connsiteX10" fmla="*/ 50236 w 260077"/>
                <a:gd name="connsiteY10" fmla="*/ 96333 h 263425"/>
                <a:gd name="connsiteX11" fmla="*/ 50236 w 260077"/>
                <a:gd name="connsiteY11" fmla="*/ 215768 h 263425"/>
                <a:gd name="connsiteX12" fmla="*/ 49120 w 260077"/>
                <a:gd name="connsiteY12" fmla="*/ 263765 h 263425"/>
                <a:gd name="connsiteX13" fmla="*/ 68095 w 260077"/>
                <a:gd name="connsiteY13" fmla="*/ 255951 h 263425"/>
                <a:gd name="connsiteX14" fmla="*/ 66979 w 260077"/>
                <a:gd name="connsiteY14" fmla="*/ 214651 h 263425"/>
                <a:gd name="connsiteX15" fmla="*/ 66979 w 260077"/>
                <a:gd name="connsiteY15" fmla="*/ 214651 h 263425"/>
                <a:gd name="connsiteX16" fmla="*/ 156276 w 260077"/>
                <a:gd name="connsiteY16" fmla="*/ 56149 h 263425"/>
                <a:gd name="connsiteX17" fmla="*/ 156276 w 260077"/>
                <a:gd name="connsiteY17" fmla="*/ 96333 h 263425"/>
                <a:gd name="connsiteX18" fmla="*/ 78141 w 260077"/>
                <a:gd name="connsiteY18" fmla="*/ 96333 h 263425"/>
                <a:gd name="connsiteX19" fmla="*/ 87071 w 260077"/>
                <a:gd name="connsiteY19" fmla="*/ 105263 h 263425"/>
                <a:gd name="connsiteX20" fmla="*/ 109395 w 260077"/>
                <a:gd name="connsiteY20" fmla="*/ 101914 h 263425"/>
                <a:gd name="connsiteX21" fmla="*/ 156276 w 260077"/>
                <a:gd name="connsiteY21" fmla="*/ 101914 h 263425"/>
                <a:gd name="connsiteX22" fmla="*/ 156276 w 260077"/>
                <a:gd name="connsiteY22" fmla="*/ 230278 h 263425"/>
                <a:gd name="connsiteX23" fmla="*/ 89303 w 260077"/>
                <a:gd name="connsiteY23" fmla="*/ 230278 h 263425"/>
                <a:gd name="connsiteX24" fmla="*/ 98233 w 260077"/>
                <a:gd name="connsiteY24" fmla="*/ 239208 h 263425"/>
                <a:gd name="connsiteX25" fmla="*/ 120557 w 260077"/>
                <a:gd name="connsiteY25" fmla="*/ 235859 h 263425"/>
                <a:gd name="connsiteX26" fmla="*/ 246689 w 260077"/>
                <a:gd name="connsiteY26" fmla="*/ 235859 h 263425"/>
                <a:gd name="connsiteX27" fmla="*/ 227713 w 260077"/>
                <a:gd name="connsiteY27" fmla="*/ 215768 h 263425"/>
                <a:gd name="connsiteX28" fmla="*/ 213203 w 260077"/>
                <a:gd name="connsiteY28" fmla="*/ 230278 h 263425"/>
                <a:gd name="connsiteX29" fmla="*/ 173019 w 260077"/>
                <a:gd name="connsiteY29" fmla="*/ 230278 h 263425"/>
                <a:gd name="connsiteX30" fmla="*/ 173019 w 260077"/>
                <a:gd name="connsiteY30" fmla="*/ 101914 h 263425"/>
                <a:gd name="connsiteX31" fmla="*/ 260083 w 260077"/>
                <a:gd name="connsiteY31" fmla="*/ 101914 h 263425"/>
                <a:gd name="connsiteX32" fmla="*/ 239992 w 260077"/>
                <a:gd name="connsiteY32" fmla="*/ 79590 h 263425"/>
                <a:gd name="connsiteX33" fmla="*/ 222132 w 260077"/>
                <a:gd name="connsiteY33" fmla="*/ 96333 h 263425"/>
                <a:gd name="connsiteX34" fmla="*/ 173019 w 260077"/>
                <a:gd name="connsiteY34" fmla="*/ 96333 h 263425"/>
                <a:gd name="connsiteX35" fmla="*/ 173019 w 260077"/>
                <a:gd name="connsiteY35" fmla="*/ 23779 h 263425"/>
                <a:gd name="connsiteX36" fmla="*/ 180832 w 260077"/>
                <a:gd name="connsiteY36" fmla="*/ 17082 h 263425"/>
                <a:gd name="connsiteX37" fmla="*/ 155160 w 260077"/>
                <a:gd name="connsiteY37" fmla="*/ 4804 h 263425"/>
                <a:gd name="connsiteX38" fmla="*/ 156276 w 260077"/>
                <a:gd name="connsiteY38" fmla="*/ 56149 h 263425"/>
                <a:gd name="connsiteX39" fmla="*/ 156276 w 260077"/>
                <a:gd name="connsiteY39" fmla="*/ 56149 h 26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60077" h="263425">
                  <a:moveTo>
                    <a:pt x="66979" y="214651"/>
                  </a:moveTo>
                  <a:lnTo>
                    <a:pt x="66979" y="95217"/>
                  </a:lnTo>
                  <a:lnTo>
                    <a:pt x="74792" y="87403"/>
                  </a:lnTo>
                  <a:lnTo>
                    <a:pt x="58049" y="79590"/>
                  </a:lnTo>
                  <a:cubicBezTo>
                    <a:pt x="65491" y="64707"/>
                    <a:pt x="72374" y="51127"/>
                    <a:pt x="78699" y="38848"/>
                  </a:cubicBezTo>
                  <a:cubicBezTo>
                    <a:pt x="85024" y="26570"/>
                    <a:pt x="91163" y="18943"/>
                    <a:pt x="97117" y="15966"/>
                  </a:cubicBezTo>
                  <a:lnTo>
                    <a:pt x="71444" y="339"/>
                  </a:lnTo>
                  <a:cubicBezTo>
                    <a:pt x="64002" y="31593"/>
                    <a:pt x="54514" y="59126"/>
                    <a:pt x="42980" y="82939"/>
                  </a:cubicBezTo>
                  <a:cubicBezTo>
                    <a:pt x="31446" y="106751"/>
                    <a:pt x="17121" y="130936"/>
                    <a:pt x="6" y="155492"/>
                  </a:cubicBezTo>
                  <a:lnTo>
                    <a:pt x="3355" y="158841"/>
                  </a:lnTo>
                  <a:cubicBezTo>
                    <a:pt x="18238" y="143214"/>
                    <a:pt x="33865" y="122378"/>
                    <a:pt x="50236" y="96333"/>
                  </a:cubicBezTo>
                  <a:lnTo>
                    <a:pt x="50236" y="215768"/>
                  </a:lnTo>
                  <a:cubicBezTo>
                    <a:pt x="50236" y="228418"/>
                    <a:pt x="49863" y="244417"/>
                    <a:pt x="49120" y="263765"/>
                  </a:cubicBezTo>
                  <a:lnTo>
                    <a:pt x="68095" y="255951"/>
                  </a:lnTo>
                  <a:cubicBezTo>
                    <a:pt x="67351" y="241068"/>
                    <a:pt x="66979" y="227302"/>
                    <a:pt x="66979" y="214651"/>
                  </a:cubicBezTo>
                  <a:lnTo>
                    <a:pt x="66979" y="214651"/>
                  </a:lnTo>
                  <a:close/>
                  <a:moveTo>
                    <a:pt x="156276" y="56149"/>
                  </a:moveTo>
                  <a:lnTo>
                    <a:pt x="156276" y="96333"/>
                  </a:lnTo>
                  <a:lnTo>
                    <a:pt x="78141" y="96333"/>
                  </a:lnTo>
                  <a:lnTo>
                    <a:pt x="87071" y="105263"/>
                  </a:lnTo>
                  <a:cubicBezTo>
                    <a:pt x="93768" y="103030"/>
                    <a:pt x="101209" y="101914"/>
                    <a:pt x="109395" y="101914"/>
                  </a:cubicBezTo>
                  <a:lnTo>
                    <a:pt x="156276" y="101914"/>
                  </a:lnTo>
                  <a:lnTo>
                    <a:pt x="156276" y="230278"/>
                  </a:lnTo>
                  <a:lnTo>
                    <a:pt x="89303" y="230278"/>
                  </a:lnTo>
                  <a:lnTo>
                    <a:pt x="98233" y="239208"/>
                  </a:lnTo>
                  <a:cubicBezTo>
                    <a:pt x="104930" y="236976"/>
                    <a:pt x="112371" y="235859"/>
                    <a:pt x="120557" y="235859"/>
                  </a:cubicBezTo>
                  <a:lnTo>
                    <a:pt x="246689" y="235859"/>
                  </a:lnTo>
                  <a:lnTo>
                    <a:pt x="227713" y="215768"/>
                  </a:lnTo>
                  <a:lnTo>
                    <a:pt x="213203" y="230278"/>
                  </a:lnTo>
                  <a:lnTo>
                    <a:pt x="173019" y="230278"/>
                  </a:lnTo>
                  <a:lnTo>
                    <a:pt x="173019" y="101914"/>
                  </a:lnTo>
                  <a:lnTo>
                    <a:pt x="260083" y="101914"/>
                  </a:lnTo>
                  <a:lnTo>
                    <a:pt x="239992" y="79590"/>
                  </a:lnTo>
                  <a:lnTo>
                    <a:pt x="222132" y="96333"/>
                  </a:lnTo>
                  <a:lnTo>
                    <a:pt x="173019" y="96333"/>
                  </a:lnTo>
                  <a:lnTo>
                    <a:pt x="173019" y="23779"/>
                  </a:lnTo>
                  <a:lnTo>
                    <a:pt x="180832" y="17082"/>
                  </a:lnTo>
                  <a:lnTo>
                    <a:pt x="155160" y="4804"/>
                  </a:lnTo>
                  <a:cubicBezTo>
                    <a:pt x="155903" y="24152"/>
                    <a:pt x="156276" y="41267"/>
                    <a:pt x="156276" y="56149"/>
                  </a:cubicBezTo>
                  <a:lnTo>
                    <a:pt x="156276" y="56149"/>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06" name="Graphic 2">
            <a:extLst>
              <a:ext uri="{FF2B5EF4-FFF2-40B4-BE49-F238E27FC236}">
                <a16:creationId xmlns:a16="http://schemas.microsoft.com/office/drawing/2014/main" id="{71156AFC-74E2-120B-DBB6-7B4FA5118CC7}"/>
              </a:ext>
            </a:extLst>
          </p:cNvPr>
          <p:cNvGrpSpPr/>
          <p:nvPr/>
        </p:nvGrpSpPr>
        <p:grpSpPr>
          <a:xfrm>
            <a:off x="5593264" y="6236574"/>
            <a:ext cx="464343" cy="464343"/>
            <a:chOff x="8140303" y="5759053"/>
            <a:chExt cx="464343" cy="464343"/>
          </a:xfrm>
        </p:grpSpPr>
        <p:sp>
          <p:nvSpPr>
            <p:cNvPr id="1607" name="Freeform: Shape 1606">
              <a:extLst>
                <a:ext uri="{FF2B5EF4-FFF2-40B4-BE49-F238E27FC236}">
                  <a16:creationId xmlns:a16="http://schemas.microsoft.com/office/drawing/2014/main" id="{E9082B05-C4E2-0A45-3465-874EB06CE235}"/>
                </a:ext>
              </a:extLst>
            </p:cNvPr>
            <p:cNvSpPr/>
            <p:nvPr/>
          </p:nvSpPr>
          <p:spPr>
            <a:xfrm>
              <a:off x="8140303" y="5759053"/>
              <a:ext cx="464343" cy="464343"/>
            </a:xfrm>
            <a:custGeom>
              <a:avLst/>
              <a:gdLst>
                <a:gd name="connsiteX0" fmla="*/ 464840 w 464343"/>
                <a:gd name="connsiteY0" fmla="*/ 232728 h 464343"/>
                <a:gd name="connsiteX1" fmla="*/ 232668 w 464343"/>
                <a:gd name="connsiteY1" fmla="*/ 464900 h 464343"/>
                <a:gd name="connsiteX2" fmla="*/ 497 w 464343"/>
                <a:gd name="connsiteY2" fmla="*/ 232728 h 464343"/>
                <a:gd name="connsiteX3" fmla="*/ 232668 w 464343"/>
                <a:gd name="connsiteY3" fmla="*/ 557 h 464343"/>
                <a:gd name="connsiteX4" fmla="*/ 464840 w 464343"/>
                <a:gd name="connsiteY4" fmla="*/ 23272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840" y="232728"/>
                  </a:moveTo>
                  <a:cubicBezTo>
                    <a:pt x="464840" y="360887"/>
                    <a:pt x="360827" y="464900"/>
                    <a:pt x="232668" y="464900"/>
                  </a:cubicBezTo>
                  <a:cubicBezTo>
                    <a:pt x="104510" y="464900"/>
                    <a:pt x="497" y="360887"/>
                    <a:pt x="497" y="232728"/>
                  </a:cubicBezTo>
                  <a:cubicBezTo>
                    <a:pt x="497" y="104570"/>
                    <a:pt x="104510" y="557"/>
                    <a:pt x="232668" y="557"/>
                  </a:cubicBezTo>
                  <a:cubicBezTo>
                    <a:pt x="360827" y="557"/>
                    <a:pt x="464840" y="104570"/>
                    <a:pt x="464840" y="23272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08" name="Freeform: Shape 1607">
              <a:extLst>
                <a:ext uri="{FF2B5EF4-FFF2-40B4-BE49-F238E27FC236}">
                  <a16:creationId xmlns:a16="http://schemas.microsoft.com/office/drawing/2014/main" id="{9E612E7E-DB6D-E1B7-EFE7-5C670BA7F635}"/>
                </a:ext>
              </a:extLst>
            </p:cNvPr>
            <p:cNvSpPr/>
            <p:nvPr/>
          </p:nvSpPr>
          <p:spPr>
            <a:xfrm>
              <a:off x="8174925" y="5793675"/>
              <a:ext cx="395099" cy="395099"/>
            </a:xfrm>
            <a:custGeom>
              <a:avLst/>
              <a:gdLst>
                <a:gd name="connsiteX0" fmla="*/ 395596 w 395099"/>
                <a:gd name="connsiteY0" fmla="*/ 198106 h 395099"/>
                <a:gd name="connsiteX1" fmla="*/ 198046 w 395099"/>
                <a:gd name="connsiteY1" fmla="*/ 395656 h 395099"/>
                <a:gd name="connsiteX2" fmla="*/ 497 w 395099"/>
                <a:gd name="connsiteY2" fmla="*/ 198106 h 395099"/>
                <a:gd name="connsiteX3" fmla="*/ 198046 w 395099"/>
                <a:gd name="connsiteY3" fmla="*/ 557 h 395099"/>
                <a:gd name="connsiteX4" fmla="*/ 395596 w 395099"/>
                <a:gd name="connsiteY4" fmla="*/ 19810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596" y="198106"/>
                  </a:moveTo>
                  <a:cubicBezTo>
                    <a:pt x="395596" y="307210"/>
                    <a:pt x="307150" y="395656"/>
                    <a:pt x="198046" y="395656"/>
                  </a:cubicBezTo>
                  <a:cubicBezTo>
                    <a:pt x="88943" y="395656"/>
                    <a:pt x="497" y="307210"/>
                    <a:pt x="497" y="198106"/>
                  </a:cubicBezTo>
                  <a:cubicBezTo>
                    <a:pt x="497" y="89003"/>
                    <a:pt x="88943" y="557"/>
                    <a:pt x="198046" y="557"/>
                  </a:cubicBezTo>
                  <a:cubicBezTo>
                    <a:pt x="307150" y="557"/>
                    <a:pt x="395596" y="89003"/>
                    <a:pt x="395596" y="198106"/>
                  </a:cubicBezTo>
                  <a:close/>
                </a:path>
              </a:pathLst>
            </a:custGeom>
            <a:noFill/>
            <a:ln w="19050" cap="rnd">
              <a:solidFill>
                <a:srgbClr val="CC0000"/>
              </a:solidFill>
              <a:prstDash val="solid"/>
              <a:bevel/>
            </a:ln>
          </p:spPr>
          <p:txBody>
            <a:bodyPr rtlCol="0" anchor="ctr"/>
            <a:lstStyle/>
            <a:p>
              <a:endParaRPr lang="en-US"/>
            </a:p>
          </p:txBody>
        </p:sp>
        <p:sp>
          <p:nvSpPr>
            <p:cNvPr id="1609" name="Freeform: Shape 1608">
              <a:extLst>
                <a:ext uri="{FF2B5EF4-FFF2-40B4-BE49-F238E27FC236}">
                  <a16:creationId xmlns:a16="http://schemas.microsoft.com/office/drawing/2014/main" id="{262C5314-6461-F08C-48F8-01C70568B31B}"/>
                </a:ext>
              </a:extLst>
            </p:cNvPr>
            <p:cNvSpPr/>
            <p:nvPr/>
          </p:nvSpPr>
          <p:spPr>
            <a:xfrm>
              <a:off x="8237525" y="5860070"/>
              <a:ext cx="255612" cy="263425"/>
            </a:xfrm>
            <a:custGeom>
              <a:avLst/>
              <a:gdLst>
                <a:gd name="connsiteX0" fmla="*/ 106302 w 255612"/>
                <a:gd name="connsiteY0" fmla="*/ 87809 h 263425"/>
                <a:gd name="connsiteX1" fmla="*/ 153182 w 255612"/>
                <a:gd name="connsiteY1" fmla="*/ 87809 h 263425"/>
                <a:gd name="connsiteX2" fmla="*/ 153182 w 255612"/>
                <a:gd name="connsiteY2" fmla="*/ 121295 h 263425"/>
                <a:gd name="connsiteX3" fmla="*/ 106302 w 255612"/>
                <a:gd name="connsiteY3" fmla="*/ 121295 h 263425"/>
                <a:gd name="connsiteX4" fmla="*/ 106302 w 255612"/>
                <a:gd name="connsiteY4" fmla="*/ 87809 h 263425"/>
                <a:gd name="connsiteX5" fmla="*/ 167693 w 255612"/>
                <a:gd name="connsiteY5" fmla="*/ 87809 h 263425"/>
                <a:gd name="connsiteX6" fmla="*/ 217923 w 255612"/>
                <a:gd name="connsiteY6" fmla="*/ 87809 h 263425"/>
                <a:gd name="connsiteX7" fmla="*/ 217923 w 255612"/>
                <a:gd name="connsiteY7" fmla="*/ 121295 h 263425"/>
                <a:gd name="connsiteX8" fmla="*/ 167693 w 255612"/>
                <a:gd name="connsiteY8" fmla="*/ 121295 h 263425"/>
                <a:gd name="connsiteX9" fmla="*/ 167693 w 255612"/>
                <a:gd name="connsiteY9" fmla="*/ 87809 h 263425"/>
                <a:gd name="connsiteX10" fmla="*/ 106302 w 255612"/>
                <a:gd name="connsiteY10" fmla="*/ 126877 h 263425"/>
                <a:gd name="connsiteX11" fmla="*/ 153182 w 255612"/>
                <a:gd name="connsiteY11" fmla="*/ 126877 h 263425"/>
                <a:gd name="connsiteX12" fmla="*/ 153182 w 255612"/>
                <a:gd name="connsiteY12" fmla="*/ 161479 h 263425"/>
                <a:gd name="connsiteX13" fmla="*/ 106302 w 255612"/>
                <a:gd name="connsiteY13" fmla="*/ 161479 h 263425"/>
                <a:gd name="connsiteX14" fmla="*/ 106302 w 255612"/>
                <a:gd name="connsiteY14" fmla="*/ 126877 h 263425"/>
                <a:gd name="connsiteX15" fmla="*/ 167693 w 255612"/>
                <a:gd name="connsiteY15" fmla="*/ 126877 h 263425"/>
                <a:gd name="connsiteX16" fmla="*/ 217923 w 255612"/>
                <a:gd name="connsiteY16" fmla="*/ 126877 h 263425"/>
                <a:gd name="connsiteX17" fmla="*/ 217923 w 255612"/>
                <a:gd name="connsiteY17" fmla="*/ 161479 h 263425"/>
                <a:gd name="connsiteX18" fmla="*/ 167693 w 255612"/>
                <a:gd name="connsiteY18" fmla="*/ 161479 h 263425"/>
                <a:gd name="connsiteX19" fmla="*/ 167693 w 255612"/>
                <a:gd name="connsiteY19" fmla="*/ 126877 h 263425"/>
                <a:gd name="connsiteX20" fmla="*/ 150950 w 255612"/>
                <a:gd name="connsiteY20" fmla="*/ 264170 h 263425"/>
                <a:gd name="connsiteX21" fmla="*/ 168809 w 255612"/>
                <a:gd name="connsiteY21" fmla="*/ 256357 h 263425"/>
                <a:gd name="connsiteX22" fmla="*/ 167693 w 255612"/>
                <a:gd name="connsiteY22" fmla="*/ 219522 h 263425"/>
                <a:gd name="connsiteX23" fmla="*/ 167693 w 255612"/>
                <a:gd name="connsiteY23" fmla="*/ 207244 h 263425"/>
                <a:gd name="connsiteX24" fmla="*/ 255874 w 255612"/>
                <a:gd name="connsiteY24" fmla="*/ 207244 h 263425"/>
                <a:gd name="connsiteX25" fmla="*/ 235782 w 255612"/>
                <a:gd name="connsiteY25" fmla="*/ 186036 h 263425"/>
                <a:gd name="connsiteX26" fmla="*/ 221271 w 255612"/>
                <a:gd name="connsiteY26" fmla="*/ 201663 h 263425"/>
                <a:gd name="connsiteX27" fmla="*/ 167693 w 255612"/>
                <a:gd name="connsiteY27" fmla="*/ 201663 h 263425"/>
                <a:gd name="connsiteX28" fmla="*/ 167693 w 255612"/>
                <a:gd name="connsiteY28" fmla="*/ 167060 h 263425"/>
                <a:gd name="connsiteX29" fmla="*/ 217923 w 255612"/>
                <a:gd name="connsiteY29" fmla="*/ 167060 h 263425"/>
                <a:gd name="connsiteX30" fmla="*/ 217923 w 255612"/>
                <a:gd name="connsiteY30" fmla="*/ 177106 h 263425"/>
                <a:gd name="connsiteX31" fmla="*/ 233550 w 255612"/>
                <a:gd name="connsiteY31" fmla="*/ 169293 h 263425"/>
                <a:gd name="connsiteX32" fmla="*/ 232433 w 255612"/>
                <a:gd name="connsiteY32" fmla="*/ 140271 h 263425"/>
                <a:gd name="connsiteX33" fmla="*/ 232433 w 255612"/>
                <a:gd name="connsiteY33" fmla="*/ 92274 h 263425"/>
                <a:gd name="connsiteX34" fmla="*/ 241363 w 255612"/>
                <a:gd name="connsiteY34" fmla="*/ 84461 h 263425"/>
                <a:gd name="connsiteX35" fmla="*/ 223504 w 255612"/>
                <a:gd name="connsiteY35" fmla="*/ 71066 h 263425"/>
                <a:gd name="connsiteX36" fmla="*/ 215690 w 255612"/>
                <a:gd name="connsiteY36" fmla="*/ 82228 h 263425"/>
                <a:gd name="connsiteX37" fmla="*/ 167693 w 255612"/>
                <a:gd name="connsiteY37" fmla="*/ 82228 h 263425"/>
                <a:gd name="connsiteX38" fmla="*/ 167693 w 255612"/>
                <a:gd name="connsiteY38" fmla="*/ 50974 h 263425"/>
                <a:gd name="connsiteX39" fmla="*/ 246944 w 255612"/>
                <a:gd name="connsiteY39" fmla="*/ 50974 h 263425"/>
                <a:gd name="connsiteX40" fmla="*/ 226852 w 255612"/>
                <a:gd name="connsiteY40" fmla="*/ 30882 h 263425"/>
                <a:gd name="connsiteX41" fmla="*/ 212342 w 255612"/>
                <a:gd name="connsiteY41" fmla="*/ 45393 h 263425"/>
                <a:gd name="connsiteX42" fmla="*/ 167693 w 255612"/>
                <a:gd name="connsiteY42" fmla="*/ 45393 h 263425"/>
                <a:gd name="connsiteX43" fmla="*/ 167693 w 255612"/>
                <a:gd name="connsiteY43" fmla="*/ 20836 h 263425"/>
                <a:gd name="connsiteX44" fmla="*/ 177739 w 255612"/>
                <a:gd name="connsiteY44" fmla="*/ 11907 h 263425"/>
                <a:gd name="connsiteX45" fmla="*/ 152066 w 255612"/>
                <a:gd name="connsiteY45" fmla="*/ 745 h 263425"/>
                <a:gd name="connsiteX46" fmla="*/ 153182 w 255612"/>
                <a:gd name="connsiteY46" fmla="*/ 26418 h 263425"/>
                <a:gd name="connsiteX47" fmla="*/ 153182 w 255612"/>
                <a:gd name="connsiteY47" fmla="*/ 45393 h 263425"/>
                <a:gd name="connsiteX48" fmla="*/ 79513 w 255612"/>
                <a:gd name="connsiteY48" fmla="*/ 45393 h 263425"/>
                <a:gd name="connsiteX49" fmla="*/ 88442 w 255612"/>
                <a:gd name="connsiteY49" fmla="*/ 54323 h 263425"/>
                <a:gd name="connsiteX50" fmla="*/ 110766 w 255612"/>
                <a:gd name="connsiteY50" fmla="*/ 50974 h 263425"/>
                <a:gd name="connsiteX51" fmla="*/ 153182 w 255612"/>
                <a:gd name="connsiteY51" fmla="*/ 50974 h 263425"/>
                <a:gd name="connsiteX52" fmla="*/ 153182 w 255612"/>
                <a:gd name="connsiteY52" fmla="*/ 82228 h 263425"/>
                <a:gd name="connsiteX53" fmla="*/ 107418 w 255612"/>
                <a:gd name="connsiteY53" fmla="*/ 82228 h 263425"/>
                <a:gd name="connsiteX54" fmla="*/ 90675 w 255612"/>
                <a:gd name="connsiteY54" fmla="*/ 74415 h 263425"/>
                <a:gd name="connsiteX55" fmla="*/ 91791 w 255612"/>
                <a:gd name="connsiteY55" fmla="*/ 126318 h 263425"/>
                <a:gd name="connsiteX56" fmla="*/ 90675 w 255612"/>
                <a:gd name="connsiteY56" fmla="*/ 182687 h 263425"/>
                <a:gd name="connsiteX57" fmla="*/ 106302 w 255612"/>
                <a:gd name="connsiteY57" fmla="*/ 174874 h 263425"/>
                <a:gd name="connsiteX58" fmla="*/ 106302 w 255612"/>
                <a:gd name="connsiteY58" fmla="*/ 167060 h 263425"/>
                <a:gd name="connsiteX59" fmla="*/ 153182 w 255612"/>
                <a:gd name="connsiteY59" fmla="*/ 167060 h 263425"/>
                <a:gd name="connsiteX60" fmla="*/ 153182 w 255612"/>
                <a:gd name="connsiteY60" fmla="*/ 201663 h 263425"/>
                <a:gd name="connsiteX61" fmla="*/ 67234 w 255612"/>
                <a:gd name="connsiteY61" fmla="*/ 201663 h 263425"/>
                <a:gd name="connsiteX62" fmla="*/ 76164 w 255612"/>
                <a:gd name="connsiteY62" fmla="*/ 210592 h 263425"/>
                <a:gd name="connsiteX63" fmla="*/ 98488 w 255612"/>
                <a:gd name="connsiteY63" fmla="*/ 207244 h 263425"/>
                <a:gd name="connsiteX64" fmla="*/ 153182 w 255612"/>
                <a:gd name="connsiteY64" fmla="*/ 207244 h 263425"/>
                <a:gd name="connsiteX65" fmla="*/ 153182 w 255612"/>
                <a:gd name="connsiteY65" fmla="*/ 225103 h 263425"/>
                <a:gd name="connsiteX66" fmla="*/ 150950 w 255612"/>
                <a:gd name="connsiteY66" fmla="*/ 264170 h 263425"/>
                <a:gd name="connsiteX67" fmla="*/ 150950 w 255612"/>
                <a:gd name="connsiteY67" fmla="*/ 264170 h 263425"/>
                <a:gd name="connsiteX68" fmla="*/ 58305 w 255612"/>
                <a:gd name="connsiteY68" fmla="*/ 92274 h 263425"/>
                <a:gd name="connsiteX69" fmla="*/ 67234 w 255612"/>
                <a:gd name="connsiteY69" fmla="*/ 86693 h 263425"/>
                <a:gd name="connsiteX70" fmla="*/ 53840 w 255612"/>
                <a:gd name="connsiteY70" fmla="*/ 78879 h 263425"/>
                <a:gd name="connsiteX71" fmla="*/ 79513 w 255612"/>
                <a:gd name="connsiteY71" fmla="*/ 26418 h 263425"/>
                <a:gd name="connsiteX72" fmla="*/ 91791 w 255612"/>
                <a:gd name="connsiteY72" fmla="*/ 18604 h 263425"/>
                <a:gd name="connsiteX73" fmla="*/ 67234 w 255612"/>
                <a:gd name="connsiteY73" fmla="*/ 2977 h 263425"/>
                <a:gd name="connsiteX74" fmla="*/ 40445 w 255612"/>
                <a:gd name="connsiteY74" fmla="*/ 74973 h 263425"/>
                <a:gd name="connsiteX75" fmla="*/ 262 w 255612"/>
                <a:gd name="connsiteY75" fmla="*/ 144736 h 263425"/>
                <a:gd name="connsiteX76" fmla="*/ 3610 w 255612"/>
                <a:gd name="connsiteY76" fmla="*/ 148085 h 263425"/>
                <a:gd name="connsiteX77" fmla="*/ 43794 w 255612"/>
                <a:gd name="connsiteY77" fmla="*/ 96739 h 263425"/>
                <a:gd name="connsiteX78" fmla="*/ 43794 w 255612"/>
                <a:gd name="connsiteY78" fmla="*/ 215057 h 263425"/>
                <a:gd name="connsiteX79" fmla="*/ 42678 w 255612"/>
                <a:gd name="connsiteY79" fmla="*/ 263054 h 263425"/>
                <a:gd name="connsiteX80" fmla="*/ 59421 w 255612"/>
                <a:gd name="connsiteY80" fmla="*/ 254125 h 263425"/>
                <a:gd name="connsiteX81" fmla="*/ 58305 w 255612"/>
                <a:gd name="connsiteY81" fmla="*/ 207244 h 263425"/>
                <a:gd name="connsiteX82" fmla="*/ 58305 w 255612"/>
                <a:gd name="connsiteY82" fmla="*/ 92274 h 26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55612" h="263425">
                  <a:moveTo>
                    <a:pt x="106302" y="87809"/>
                  </a:moveTo>
                  <a:lnTo>
                    <a:pt x="153182" y="87809"/>
                  </a:lnTo>
                  <a:lnTo>
                    <a:pt x="153182" y="121295"/>
                  </a:lnTo>
                  <a:lnTo>
                    <a:pt x="106302" y="121295"/>
                  </a:lnTo>
                  <a:lnTo>
                    <a:pt x="106302" y="87809"/>
                  </a:lnTo>
                  <a:close/>
                  <a:moveTo>
                    <a:pt x="167693" y="87809"/>
                  </a:moveTo>
                  <a:lnTo>
                    <a:pt x="217923" y="87809"/>
                  </a:lnTo>
                  <a:lnTo>
                    <a:pt x="217923" y="121295"/>
                  </a:lnTo>
                  <a:lnTo>
                    <a:pt x="167693" y="121295"/>
                  </a:lnTo>
                  <a:lnTo>
                    <a:pt x="167693" y="87809"/>
                  </a:lnTo>
                  <a:close/>
                  <a:moveTo>
                    <a:pt x="106302" y="126877"/>
                  </a:moveTo>
                  <a:lnTo>
                    <a:pt x="153182" y="126877"/>
                  </a:lnTo>
                  <a:lnTo>
                    <a:pt x="153182" y="161479"/>
                  </a:lnTo>
                  <a:lnTo>
                    <a:pt x="106302" y="161479"/>
                  </a:lnTo>
                  <a:lnTo>
                    <a:pt x="106302" y="126877"/>
                  </a:lnTo>
                  <a:close/>
                  <a:moveTo>
                    <a:pt x="167693" y="126877"/>
                  </a:moveTo>
                  <a:lnTo>
                    <a:pt x="217923" y="126877"/>
                  </a:lnTo>
                  <a:lnTo>
                    <a:pt x="217923" y="161479"/>
                  </a:lnTo>
                  <a:lnTo>
                    <a:pt x="167693" y="161479"/>
                  </a:lnTo>
                  <a:lnTo>
                    <a:pt x="167693" y="126877"/>
                  </a:lnTo>
                  <a:close/>
                  <a:moveTo>
                    <a:pt x="150950" y="264170"/>
                  </a:moveTo>
                  <a:lnTo>
                    <a:pt x="168809" y="256357"/>
                  </a:lnTo>
                  <a:cubicBezTo>
                    <a:pt x="168066" y="239986"/>
                    <a:pt x="167693" y="227708"/>
                    <a:pt x="167693" y="219522"/>
                  </a:cubicBezTo>
                  <a:lnTo>
                    <a:pt x="167693" y="207244"/>
                  </a:lnTo>
                  <a:lnTo>
                    <a:pt x="255874" y="207244"/>
                  </a:lnTo>
                  <a:lnTo>
                    <a:pt x="235782" y="186036"/>
                  </a:lnTo>
                  <a:lnTo>
                    <a:pt x="221271" y="201663"/>
                  </a:lnTo>
                  <a:lnTo>
                    <a:pt x="167693" y="201663"/>
                  </a:lnTo>
                  <a:lnTo>
                    <a:pt x="167693" y="167060"/>
                  </a:lnTo>
                  <a:lnTo>
                    <a:pt x="217923" y="167060"/>
                  </a:lnTo>
                  <a:lnTo>
                    <a:pt x="217923" y="177106"/>
                  </a:lnTo>
                  <a:lnTo>
                    <a:pt x="233550" y="169293"/>
                  </a:lnTo>
                  <a:cubicBezTo>
                    <a:pt x="232806" y="158875"/>
                    <a:pt x="232433" y="149201"/>
                    <a:pt x="232433" y="140271"/>
                  </a:cubicBezTo>
                  <a:lnTo>
                    <a:pt x="232433" y="92274"/>
                  </a:lnTo>
                  <a:lnTo>
                    <a:pt x="241363" y="84461"/>
                  </a:lnTo>
                  <a:lnTo>
                    <a:pt x="223504" y="71066"/>
                  </a:lnTo>
                  <a:lnTo>
                    <a:pt x="215690" y="82228"/>
                  </a:lnTo>
                  <a:lnTo>
                    <a:pt x="167693" y="82228"/>
                  </a:lnTo>
                  <a:lnTo>
                    <a:pt x="167693" y="50974"/>
                  </a:lnTo>
                  <a:lnTo>
                    <a:pt x="246944" y="50974"/>
                  </a:lnTo>
                  <a:lnTo>
                    <a:pt x="226852" y="30882"/>
                  </a:lnTo>
                  <a:lnTo>
                    <a:pt x="212342" y="45393"/>
                  </a:lnTo>
                  <a:lnTo>
                    <a:pt x="167693" y="45393"/>
                  </a:lnTo>
                  <a:lnTo>
                    <a:pt x="167693" y="20836"/>
                  </a:lnTo>
                  <a:lnTo>
                    <a:pt x="177739" y="11907"/>
                  </a:lnTo>
                  <a:lnTo>
                    <a:pt x="152066" y="745"/>
                  </a:lnTo>
                  <a:cubicBezTo>
                    <a:pt x="152810" y="8931"/>
                    <a:pt x="153182" y="17488"/>
                    <a:pt x="153182" y="26418"/>
                  </a:cubicBezTo>
                  <a:lnTo>
                    <a:pt x="153182" y="45393"/>
                  </a:lnTo>
                  <a:lnTo>
                    <a:pt x="79513" y="45393"/>
                  </a:lnTo>
                  <a:lnTo>
                    <a:pt x="88442" y="54323"/>
                  </a:lnTo>
                  <a:cubicBezTo>
                    <a:pt x="95139" y="52091"/>
                    <a:pt x="102581" y="50974"/>
                    <a:pt x="110766" y="50974"/>
                  </a:cubicBezTo>
                  <a:lnTo>
                    <a:pt x="153182" y="50974"/>
                  </a:lnTo>
                  <a:lnTo>
                    <a:pt x="153182" y="82228"/>
                  </a:lnTo>
                  <a:lnTo>
                    <a:pt x="107418" y="82228"/>
                  </a:lnTo>
                  <a:lnTo>
                    <a:pt x="90675" y="74415"/>
                  </a:lnTo>
                  <a:cubicBezTo>
                    <a:pt x="91418" y="90042"/>
                    <a:pt x="91791" y="107343"/>
                    <a:pt x="91791" y="126318"/>
                  </a:cubicBezTo>
                  <a:cubicBezTo>
                    <a:pt x="91791" y="145294"/>
                    <a:pt x="91418" y="164084"/>
                    <a:pt x="90675" y="182687"/>
                  </a:cubicBezTo>
                  <a:lnTo>
                    <a:pt x="106302" y="174874"/>
                  </a:lnTo>
                  <a:lnTo>
                    <a:pt x="106302" y="167060"/>
                  </a:lnTo>
                  <a:lnTo>
                    <a:pt x="153182" y="167060"/>
                  </a:lnTo>
                  <a:lnTo>
                    <a:pt x="153182" y="201663"/>
                  </a:lnTo>
                  <a:lnTo>
                    <a:pt x="67234" y="201663"/>
                  </a:lnTo>
                  <a:lnTo>
                    <a:pt x="76164" y="210592"/>
                  </a:lnTo>
                  <a:cubicBezTo>
                    <a:pt x="82861" y="208360"/>
                    <a:pt x="90303" y="207244"/>
                    <a:pt x="98488" y="207244"/>
                  </a:cubicBezTo>
                  <a:lnTo>
                    <a:pt x="153182" y="207244"/>
                  </a:lnTo>
                  <a:lnTo>
                    <a:pt x="153182" y="225103"/>
                  </a:lnTo>
                  <a:cubicBezTo>
                    <a:pt x="153182" y="231800"/>
                    <a:pt x="152439" y="244823"/>
                    <a:pt x="150950" y="264170"/>
                  </a:cubicBezTo>
                  <a:lnTo>
                    <a:pt x="150950" y="264170"/>
                  </a:lnTo>
                  <a:close/>
                  <a:moveTo>
                    <a:pt x="58305" y="92274"/>
                  </a:moveTo>
                  <a:lnTo>
                    <a:pt x="67234" y="86693"/>
                  </a:lnTo>
                  <a:lnTo>
                    <a:pt x="53840" y="78879"/>
                  </a:lnTo>
                  <a:cubicBezTo>
                    <a:pt x="59793" y="66229"/>
                    <a:pt x="68350" y="48742"/>
                    <a:pt x="79513" y="26418"/>
                  </a:cubicBezTo>
                  <a:lnTo>
                    <a:pt x="91791" y="18604"/>
                  </a:lnTo>
                  <a:lnTo>
                    <a:pt x="67234" y="2977"/>
                  </a:lnTo>
                  <a:cubicBezTo>
                    <a:pt x="60537" y="26046"/>
                    <a:pt x="51607" y="50044"/>
                    <a:pt x="40445" y="74973"/>
                  </a:cubicBezTo>
                  <a:cubicBezTo>
                    <a:pt x="29283" y="99902"/>
                    <a:pt x="15888" y="123156"/>
                    <a:pt x="262" y="144736"/>
                  </a:cubicBezTo>
                  <a:lnTo>
                    <a:pt x="3610" y="148085"/>
                  </a:lnTo>
                  <a:cubicBezTo>
                    <a:pt x="17005" y="133946"/>
                    <a:pt x="30399" y="116831"/>
                    <a:pt x="43794" y="96739"/>
                  </a:cubicBezTo>
                  <a:lnTo>
                    <a:pt x="43794" y="215057"/>
                  </a:lnTo>
                  <a:cubicBezTo>
                    <a:pt x="43794" y="231428"/>
                    <a:pt x="43421" y="247427"/>
                    <a:pt x="42678" y="263054"/>
                  </a:cubicBezTo>
                  <a:lnTo>
                    <a:pt x="59421" y="254125"/>
                  </a:lnTo>
                  <a:cubicBezTo>
                    <a:pt x="58677" y="240730"/>
                    <a:pt x="58305" y="225103"/>
                    <a:pt x="58305" y="207244"/>
                  </a:cubicBezTo>
                  <a:lnTo>
                    <a:pt x="58305" y="92274"/>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10" name="Graphic 2">
            <a:extLst>
              <a:ext uri="{FF2B5EF4-FFF2-40B4-BE49-F238E27FC236}">
                <a16:creationId xmlns:a16="http://schemas.microsoft.com/office/drawing/2014/main" id="{0A73A31E-451A-D85A-9745-05A2D0C2DB48}"/>
              </a:ext>
            </a:extLst>
          </p:cNvPr>
          <p:cNvGrpSpPr/>
          <p:nvPr/>
        </p:nvGrpSpPr>
        <p:grpSpPr>
          <a:xfrm>
            <a:off x="808833" y="6236574"/>
            <a:ext cx="464343" cy="464343"/>
            <a:chOff x="4139803" y="5759053"/>
            <a:chExt cx="464343" cy="464343"/>
          </a:xfrm>
        </p:grpSpPr>
        <p:sp>
          <p:nvSpPr>
            <p:cNvPr id="1611" name="Freeform: Shape 1610">
              <a:extLst>
                <a:ext uri="{FF2B5EF4-FFF2-40B4-BE49-F238E27FC236}">
                  <a16:creationId xmlns:a16="http://schemas.microsoft.com/office/drawing/2014/main" id="{9DFF6178-ABB9-FF0F-A82E-5E467DB647F1}"/>
                </a:ext>
              </a:extLst>
            </p:cNvPr>
            <p:cNvSpPr/>
            <p:nvPr/>
          </p:nvSpPr>
          <p:spPr>
            <a:xfrm>
              <a:off x="4139803" y="5759053"/>
              <a:ext cx="464343" cy="464343"/>
            </a:xfrm>
            <a:custGeom>
              <a:avLst/>
              <a:gdLst>
                <a:gd name="connsiteX0" fmla="*/ 464420 w 464343"/>
                <a:gd name="connsiteY0" fmla="*/ 232728 h 464343"/>
                <a:gd name="connsiteX1" fmla="*/ 232248 w 464343"/>
                <a:gd name="connsiteY1" fmla="*/ 464900 h 464343"/>
                <a:gd name="connsiteX2" fmla="*/ 77 w 464343"/>
                <a:gd name="connsiteY2" fmla="*/ 232728 h 464343"/>
                <a:gd name="connsiteX3" fmla="*/ 232248 w 464343"/>
                <a:gd name="connsiteY3" fmla="*/ 557 h 464343"/>
                <a:gd name="connsiteX4" fmla="*/ 464420 w 464343"/>
                <a:gd name="connsiteY4" fmla="*/ 23272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420" y="232728"/>
                  </a:moveTo>
                  <a:cubicBezTo>
                    <a:pt x="464420" y="360887"/>
                    <a:pt x="360407" y="464900"/>
                    <a:pt x="232248" y="464900"/>
                  </a:cubicBezTo>
                  <a:cubicBezTo>
                    <a:pt x="104090" y="464900"/>
                    <a:pt x="77" y="360887"/>
                    <a:pt x="77" y="232728"/>
                  </a:cubicBezTo>
                  <a:cubicBezTo>
                    <a:pt x="77" y="104570"/>
                    <a:pt x="104090" y="557"/>
                    <a:pt x="232248" y="557"/>
                  </a:cubicBezTo>
                  <a:cubicBezTo>
                    <a:pt x="360407" y="557"/>
                    <a:pt x="464420" y="104570"/>
                    <a:pt x="464420" y="23272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12" name="Freeform: Shape 1611">
              <a:extLst>
                <a:ext uri="{FF2B5EF4-FFF2-40B4-BE49-F238E27FC236}">
                  <a16:creationId xmlns:a16="http://schemas.microsoft.com/office/drawing/2014/main" id="{6C337816-77CE-2EE6-105A-A95F036C7085}"/>
                </a:ext>
              </a:extLst>
            </p:cNvPr>
            <p:cNvSpPr/>
            <p:nvPr/>
          </p:nvSpPr>
          <p:spPr>
            <a:xfrm>
              <a:off x="4174425" y="5793675"/>
              <a:ext cx="395099" cy="395099"/>
            </a:xfrm>
            <a:custGeom>
              <a:avLst/>
              <a:gdLst>
                <a:gd name="connsiteX0" fmla="*/ 395176 w 395099"/>
                <a:gd name="connsiteY0" fmla="*/ 198106 h 395099"/>
                <a:gd name="connsiteX1" fmla="*/ 197626 w 395099"/>
                <a:gd name="connsiteY1" fmla="*/ 395656 h 395099"/>
                <a:gd name="connsiteX2" fmla="*/ 77 w 395099"/>
                <a:gd name="connsiteY2" fmla="*/ 198106 h 395099"/>
                <a:gd name="connsiteX3" fmla="*/ 197626 w 395099"/>
                <a:gd name="connsiteY3" fmla="*/ 557 h 395099"/>
                <a:gd name="connsiteX4" fmla="*/ 395176 w 395099"/>
                <a:gd name="connsiteY4" fmla="*/ 19810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176" y="198106"/>
                  </a:moveTo>
                  <a:cubicBezTo>
                    <a:pt x="395176" y="307210"/>
                    <a:pt x="306730" y="395656"/>
                    <a:pt x="197626" y="395656"/>
                  </a:cubicBezTo>
                  <a:cubicBezTo>
                    <a:pt x="88523" y="395656"/>
                    <a:pt x="77" y="307210"/>
                    <a:pt x="77" y="198106"/>
                  </a:cubicBezTo>
                  <a:cubicBezTo>
                    <a:pt x="77" y="89003"/>
                    <a:pt x="88523" y="557"/>
                    <a:pt x="197626" y="557"/>
                  </a:cubicBezTo>
                  <a:cubicBezTo>
                    <a:pt x="306730" y="557"/>
                    <a:pt x="395176" y="89003"/>
                    <a:pt x="395176" y="198106"/>
                  </a:cubicBezTo>
                  <a:close/>
                </a:path>
              </a:pathLst>
            </a:custGeom>
            <a:noFill/>
            <a:ln w="19050" cap="rnd">
              <a:solidFill>
                <a:srgbClr val="CC0000"/>
              </a:solidFill>
              <a:prstDash val="solid"/>
              <a:bevel/>
            </a:ln>
          </p:spPr>
          <p:txBody>
            <a:bodyPr rtlCol="0" anchor="ctr"/>
            <a:lstStyle/>
            <a:p>
              <a:endParaRPr lang="en-US"/>
            </a:p>
          </p:txBody>
        </p:sp>
        <p:sp>
          <p:nvSpPr>
            <p:cNvPr id="1613" name="Freeform: Shape 1612">
              <a:extLst>
                <a:ext uri="{FF2B5EF4-FFF2-40B4-BE49-F238E27FC236}">
                  <a16:creationId xmlns:a16="http://schemas.microsoft.com/office/drawing/2014/main" id="{405EDD6C-EBD7-F023-9274-D0EB9A688758}"/>
                </a:ext>
              </a:extLst>
            </p:cNvPr>
            <p:cNvSpPr/>
            <p:nvPr/>
          </p:nvSpPr>
          <p:spPr>
            <a:xfrm>
              <a:off x="4236467" y="5860070"/>
              <a:ext cx="256728" cy="262309"/>
            </a:xfrm>
            <a:custGeom>
              <a:avLst/>
              <a:gdLst>
                <a:gd name="connsiteX0" fmla="*/ 96799 w 256728"/>
                <a:gd name="connsiteY0" fmla="*/ 52085 h 262309"/>
                <a:gd name="connsiteX1" fmla="*/ 96799 w 256728"/>
                <a:gd name="connsiteY1" fmla="*/ 133569 h 262309"/>
                <a:gd name="connsiteX2" fmla="*/ 95683 w 256728"/>
                <a:gd name="connsiteY2" fmla="*/ 169287 h 262309"/>
                <a:gd name="connsiteX3" fmla="*/ 111310 w 256728"/>
                <a:gd name="connsiteY3" fmla="*/ 165939 h 262309"/>
                <a:gd name="connsiteX4" fmla="*/ 111310 w 256728"/>
                <a:gd name="connsiteY4" fmla="*/ 160358 h 262309"/>
                <a:gd name="connsiteX5" fmla="*/ 231860 w 256728"/>
                <a:gd name="connsiteY5" fmla="*/ 158125 h 262309"/>
                <a:gd name="connsiteX6" fmla="*/ 219024 w 256728"/>
                <a:gd name="connsiteY6" fmla="*/ 231795 h 262309"/>
                <a:gd name="connsiteX7" fmla="*/ 207304 w 256728"/>
                <a:gd name="connsiteY7" fmla="*/ 240167 h 262309"/>
                <a:gd name="connsiteX8" fmla="*/ 169353 w 256728"/>
                <a:gd name="connsiteY8" fmla="*/ 232911 h 262309"/>
                <a:gd name="connsiteX9" fmla="*/ 169353 w 256728"/>
                <a:gd name="connsiteY9" fmla="*/ 237376 h 262309"/>
                <a:gd name="connsiteX10" fmla="*/ 192793 w 256728"/>
                <a:gd name="connsiteY10" fmla="*/ 248538 h 262309"/>
                <a:gd name="connsiteX11" fmla="*/ 201723 w 256728"/>
                <a:gd name="connsiteY11" fmla="*/ 263049 h 262309"/>
                <a:gd name="connsiteX12" fmla="*/ 229070 w 256728"/>
                <a:gd name="connsiteY12" fmla="*/ 246306 h 262309"/>
                <a:gd name="connsiteX13" fmla="*/ 246371 w 256728"/>
                <a:gd name="connsiteY13" fmla="*/ 163706 h 262309"/>
                <a:gd name="connsiteX14" fmla="*/ 256417 w 256728"/>
                <a:gd name="connsiteY14" fmla="*/ 157009 h 262309"/>
                <a:gd name="connsiteX15" fmla="*/ 238558 w 256728"/>
                <a:gd name="connsiteY15" fmla="*/ 141382 h 262309"/>
                <a:gd name="connsiteX16" fmla="*/ 228512 w 256728"/>
                <a:gd name="connsiteY16" fmla="*/ 152544 h 262309"/>
                <a:gd name="connsiteX17" fmla="*/ 173817 w 256728"/>
                <a:gd name="connsiteY17" fmla="*/ 153660 h 262309"/>
                <a:gd name="connsiteX18" fmla="*/ 173817 w 256728"/>
                <a:gd name="connsiteY18" fmla="*/ 114593 h 262309"/>
                <a:gd name="connsiteX19" fmla="*/ 238558 w 256728"/>
                <a:gd name="connsiteY19" fmla="*/ 114593 h 262309"/>
                <a:gd name="connsiteX20" fmla="*/ 218466 w 256728"/>
                <a:gd name="connsiteY20" fmla="*/ 95617 h 262309"/>
                <a:gd name="connsiteX21" fmla="*/ 205071 w 256728"/>
                <a:gd name="connsiteY21" fmla="*/ 109012 h 262309"/>
                <a:gd name="connsiteX22" fmla="*/ 173817 w 256728"/>
                <a:gd name="connsiteY22" fmla="*/ 109012 h 262309"/>
                <a:gd name="connsiteX23" fmla="*/ 173817 w 256728"/>
                <a:gd name="connsiteY23" fmla="*/ 71061 h 262309"/>
                <a:gd name="connsiteX24" fmla="*/ 239674 w 256728"/>
                <a:gd name="connsiteY24" fmla="*/ 71061 h 262309"/>
                <a:gd name="connsiteX25" fmla="*/ 220698 w 256728"/>
                <a:gd name="connsiteY25" fmla="*/ 52085 h 262309"/>
                <a:gd name="connsiteX26" fmla="*/ 207304 w 256728"/>
                <a:gd name="connsiteY26" fmla="*/ 65480 h 262309"/>
                <a:gd name="connsiteX27" fmla="*/ 173817 w 256728"/>
                <a:gd name="connsiteY27" fmla="*/ 65480 h 262309"/>
                <a:gd name="connsiteX28" fmla="*/ 173817 w 256728"/>
                <a:gd name="connsiteY28" fmla="*/ 28645 h 262309"/>
                <a:gd name="connsiteX29" fmla="*/ 246371 w 256728"/>
                <a:gd name="connsiteY29" fmla="*/ 28645 h 262309"/>
                <a:gd name="connsiteX30" fmla="*/ 226279 w 256728"/>
                <a:gd name="connsiteY30" fmla="*/ 7437 h 262309"/>
                <a:gd name="connsiteX31" fmla="*/ 210652 w 256728"/>
                <a:gd name="connsiteY31" fmla="*/ 23064 h 262309"/>
                <a:gd name="connsiteX32" fmla="*/ 112426 w 256728"/>
                <a:gd name="connsiteY32" fmla="*/ 23064 h 262309"/>
                <a:gd name="connsiteX33" fmla="*/ 95683 w 256728"/>
                <a:gd name="connsiteY33" fmla="*/ 14134 h 262309"/>
                <a:gd name="connsiteX34" fmla="*/ 96799 w 256728"/>
                <a:gd name="connsiteY34" fmla="*/ 52085 h 262309"/>
                <a:gd name="connsiteX35" fmla="*/ 96799 w 256728"/>
                <a:gd name="connsiteY35" fmla="*/ 52085 h 262309"/>
                <a:gd name="connsiteX36" fmla="*/ 87869 w 256728"/>
                <a:gd name="connsiteY36" fmla="*/ 183798 h 262309"/>
                <a:gd name="connsiteX37" fmla="*/ 67219 w 256728"/>
                <a:gd name="connsiteY37" fmla="*/ 220075 h 262309"/>
                <a:gd name="connsiteX38" fmla="*/ 61638 w 256728"/>
                <a:gd name="connsiteY38" fmla="*/ 232353 h 262309"/>
                <a:gd name="connsiteX39" fmla="*/ 74475 w 256728"/>
                <a:gd name="connsiteY39" fmla="*/ 234586 h 262309"/>
                <a:gd name="connsiteX40" fmla="*/ 87311 w 256728"/>
                <a:gd name="connsiteY40" fmla="*/ 221749 h 262309"/>
                <a:gd name="connsiteX41" fmla="*/ 92334 w 256728"/>
                <a:gd name="connsiteY41" fmla="*/ 184914 h 262309"/>
                <a:gd name="connsiteX42" fmla="*/ 87869 w 256728"/>
                <a:gd name="connsiteY42" fmla="*/ 183798 h 262309"/>
                <a:gd name="connsiteX43" fmla="*/ 111310 w 256728"/>
                <a:gd name="connsiteY43" fmla="*/ 184914 h 262309"/>
                <a:gd name="connsiteX44" fmla="*/ 119123 w 256728"/>
                <a:gd name="connsiteY44" fmla="*/ 225656 h 262309"/>
                <a:gd name="connsiteX45" fmla="*/ 126937 w 256728"/>
                <a:gd name="connsiteY45" fmla="*/ 234586 h 262309"/>
                <a:gd name="connsiteX46" fmla="*/ 135866 w 256728"/>
                <a:gd name="connsiteY46" fmla="*/ 221191 h 262309"/>
                <a:gd name="connsiteX47" fmla="*/ 115774 w 256728"/>
                <a:gd name="connsiteY47" fmla="*/ 182682 h 262309"/>
                <a:gd name="connsiteX48" fmla="*/ 111310 w 256728"/>
                <a:gd name="connsiteY48" fmla="*/ 184914 h 262309"/>
                <a:gd name="connsiteX49" fmla="*/ 143680 w 256728"/>
                <a:gd name="connsiteY49" fmla="*/ 180449 h 262309"/>
                <a:gd name="connsiteX50" fmla="*/ 158749 w 256728"/>
                <a:gd name="connsiteY50" fmla="*/ 219517 h 262309"/>
                <a:gd name="connsiteX51" fmla="*/ 168236 w 256728"/>
                <a:gd name="connsiteY51" fmla="*/ 225656 h 262309"/>
                <a:gd name="connsiteX52" fmla="*/ 173817 w 256728"/>
                <a:gd name="connsiteY52" fmla="*/ 208355 h 262309"/>
                <a:gd name="connsiteX53" fmla="*/ 145912 w 256728"/>
                <a:gd name="connsiteY53" fmla="*/ 178217 h 262309"/>
                <a:gd name="connsiteX54" fmla="*/ 143680 w 256728"/>
                <a:gd name="connsiteY54" fmla="*/ 180449 h 262309"/>
                <a:gd name="connsiteX55" fmla="*/ 181631 w 256728"/>
                <a:gd name="connsiteY55" fmla="*/ 173752 h 262309"/>
                <a:gd name="connsiteX56" fmla="*/ 197816 w 256728"/>
                <a:gd name="connsiteY56" fmla="*/ 212261 h 262309"/>
                <a:gd name="connsiteX57" fmla="*/ 207862 w 256728"/>
                <a:gd name="connsiteY57" fmla="*/ 216726 h 262309"/>
                <a:gd name="connsiteX58" fmla="*/ 211211 w 256728"/>
                <a:gd name="connsiteY58" fmla="*/ 199425 h 262309"/>
                <a:gd name="connsiteX59" fmla="*/ 184980 w 256728"/>
                <a:gd name="connsiteY59" fmla="*/ 171520 h 262309"/>
                <a:gd name="connsiteX60" fmla="*/ 181631 w 256728"/>
                <a:gd name="connsiteY60" fmla="*/ 173752 h 262309"/>
                <a:gd name="connsiteX61" fmla="*/ 111310 w 256728"/>
                <a:gd name="connsiteY61" fmla="*/ 28645 h 262309"/>
                <a:gd name="connsiteX62" fmla="*/ 159307 w 256728"/>
                <a:gd name="connsiteY62" fmla="*/ 28645 h 262309"/>
                <a:gd name="connsiteX63" fmla="*/ 159307 w 256728"/>
                <a:gd name="connsiteY63" fmla="*/ 65480 h 262309"/>
                <a:gd name="connsiteX64" fmla="*/ 111310 w 256728"/>
                <a:gd name="connsiteY64" fmla="*/ 65480 h 262309"/>
                <a:gd name="connsiteX65" fmla="*/ 111310 w 256728"/>
                <a:gd name="connsiteY65" fmla="*/ 28645 h 262309"/>
                <a:gd name="connsiteX66" fmla="*/ 111310 w 256728"/>
                <a:gd name="connsiteY66" fmla="*/ 71061 h 262309"/>
                <a:gd name="connsiteX67" fmla="*/ 159307 w 256728"/>
                <a:gd name="connsiteY67" fmla="*/ 71061 h 262309"/>
                <a:gd name="connsiteX68" fmla="*/ 159307 w 256728"/>
                <a:gd name="connsiteY68" fmla="*/ 109012 h 262309"/>
                <a:gd name="connsiteX69" fmla="*/ 111310 w 256728"/>
                <a:gd name="connsiteY69" fmla="*/ 109012 h 262309"/>
                <a:gd name="connsiteX70" fmla="*/ 111310 w 256728"/>
                <a:gd name="connsiteY70" fmla="*/ 71061 h 262309"/>
                <a:gd name="connsiteX71" fmla="*/ 111310 w 256728"/>
                <a:gd name="connsiteY71" fmla="*/ 114593 h 262309"/>
                <a:gd name="connsiteX72" fmla="*/ 159307 w 256728"/>
                <a:gd name="connsiteY72" fmla="*/ 114593 h 262309"/>
                <a:gd name="connsiteX73" fmla="*/ 159307 w 256728"/>
                <a:gd name="connsiteY73" fmla="*/ 153660 h 262309"/>
                <a:gd name="connsiteX74" fmla="*/ 111310 w 256728"/>
                <a:gd name="connsiteY74" fmla="*/ 154777 h 262309"/>
                <a:gd name="connsiteX75" fmla="*/ 111310 w 256728"/>
                <a:gd name="connsiteY75" fmla="*/ 114593 h 262309"/>
                <a:gd name="connsiteX76" fmla="*/ 52150 w 256728"/>
                <a:gd name="connsiteY76" fmla="*/ 216168 h 262309"/>
                <a:gd name="connsiteX77" fmla="*/ 52150 w 256728"/>
                <a:gd name="connsiteY77" fmla="*/ 90036 h 262309"/>
                <a:gd name="connsiteX78" fmla="*/ 61080 w 256728"/>
                <a:gd name="connsiteY78" fmla="*/ 85571 h 262309"/>
                <a:gd name="connsiteX79" fmla="*/ 48802 w 256728"/>
                <a:gd name="connsiteY79" fmla="*/ 76642 h 262309"/>
                <a:gd name="connsiteX80" fmla="*/ 74475 w 256728"/>
                <a:gd name="connsiteY80" fmla="*/ 23064 h 262309"/>
                <a:gd name="connsiteX81" fmla="*/ 85637 w 256728"/>
                <a:gd name="connsiteY81" fmla="*/ 16366 h 262309"/>
                <a:gd name="connsiteX82" fmla="*/ 61080 w 256728"/>
                <a:gd name="connsiteY82" fmla="*/ 739 h 262309"/>
                <a:gd name="connsiteX83" fmla="*/ 36524 w 256728"/>
                <a:gd name="connsiteY83" fmla="*/ 70503 h 262309"/>
                <a:gd name="connsiteX84" fmla="*/ -311 w 256728"/>
                <a:gd name="connsiteY84" fmla="*/ 139150 h 262309"/>
                <a:gd name="connsiteX85" fmla="*/ 3037 w 256728"/>
                <a:gd name="connsiteY85" fmla="*/ 141382 h 262309"/>
                <a:gd name="connsiteX86" fmla="*/ 37640 w 256728"/>
                <a:gd name="connsiteY86" fmla="*/ 96734 h 262309"/>
                <a:gd name="connsiteX87" fmla="*/ 37640 w 256728"/>
                <a:gd name="connsiteY87" fmla="*/ 202774 h 262309"/>
                <a:gd name="connsiteX88" fmla="*/ 36524 w 256728"/>
                <a:gd name="connsiteY88" fmla="*/ 260817 h 262309"/>
                <a:gd name="connsiteX89" fmla="*/ 53267 w 256728"/>
                <a:gd name="connsiteY89" fmla="*/ 251887 h 262309"/>
                <a:gd name="connsiteX90" fmla="*/ 52150 w 256728"/>
                <a:gd name="connsiteY90" fmla="*/ 216168 h 262309"/>
                <a:gd name="connsiteX91" fmla="*/ 52150 w 256728"/>
                <a:gd name="connsiteY91" fmla="*/ 216168 h 26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56728" h="262309">
                  <a:moveTo>
                    <a:pt x="96799" y="52085"/>
                  </a:moveTo>
                  <a:lnTo>
                    <a:pt x="96799" y="133569"/>
                  </a:lnTo>
                  <a:cubicBezTo>
                    <a:pt x="96799" y="142498"/>
                    <a:pt x="96427" y="154405"/>
                    <a:pt x="95683" y="169287"/>
                  </a:cubicBezTo>
                  <a:lnTo>
                    <a:pt x="111310" y="165939"/>
                  </a:lnTo>
                  <a:lnTo>
                    <a:pt x="111310" y="160358"/>
                  </a:lnTo>
                  <a:lnTo>
                    <a:pt x="231860" y="158125"/>
                  </a:lnTo>
                  <a:cubicBezTo>
                    <a:pt x="225907" y="201285"/>
                    <a:pt x="221628" y="225842"/>
                    <a:pt x="219024" y="231795"/>
                  </a:cubicBezTo>
                  <a:cubicBezTo>
                    <a:pt x="216419" y="237748"/>
                    <a:pt x="212512" y="240539"/>
                    <a:pt x="207304" y="240167"/>
                  </a:cubicBezTo>
                  <a:cubicBezTo>
                    <a:pt x="202095" y="239794"/>
                    <a:pt x="189444" y="237376"/>
                    <a:pt x="169353" y="232911"/>
                  </a:cubicBezTo>
                  <a:lnTo>
                    <a:pt x="169353" y="237376"/>
                  </a:lnTo>
                  <a:cubicBezTo>
                    <a:pt x="181259" y="241841"/>
                    <a:pt x="189072" y="245562"/>
                    <a:pt x="192793" y="248538"/>
                  </a:cubicBezTo>
                  <a:cubicBezTo>
                    <a:pt x="196513" y="251515"/>
                    <a:pt x="199490" y="256352"/>
                    <a:pt x="201723" y="263049"/>
                  </a:cubicBezTo>
                  <a:cubicBezTo>
                    <a:pt x="214373" y="260072"/>
                    <a:pt x="223489" y="254491"/>
                    <a:pt x="229070" y="246306"/>
                  </a:cubicBezTo>
                  <a:cubicBezTo>
                    <a:pt x="234651" y="238120"/>
                    <a:pt x="240418" y="210587"/>
                    <a:pt x="246371" y="163706"/>
                  </a:cubicBezTo>
                  <a:lnTo>
                    <a:pt x="256417" y="157009"/>
                  </a:lnTo>
                  <a:lnTo>
                    <a:pt x="238558" y="141382"/>
                  </a:lnTo>
                  <a:lnTo>
                    <a:pt x="228512" y="152544"/>
                  </a:lnTo>
                  <a:lnTo>
                    <a:pt x="173817" y="153660"/>
                  </a:lnTo>
                  <a:lnTo>
                    <a:pt x="173817" y="114593"/>
                  </a:lnTo>
                  <a:lnTo>
                    <a:pt x="238558" y="114593"/>
                  </a:lnTo>
                  <a:lnTo>
                    <a:pt x="218466" y="95617"/>
                  </a:lnTo>
                  <a:lnTo>
                    <a:pt x="205071" y="109012"/>
                  </a:lnTo>
                  <a:lnTo>
                    <a:pt x="173817" y="109012"/>
                  </a:lnTo>
                  <a:lnTo>
                    <a:pt x="173817" y="71061"/>
                  </a:lnTo>
                  <a:lnTo>
                    <a:pt x="239674" y="71061"/>
                  </a:lnTo>
                  <a:lnTo>
                    <a:pt x="220698" y="52085"/>
                  </a:lnTo>
                  <a:lnTo>
                    <a:pt x="207304" y="65480"/>
                  </a:lnTo>
                  <a:lnTo>
                    <a:pt x="173817" y="65480"/>
                  </a:lnTo>
                  <a:lnTo>
                    <a:pt x="173817" y="28645"/>
                  </a:lnTo>
                  <a:lnTo>
                    <a:pt x="246371" y="28645"/>
                  </a:lnTo>
                  <a:lnTo>
                    <a:pt x="226279" y="7437"/>
                  </a:lnTo>
                  <a:lnTo>
                    <a:pt x="210652" y="23064"/>
                  </a:lnTo>
                  <a:lnTo>
                    <a:pt x="112426" y="23064"/>
                  </a:lnTo>
                  <a:lnTo>
                    <a:pt x="95683" y="14134"/>
                  </a:lnTo>
                  <a:cubicBezTo>
                    <a:pt x="96427" y="29761"/>
                    <a:pt x="96799" y="42411"/>
                    <a:pt x="96799" y="52085"/>
                  </a:cubicBezTo>
                  <a:lnTo>
                    <a:pt x="96799" y="52085"/>
                  </a:lnTo>
                  <a:close/>
                  <a:moveTo>
                    <a:pt x="87869" y="183798"/>
                  </a:moveTo>
                  <a:cubicBezTo>
                    <a:pt x="80428" y="202402"/>
                    <a:pt x="73545" y="214494"/>
                    <a:pt x="67219" y="220075"/>
                  </a:cubicBezTo>
                  <a:cubicBezTo>
                    <a:pt x="60894" y="225656"/>
                    <a:pt x="59034" y="229749"/>
                    <a:pt x="61638" y="232353"/>
                  </a:cubicBezTo>
                  <a:cubicBezTo>
                    <a:pt x="64243" y="234958"/>
                    <a:pt x="68522" y="235702"/>
                    <a:pt x="74475" y="234586"/>
                  </a:cubicBezTo>
                  <a:cubicBezTo>
                    <a:pt x="80428" y="233469"/>
                    <a:pt x="84707" y="229191"/>
                    <a:pt x="87311" y="221749"/>
                  </a:cubicBezTo>
                  <a:cubicBezTo>
                    <a:pt x="89915" y="214308"/>
                    <a:pt x="91590" y="202029"/>
                    <a:pt x="92334" y="184914"/>
                  </a:cubicBezTo>
                  <a:lnTo>
                    <a:pt x="87869" y="183798"/>
                  </a:lnTo>
                  <a:close/>
                  <a:moveTo>
                    <a:pt x="111310" y="184914"/>
                  </a:moveTo>
                  <a:cubicBezTo>
                    <a:pt x="116518" y="203518"/>
                    <a:pt x="119123" y="217098"/>
                    <a:pt x="119123" y="225656"/>
                  </a:cubicBezTo>
                  <a:cubicBezTo>
                    <a:pt x="119123" y="234214"/>
                    <a:pt x="121727" y="237190"/>
                    <a:pt x="126937" y="234586"/>
                  </a:cubicBezTo>
                  <a:cubicBezTo>
                    <a:pt x="132146" y="231981"/>
                    <a:pt x="135122" y="227516"/>
                    <a:pt x="135866" y="221191"/>
                  </a:cubicBezTo>
                  <a:cubicBezTo>
                    <a:pt x="136610" y="214866"/>
                    <a:pt x="129913" y="202029"/>
                    <a:pt x="115774" y="182682"/>
                  </a:cubicBezTo>
                  <a:lnTo>
                    <a:pt x="111310" y="184914"/>
                  </a:lnTo>
                  <a:close/>
                  <a:moveTo>
                    <a:pt x="143680" y="180449"/>
                  </a:moveTo>
                  <a:cubicBezTo>
                    <a:pt x="152609" y="198309"/>
                    <a:pt x="157632" y="211331"/>
                    <a:pt x="158749" y="219517"/>
                  </a:cubicBezTo>
                  <a:cubicBezTo>
                    <a:pt x="159865" y="227702"/>
                    <a:pt x="163027" y="229749"/>
                    <a:pt x="168236" y="225656"/>
                  </a:cubicBezTo>
                  <a:cubicBezTo>
                    <a:pt x="173445" y="221563"/>
                    <a:pt x="175305" y="215796"/>
                    <a:pt x="173817" y="208355"/>
                  </a:cubicBezTo>
                  <a:cubicBezTo>
                    <a:pt x="172329" y="200913"/>
                    <a:pt x="163027" y="190867"/>
                    <a:pt x="145912" y="178217"/>
                  </a:cubicBezTo>
                  <a:lnTo>
                    <a:pt x="143680" y="180449"/>
                  </a:lnTo>
                  <a:close/>
                  <a:moveTo>
                    <a:pt x="181631" y="173752"/>
                  </a:moveTo>
                  <a:cubicBezTo>
                    <a:pt x="190560" y="190867"/>
                    <a:pt x="195955" y="203704"/>
                    <a:pt x="197816" y="212261"/>
                  </a:cubicBezTo>
                  <a:cubicBezTo>
                    <a:pt x="199676" y="220819"/>
                    <a:pt x="203025" y="222307"/>
                    <a:pt x="207862" y="216726"/>
                  </a:cubicBezTo>
                  <a:cubicBezTo>
                    <a:pt x="212699" y="211145"/>
                    <a:pt x="213815" y="205378"/>
                    <a:pt x="211211" y="199425"/>
                  </a:cubicBezTo>
                  <a:cubicBezTo>
                    <a:pt x="208606" y="193472"/>
                    <a:pt x="199862" y="184170"/>
                    <a:pt x="184980" y="171520"/>
                  </a:cubicBezTo>
                  <a:lnTo>
                    <a:pt x="181631" y="173752"/>
                  </a:lnTo>
                  <a:close/>
                  <a:moveTo>
                    <a:pt x="111310" y="28645"/>
                  </a:moveTo>
                  <a:lnTo>
                    <a:pt x="159307" y="28645"/>
                  </a:lnTo>
                  <a:lnTo>
                    <a:pt x="159307" y="65480"/>
                  </a:lnTo>
                  <a:lnTo>
                    <a:pt x="111310" y="65480"/>
                  </a:lnTo>
                  <a:lnTo>
                    <a:pt x="111310" y="28645"/>
                  </a:lnTo>
                  <a:close/>
                  <a:moveTo>
                    <a:pt x="111310" y="71061"/>
                  </a:moveTo>
                  <a:lnTo>
                    <a:pt x="159307" y="71061"/>
                  </a:lnTo>
                  <a:lnTo>
                    <a:pt x="159307" y="109012"/>
                  </a:lnTo>
                  <a:lnTo>
                    <a:pt x="111310" y="109012"/>
                  </a:lnTo>
                  <a:lnTo>
                    <a:pt x="111310" y="71061"/>
                  </a:lnTo>
                  <a:close/>
                  <a:moveTo>
                    <a:pt x="111310" y="114593"/>
                  </a:moveTo>
                  <a:lnTo>
                    <a:pt x="159307" y="114593"/>
                  </a:lnTo>
                  <a:lnTo>
                    <a:pt x="159307" y="153660"/>
                  </a:lnTo>
                  <a:lnTo>
                    <a:pt x="111310" y="154777"/>
                  </a:lnTo>
                  <a:lnTo>
                    <a:pt x="111310" y="114593"/>
                  </a:lnTo>
                  <a:close/>
                  <a:moveTo>
                    <a:pt x="52150" y="216168"/>
                  </a:moveTo>
                  <a:lnTo>
                    <a:pt x="52150" y="90036"/>
                  </a:lnTo>
                  <a:lnTo>
                    <a:pt x="61080" y="85571"/>
                  </a:lnTo>
                  <a:lnTo>
                    <a:pt x="48802" y="76642"/>
                  </a:lnTo>
                  <a:cubicBezTo>
                    <a:pt x="61452" y="49853"/>
                    <a:pt x="70010" y="31993"/>
                    <a:pt x="74475" y="23064"/>
                  </a:cubicBezTo>
                  <a:lnTo>
                    <a:pt x="85637" y="16366"/>
                  </a:lnTo>
                  <a:lnTo>
                    <a:pt x="61080" y="739"/>
                  </a:lnTo>
                  <a:cubicBezTo>
                    <a:pt x="55127" y="22320"/>
                    <a:pt x="46941" y="45574"/>
                    <a:pt x="36524" y="70503"/>
                  </a:cubicBezTo>
                  <a:cubicBezTo>
                    <a:pt x="26106" y="95431"/>
                    <a:pt x="13827" y="118314"/>
                    <a:pt x="-311" y="139150"/>
                  </a:cubicBezTo>
                  <a:lnTo>
                    <a:pt x="3037" y="141382"/>
                  </a:lnTo>
                  <a:cubicBezTo>
                    <a:pt x="17176" y="125755"/>
                    <a:pt x="28710" y="110872"/>
                    <a:pt x="37640" y="96734"/>
                  </a:cubicBezTo>
                  <a:lnTo>
                    <a:pt x="37640" y="202774"/>
                  </a:lnTo>
                  <a:cubicBezTo>
                    <a:pt x="37640" y="219145"/>
                    <a:pt x="37267" y="238492"/>
                    <a:pt x="36524" y="260817"/>
                  </a:cubicBezTo>
                  <a:lnTo>
                    <a:pt x="53267" y="251887"/>
                  </a:lnTo>
                  <a:cubicBezTo>
                    <a:pt x="52523" y="239981"/>
                    <a:pt x="52150" y="228074"/>
                    <a:pt x="52150" y="216168"/>
                  </a:cubicBezTo>
                  <a:lnTo>
                    <a:pt x="52150" y="216168"/>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14" name="Graphic 2">
            <a:extLst>
              <a:ext uri="{FF2B5EF4-FFF2-40B4-BE49-F238E27FC236}">
                <a16:creationId xmlns:a16="http://schemas.microsoft.com/office/drawing/2014/main" id="{0376BEF7-4FBF-47A5-F4A1-525EB833C794}"/>
              </a:ext>
            </a:extLst>
          </p:cNvPr>
          <p:cNvGrpSpPr/>
          <p:nvPr/>
        </p:nvGrpSpPr>
        <p:grpSpPr>
          <a:xfrm>
            <a:off x="4912290" y="6236574"/>
            <a:ext cx="464343" cy="464343"/>
            <a:chOff x="7568803" y="5759053"/>
            <a:chExt cx="464343" cy="464343"/>
          </a:xfrm>
        </p:grpSpPr>
        <p:sp>
          <p:nvSpPr>
            <p:cNvPr id="1615" name="Freeform: Shape 1614">
              <a:extLst>
                <a:ext uri="{FF2B5EF4-FFF2-40B4-BE49-F238E27FC236}">
                  <a16:creationId xmlns:a16="http://schemas.microsoft.com/office/drawing/2014/main" id="{095170B9-0FF1-B9C4-7E97-488759115806}"/>
                </a:ext>
              </a:extLst>
            </p:cNvPr>
            <p:cNvSpPr/>
            <p:nvPr/>
          </p:nvSpPr>
          <p:spPr>
            <a:xfrm>
              <a:off x="7568803" y="5759053"/>
              <a:ext cx="464343" cy="464343"/>
            </a:xfrm>
            <a:custGeom>
              <a:avLst/>
              <a:gdLst>
                <a:gd name="connsiteX0" fmla="*/ 464780 w 464343"/>
                <a:gd name="connsiteY0" fmla="*/ 232728 h 464343"/>
                <a:gd name="connsiteX1" fmla="*/ 232608 w 464343"/>
                <a:gd name="connsiteY1" fmla="*/ 464900 h 464343"/>
                <a:gd name="connsiteX2" fmla="*/ 437 w 464343"/>
                <a:gd name="connsiteY2" fmla="*/ 232728 h 464343"/>
                <a:gd name="connsiteX3" fmla="*/ 232608 w 464343"/>
                <a:gd name="connsiteY3" fmla="*/ 557 h 464343"/>
                <a:gd name="connsiteX4" fmla="*/ 464780 w 464343"/>
                <a:gd name="connsiteY4" fmla="*/ 23272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780" y="232728"/>
                  </a:moveTo>
                  <a:cubicBezTo>
                    <a:pt x="464780" y="360887"/>
                    <a:pt x="360767" y="464900"/>
                    <a:pt x="232608" y="464900"/>
                  </a:cubicBezTo>
                  <a:cubicBezTo>
                    <a:pt x="104450" y="464900"/>
                    <a:pt x="437" y="360887"/>
                    <a:pt x="437" y="232728"/>
                  </a:cubicBezTo>
                  <a:cubicBezTo>
                    <a:pt x="437" y="104570"/>
                    <a:pt x="104450" y="557"/>
                    <a:pt x="232608" y="557"/>
                  </a:cubicBezTo>
                  <a:cubicBezTo>
                    <a:pt x="360767" y="557"/>
                    <a:pt x="464780" y="104570"/>
                    <a:pt x="464780" y="23272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16" name="Freeform: Shape 1615">
              <a:extLst>
                <a:ext uri="{FF2B5EF4-FFF2-40B4-BE49-F238E27FC236}">
                  <a16:creationId xmlns:a16="http://schemas.microsoft.com/office/drawing/2014/main" id="{ADFCB4C7-D84E-C8F7-E1FD-5408A0512125}"/>
                </a:ext>
              </a:extLst>
            </p:cNvPr>
            <p:cNvSpPr/>
            <p:nvPr/>
          </p:nvSpPr>
          <p:spPr>
            <a:xfrm>
              <a:off x="7603425" y="5793675"/>
              <a:ext cx="395099" cy="395099"/>
            </a:xfrm>
            <a:custGeom>
              <a:avLst/>
              <a:gdLst>
                <a:gd name="connsiteX0" fmla="*/ 395536 w 395099"/>
                <a:gd name="connsiteY0" fmla="*/ 198106 h 395099"/>
                <a:gd name="connsiteX1" fmla="*/ 197986 w 395099"/>
                <a:gd name="connsiteY1" fmla="*/ 395656 h 395099"/>
                <a:gd name="connsiteX2" fmla="*/ 437 w 395099"/>
                <a:gd name="connsiteY2" fmla="*/ 198106 h 395099"/>
                <a:gd name="connsiteX3" fmla="*/ 197986 w 395099"/>
                <a:gd name="connsiteY3" fmla="*/ 557 h 395099"/>
                <a:gd name="connsiteX4" fmla="*/ 395536 w 395099"/>
                <a:gd name="connsiteY4" fmla="*/ 19810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536" y="198106"/>
                  </a:moveTo>
                  <a:cubicBezTo>
                    <a:pt x="395536" y="307210"/>
                    <a:pt x="307090" y="395656"/>
                    <a:pt x="197986" y="395656"/>
                  </a:cubicBezTo>
                  <a:cubicBezTo>
                    <a:pt x="88883" y="395656"/>
                    <a:pt x="437" y="307210"/>
                    <a:pt x="437" y="198106"/>
                  </a:cubicBezTo>
                  <a:cubicBezTo>
                    <a:pt x="437" y="89003"/>
                    <a:pt x="88883" y="557"/>
                    <a:pt x="197986" y="557"/>
                  </a:cubicBezTo>
                  <a:cubicBezTo>
                    <a:pt x="307090" y="557"/>
                    <a:pt x="395536" y="89003"/>
                    <a:pt x="395536" y="198106"/>
                  </a:cubicBezTo>
                  <a:close/>
                </a:path>
              </a:pathLst>
            </a:custGeom>
            <a:noFill/>
            <a:ln w="19050" cap="rnd">
              <a:solidFill>
                <a:srgbClr val="CC0000"/>
              </a:solidFill>
              <a:prstDash val="solid"/>
              <a:bevel/>
            </a:ln>
          </p:spPr>
          <p:txBody>
            <a:bodyPr rtlCol="0" anchor="ctr"/>
            <a:lstStyle/>
            <a:p>
              <a:endParaRPr lang="en-US"/>
            </a:p>
          </p:txBody>
        </p:sp>
        <p:sp>
          <p:nvSpPr>
            <p:cNvPr id="1617" name="Freeform: Shape 1616">
              <a:extLst>
                <a:ext uri="{FF2B5EF4-FFF2-40B4-BE49-F238E27FC236}">
                  <a16:creationId xmlns:a16="http://schemas.microsoft.com/office/drawing/2014/main" id="{69E83605-AF89-E71F-CA7C-371BF65F15C9}"/>
                </a:ext>
              </a:extLst>
            </p:cNvPr>
            <p:cNvSpPr/>
            <p:nvPr/>
          </p:nvSpPr>
          <p:spPr>
            <a:xfrm>
              <a:off x="7665467" y="5860070"/>
              <a:ext cx="256728" cy="262309"/>
            </a:xfrm>
            <a:custGeom>
              <a:avLst/>
              <a:gdLst>
                <a:gd name="connsiteX0" fmla="*/ 97159 w 256728"/>
                <a:gd name="connsiteY0" fmla="*/ 52085 h 262309"/>
                <a:gd name="connsiteX1" fmla="*/ 97159 w 256728"/>
                <a:gd name="connsiteY1" fmla="*/ 133569 h 262309"/>
                <a:gd name="connsiteX2" fmla="*/ 96043 w 256728"/>
                <a:gd name="connsiteY2" fmla="*/ 169287 h 262309"/>
                <a:gd name="connsiteX3" fmla="*/ 111670 w 256728"/>
                <a:gd name="connsiteY3" fmla="*/ 165939 h 262309"/>
                <a:gd name="connsiteX4" fmla="*/ 111670 w 256728"/>
                <a:gd name="connsiteY4" fmla="*/ 160358 h 262309"/>
                <a:gd name="connsiteX5" fmla="*/ 232220 w 256728"/>
                <a:gd name="connsiteY5" fmla="*/ 158125 h 262309"/>
                <a:gd name="connsiteX6" fmla="*/ 219384 w 256728"/>
                <a:gd name="connsiteY6" fmla="*/ 231795 h 262309"/>
                <a:gd name="connsiteX7" fmla="*/ 207664 w 256728"/>
                <a:gd name="connsiteY7" fmla="*/ 240167 h 262309"/>
                <a:gd name="connsiteX8" fmla="*/ 169713 w 256728"/>
                <a:gd name="connsiteY8" fmla="*/ 232911 h 262309"/>
                <a:gd name="connsiteX9" fmla="*/ 169713 w 256728"/>
                <a:gd name="connsiteY9" fmla="*/ 237376 h 262309"/>
                <a:gd name="connsiteX10" fmla="*/ 193153 w 256728"/>
                <a:gd name="connsiteY10" fmla="*/ 248538 h 262309"/>
                <a:gd name="connsiteX11" fmla="*/ 202083 w 256728"/>
                <a:gd name="connsiteY11" fmla="*/ 263049 h 262309"/>
                <a:gd name="connsiteX12" fmla="*/ 229430 w 256728"/>
                <a:gd name="connsiteY12" fmla="*/ 246306 h 262309"/>
                <a:gd name="connsiteX13" fmla="*/ 246731 w 256728"/>
                <a:gd name="connsiteY13" fmla="*/ 163706 h 262309"/>
                <a:gd name="connsiteX14" fmla="*/ 256777 w 256728"/>
                <a:gd name="connsiteY14" fmla="*/ 157009 h 262309"/>
                <a:gd name="connsiteX15" fmla="*/ 238918 w 256728"/>
                <a:gd name="connsiteY15" fmla="*/ 141382 h 262309"/>
                <a:gd name="connsiteX16" fmla="*/ 228872 w 256728"/>
                <a:gd name="connsiteY16" fmla="*/ 152544 h 262309"/>
                <a:gd name="connsiteX17" fmla="*/ 174177 w 256728"/>
                <a:gd name="connsiteY17" fmla="*/ 153660 h 262309"/>
                <a:gd name="connsiteX18" fmla="*/ 174177 w 256728"/>
                <a:gd name="connsiteY18" fmla="*/ 114593 h 262309"/>
                <a:gd name="connsiteX19" fmla="*/ 238918 w 256728"/>
                <a:gd name="connsiteY19" fmla="*/ 114593 h 262309"/>
                <a:gd name="connsiteX20" fmla="*/ 218826 w 256728"/>
                <a:gd name="connsiteY20" fmla="*/ 95617 h 262309"/>
                <a:gd name="connsiteX21" fmla="*/ 205431 w 256728"/>
                <a:gd name="connsiteY21" fmla="*/ 109012 h 262309"/>
                <a:gd name="connsiteX22" fmla="*/ 174177 w 256728"/>
                <a:gd name="connsiteY22" fmla="*/ 109012 h 262309"/>
                <a:gd name="connsiteX23" fmla="*/ 174177 w 256728"/>
                <a:gd name="connsiteY23" fmla="*/ 71061 h 262309"/>
                <a:gd name="connsiteX24" fmla="*/ 240034 w 256728"/>
                <a:gd name="connsiteY24" fmla="*/ 71061 h 262309"/>
                <a:gd name="connsiteX25" fmla="*/ 221058 w 256728"/>
                <a:gd name="connsiteY25" fmla="*/ 52085 h 262309"/>
                <a:gd name="connsiteX26" fmla="*/ 207664 w 256728"/>
                <a:gd name="connsiteY26" fmla="*/ 65480 h 262309"/>
                <a:gd name="connsiteX27" fmla="*/ 174177 w 256728"/>
                <a:gd name="connsiteY27" fmla="*/ 65480 h 262309"/>
                <a:gd name="connsiteX28" fmla="*/ 174177 w 256728"/>
                <a:gd name="connsiteY28" fmla="*/ 28645 h 262309"/>
                <a:gd name="connsiteX29" fmla="*/ 246731 w 256728"/>
                <a:gd name="connsiteY29" fmla="*/ 28645 h 262309"/>
                <a:gd name="connsiteX30" fmla="*/ 226639 w 256728"/>
                <a:gd name="connsiteY30" fmla="*/ 7437 h 262309"/>
                <a:gd name="connsiteX31" fmla="*/ 211012 w 256728"/>
                <a:gd name="connsiteY31" fmla="*/ 23064 h 262309"/>
                <a:gd name="connsiteX32" fmla="*/ 112786 w 256728"/>
                <a:gd name="connsiteY32" fmla="*/ 23064 h 262309"/>
                <a:gd name="connsiteX33" fmla="*/ 96043 w 256728"/>
                <a:gd name="connsiteY33" fmla="*/ 14134 h 262309"/>
                <a:gd name="connsiteX34" fmla="*/ 97159 w 256728"/>
                <a:gd name="connsiteY34" fmla="*/ 52085 h 262309"/>
                <a:gd name="connsiteX35" fmla="*/ 97159 w 256728"/>
                <a:gd name="connsiteY35" fmla="*/ 52085 h 262309"/>
                <a:gd name="connsiteX36" fmla="*/ 88229 w 256728"/>
                <a:gd name="connsiteY36" fmla="*/ 183798 h 262309"/>
                <a:gd name="connsiteX37" fmla="*/ 67579 w 256728"/>
                <a:gd name="connsiteY37" fmla="*/ 220075 h 262309"/>
                <a:gd name="connsiteX38" fmla="*/ 61998 w 256728"/>
                <a:gd name="connsiteY38" fmla="*/ 232353 h 262309"/>
                <a:gd name="connsiteX39" fmla="*/ 74835 w 256728"/>
                <a:gd name="connsiteY39" fmla="*/ 234586 h 262309"/>
                <a:gd name="connsiteX40" fmla="*/ 87671 w 256728"/>
                <a:gd name="connsiteY40" fmla="*/ 221749 h 262309"/>
                <a:gd name="connsiteX41" fmla="*/ 92694 w 256728"/>
                <a:gd name="connsiteY41" fmla="*/ 184914 h 262309"/>
                <a:gd name="connsiteX42" fmla="*/ 88229 w 256728"/>
                <a:gd name="connsiteY42" fmla="*/ 183798 h 262309"/>
                <a:gd name="connsiteX43" fmla="*/ 111670 w 256728"/>
                <a:gd name="connsiteY43" fmla="*/ 184914 h 262309"/>
                <a:gd name="connsiteX44" fmla="*/ 119483 w 256728"/>
                <a:gd name="connsiteY44" fmla="*/ 225656 h 262309"/>
                <a:gd name="connsiteX45" fmla="*/ 127297 w 256728"/>
                <a:gd name="connsiteY45" fmla="*/ 234586 h 262309"/>
                <a:gd name="connsiteX46" fmla="*/ 136226 w 256728"/>
                <a:gd name="connsiteY46" fmla="*/ 221191 h 262309"/>
                <a:gd name="connsiteX47" fmla="*/ 116134 w 256728"/>
                <a:gd name="connsiteY47" fmla="*/ 182682 h 262309"/>
                <a:gd name="connsiteX48" fmla="*/ 111670 w 256728"/>
                <a:gd name="connsiteY48" fmla="*/ 184914 h 262309"/>
                <a:gd name="connsiteX49" fmla="*/ 144040 w 256728"/>
                <a:gd name="connsiteY49" fmla="*/ 180449 h 262309"/>
                <a:gd name="connsiteX50" fmla="*/ 159109 w 256728"/>
                <a:gd name="connsiteY50" fmla="*/ 219517 h 262309"/>
                <a:gd name="connsiteX51" fmla="*/ 168596 w 256728"/>
                <a:gd name="connsiteY51" fmla="*/ 225656 h 262309"/>
                <a:gd name="connsiteX52" fmla="*/ 174177 w 256728"/>
                <a:gd name="connsiteY52" fmla="*/ 208355 h 262309"/>
                <a:gd name="connsiteX53" fmla="*/ 146272 w 256728"/>
                <a:gd name="connsiteY53" fmla="*/ 178217 h 262309"/>
                <a:gd name="connsiteX54" fmla="*/ 144040 w 256728"/>
                <a:gd name="connsiteY54" fmla="*/ 180449 h 262309"/>
                <a:gd name="connsiteX55" fmla="*/ 181991 w 256728"/>
                <a:gd name="connsiteY55" fmla="*/ 173752 h 262309"/>
                <a:gd name="connsiteX56" fmla="*/ 198176 w 256728"/>
                <a:gd name="connsiteY56" fmla="*/ 212261 h 262309"/>
                <a:gd name="connsiteX57" fmla="*/ 208222 w 256728"/>
                <a:gd name="connsiteY57" fmla="*/ 216726 h 262309"/>
                <a:gd name="connsiteX58" fmla="*/ 211571 w 256728"/>
                <a:gd name="connsiteY58" fmla="*/ 199425 h 262309"/>
                <a:gd name="connsiteX59" fmla="*/ 185340 w 256728"/>
                <a:gd name="connsiteY59" fmla="*/ 171520 h 262309"/>
                <a:gd name="connsiteX60" fmla="*/ 181991 w 256728"/>
                <a:gd name="connsiteY60" fmla="*/ 173752 h 262309"/>
                <a:gd name="connsiteX61" fmla="*/ 111670 w 256728"/>
                <a:gd name="connsiteY61" fmla="*/ 28645 h 262309"/>
                <a:gd name="connsiteX62" fmla="*/ 159667 w 256728"/>
                <a:gd name="connsiteY62" fmla="*/ 28645 h 262309"/>
                <a:gd name="connsiteX63" fmla="*/ 159667 w 256728"/>
                <a:gd name="connsiteY63" fmla="*/ 65480 h 262309"/>
                <a:gd name="connsiteX64" fmla="*/ 111670 w 256728"/>
                <a:gd name="connsiteY64" fmla="*/ 65480 h 262309"/>
                <a:gd name="connsiteX65" fmla="*/ 111670 w 256728"/>
                <a:gd name="connsiteY65" fmla="*/ 28645 h 262309"/>
                <a:gd name="connsiteX66" fmla="*/ 111670 w 256728"/>
                <a:gd name="connsiteY66" fmla="*/ 71061 h 262309"/>
                <a:gd name="connsiteX67" fmla="*/ 159667 w 256728"/>
                <a:gd name="connsiteY67" fmla="*/ 71061 h 262309"/>
                <a:gd name="connsiteX68" fmla="*/ 159667 w 256728"/>
                <a:gd name="connsiteY68" fmla="*/ 109012 h 262309"/>
                <a:gd name="connsiteX69" fmla="*/ 111670 w 256728"/>
                <a:gd name="connsiteY69" fmla="*/ 109012 h 262309"/>
                <a:gd name="connsiteX70" fmla="*/ 111670 w 256728"/>
                <a:gd name="connsiteY70" fmla="*/ 71061 h 262309"/>
                <a:gd name="connsiteX71" fmla="*/ 111670 w 256728"/>
                <a:gd name="connsiteY71" fmla="*/ 114593 h 262309"/>
                <a:gd name="connsiteX72" fmla="*/ 159667 w 256728"/>
                <a:gd name="connsiteY72" fmla="*/ 114593 h 262309"/>
                <a:gd name="connsiteX73" fmla="*/ 159667 w 256728"/>
                <a:gd name="connsiteY73" fmla="*/ 153660 h 262309"/>
                <a:gd name="connsiteX74" fmla="*/ 111670 w 256728"/>
                <a:gd name="connsiteY74" fmla="*/ 154777 h 262309"/>
                <a:gd name="connsiteX75" fmla="*/ 111670 w 256728"/>
                <a:gd name="connsiteY75" fmla="*/ 114593 h 262309"/>
                <a:gd name="connsiteX76" fmla="*/ 52510 w 256728"/>
                <a:gd name="connsiteY76" fmla="*/ 216168 h 262309"/>
                <a:gd name="connsiteX77" fmla="*/ 52510 w 256728"/>
                <a:gd name="connsiteY77" fmla="*/ 90036 h 262309"/>
                <a:gd name="connsiteX78" fmla="*/ 61440 w 256728"/>
                <a:gd name="connsiteY78" fmla="*/ 85571 h 262309"/>
                <a:gd name="connsiteX79" fmla="*/ 49162 w 256728"/>
                <a:gd name="connsiteY79" fmla="*/ 76642 h 262309"/>
                <a:gd name="connsiteX80" fmla="*/ 74835 w 256728"/>
                <a:gd name="connsiteY80" fmla="*/ 23064 h 262309"/>
                <a:gd name="connsiteX81" fmla="*/ 85997 w 256728"/>
                <a:gd name="connsiteY81" fmla="*/ 16366 h 262309"/>
                <a:gd name="connsiteX82" fmla="*/ 61440 w 256728"/>
                <a:gd name="connsiteY82" fmla="*/ 739 h 262309"/>
                <a:gd name="connsiteX83" fmla="*/ 36884 w 256728"/>
                <a:gd name="connsiteY83" fmla="*/ 70503 h 262309"/>
                <a:gd name="connsiteX84" fmla="*/ 49 w 256728"/>
                <a:gd name="connsiteY84" fmla="*/ 139150 h 262309"/>
                <a:gd name="connsiteX85" fmla="*/ 3397 w 256728"/>
                <a:gd name="connsiteY85" fmla="*/ 141382 h 262309"/>
                <a:gd name="connsiteX86" fmla="*/ 38000 w 256728"/>
                <a:gd name="connsiteY86" fmla="*/ 96734 h 262309"/>
                <a:gd name="connsiteX87" fmla="*/ 38000 w 256728"/>
                <a:gd name="connsiteY87" fmla="*/ 202774 h 262309"/>
                <a:gd name="connsiteX88" fmla="*/ 36884 w 256728"/>
                <a:gd name="connsiteY88" fmla="*/ 260817 h 262309"/>
                <a:gd name="connsiteX89" fmla="*/ 53627 w 256728"/>
                <a:gd name="connsiteY89" fmla="*/ 251887 h 262309"/>
                <a:gd name="connsiteX90" fmla="*/ 52510 w 256728"/>
                <a:gd name="connsiteY90" fmla="*/ 216168 h 262309"/>
                <a:gd name="connsiteX91" fmla="*/ 52510 w 256728"/>
                <a:gd name="connsiteY91" fmla="*/ 216168 h 26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56728" h="262309">
                  <a:moveTo>
                    <a:pt x="97159" y="52085"/>
                  </a:moveTo>
                  <a:lnTo>
                    <a:pt x="97159" y="133569"/>
                  </a:lnTo>
                  <a:cubicBezTo>
                    <a:pt x="97159" y="142498"/>
                    <a:pt x="96787" y="154405"/>
                    <a:pt x="96043" y="169287"/>
                  </a:cubicBezTo>
                  <a:lnTo>
                    <a:pt x="111670" y="165939"/>
                  </a:lnTo>
                  <a:lnTo>
                    <a:pt x="111670" y="160358"/>
                  </a:lnTo>
                  <a:lnTo>
                    <a:pt x="232220" y="158125"/>
                  </a:lnTo>
                  <a:cubicBezTo>
                    <a:pt x="226267" y="201285"/>
                    <a:pt x="221988" y="225842"/>
                    <a:pt x="219384" y="231795"/>
                  </a:cubicBezTo>
                  <a:cubicBezTo>
                    <a:pt x="216779" y="237748"/>
                    <a:pt x="212872" y="240539"/>
                    <a:pt x="207664" y="240167"/>
                  </a:cubicBezTo>
                  <a:cubicBezTo>
                    <a:pt x="202455" y="239794"/>
                    <a:pt x="189804" y="237376"/>
                    <a:pt x="169713" y="232911"/>
                  </a:cubicBezTo>
                  <a:lnTo>
                    <a:pt x="169713" y="237376"/>
                  </a:lnTo>
                  <a:cubicBezTo>
                    <a:pt x="181619" y="241841"/>
                    <a:pt x="189432" y="245562"/>
                    <a:pt x="193153" y="248538"/>
                  </a:cubicBezTo>
                  <a:cubicBezTo>
                    <a:pt x="196873" y="251515"/>
                    <a:pt x="199850" y="256352"/>
                    <a:pt x="202083" y="263049"/>
                  </a:cubicBezTo>
                  <a:cubicBezTo>
                    <a:pt x="214733" y="260072"/>
                    <a:pt x="223849" y="254491"/>
                    <a:pt x="229430" y="246306"/>
                  </a:cubicBezTo>
                  <a:cubicBezTo>
                    <a:pt x="235011" y="238120"/>
                    <a:pt x="240778" y="210587"/>
                    <a:pt x="246731" y="163706"/>
                  </a:cubicBezTo>
                  <a:lnTo>
                    <a:pt x="256777" y="157009"/>
                  </a:lnTo>
                  <a:lnTo>
                    <a:pt x="238918" y="141382"/>
                  </a:lnTo>
                  <a:lnTo>
                    <a:pt x="228872" y="152544"/>
                  </a:lnTo>
                  <a:lnTo>
                    <a:pt x="174177" y="153660"/>
                  </a:lnTo>
                  <a:lnTo>
                    <a:pt x="174177" y="114593"/>
                  </a:lnTo>
                  <a:lnTo>
                    <a:pt x="238918" y="114593"/>
                  </a:lnTo>
                  <a:lnTo>
                    <a:pt x="218826" y="95617"/>
                  </a:lnTo>
                  <a:lnTo>
                    <a:pt x="205431" y="109012"/>
                  </a:lnTo>
                  <a:lnTo>
                    <a:pt x="174177" y="109012"/>
                  </a:lnTo>
                  <a:lnTo>
                    <a:pt x="174177" y="71061"/>
                  </a:lnTo>
                  <a:lnTo>
                    <a:pt x="240034" y="71061"/>
                  </a:lnTo>
                  <a:lnTo>
                    <a:pt x="221058" y="52085"/>
                  </a:lnTo>
                  <a:lnTo>
                    <a:pt x="207664" y="65480"/>
                  </a:lnTo>
                  <a:lnTo>
                    <a:pt x="174177" y="65480"/>
                  </a:lnTo>
                  <a:lnTo>
                    <a:pt x="174177" y="28645"/>
                  </a:lnTo>
                  <a:lnTo>
                    <a:pt x="246731" y="28645"/>
                  </a:lnTo>
                  <a:lnTo>
                    <a:pt x="226639" y="7437"/>
                  </a:lnTo>
                  <a:lnTo>
                    <a:pt x="211012" y="23064"/>
                  </a:lnTo>
                  <a:lnTo>
                    <a:pt x="112786" y="23064"/>
                  </a:lnTo>
                  <a:lnTo>
                    <a:pt x="96043" y="14134"/>
                  </a:lnTo>
                  <a:cubicBezTo>
                    <a:pt x="96787" y="29761"/>
                    <a:pt x="97159" y="42411"/>
                    <a:pt x="97159" y="52085"/>
                  </a:cubicBezTo>
                  <a:lnTo>
                    <a:pt x="97159" y="52085"/>
                  </a:lnTo>
                  <a:close/>
                  <a:moveTo>
                    <a:pt x="88229" y="183798"/>
                  </a:moveTo>
                  <a:cubicBezTo>
                    <a:pt x="80788" y="202402"/>
                    <a:pt x="73905" y="214494"/>
                    <a:pt x="67579" y="220075"/>
                  </a:cubicBezTo>
                  <a:cubicBezTo>
                    <a:pt x="61254" y="225656"/>
                    <a:pt x="59394" y="229749"/>
                    <a:pt x="61998" y="232353"/>
                  </a:cubicBezTo>
                  <a:cubicBezTo>
                    <a:pt x="64603" y="234958"/>
                    <a:pt x="68882" y="235702"/>
                    <a:pt x="74835" y="234586"/>
                  </a:cubicBezTo>
                  <a:cubicBezTo>
                    <a:pt x="80788" y="233469"/>
                    <a:pt x="85067" y="229191"/>
                    <a:pt x="87671" y="221749"/>
                  </a:cubicBezTo>
                  <a:cubicBezTo>
                    <a:pt x="90275" y="214308"/>
                    <a:pt x="91950" y="202029"/>
                    <a:pt x="92694" y="184914"/>
                  </a:cubicBezTo>
                  <a:lnTo>
                    <a:pt x="88229" y="183798"/>
                  </a:lnTo>
                  <a:close/>
                  <a:moveTo>
                    <a:pt x="111670" y="184914"/>
                  </a:moveTo>
                  <a:cubicBezTo>
                    <a:pt x="116878" y="203518"/>
                    <a:pt x="119483" y="217098"/>
                    <a:pt x="119483" y="225656"/>
                  </a:cubicBezTo>
                  <a:cubicBezTo>
                    <a:pt x="119483" y="234214"/>
                    <a:pt x="122087" y="237190"/>
                    <a:pt x="127297" y="234586"/>
                  </a:cubicBezTo>
                  <a:cubicBezTo>
                    <a:pt x="132506" y="231981"/>
                    <a:pt x="135482" y="227516"/>
                    <a:pt x="136226" y="221191"/>
                  </a:cubicBezTo>
                  <a:cubicBezTo>
                    <a:pt x="136970" y="214866"/>
                    <a:pt x="130273" y="202029"/>
                    <a:pt x="116134" y="182682"/>
                  </a:cubicBezTo>
                  <a:lnTo>
                    <a:pt x="111670" y="184914"/>
                  </a:lnTo>
                  <a:close/>
                  <a:moveTo>
                    <a:pt x="144040" y="180449"/>
                  </a:moveTo>
                  <a:cubicBezTo>
                    <a:pt x="152969" y="198309"/>
                    <a:pt x="157992" y="211331"/>
                    <a:pt x="159109" y="219517"/>
                  </a:cubicBezTo>
                  <a:cubicBezTo>
                    <a:pt x="160225" y="227702"/>
                    <a:pt x="163387" y="229749"/>
                    <a:pt x="168596" y="225656"/>
                  </a:cubicBezTo>
                  <a:cubicBezTo>
                    <a:pt x="173805" y="221563"/>
                    <a:pt x="175665" y="215796"/>
                    <a:pt x="174177" y="208355"/>
                  </a:cubicBezTo>
                  <a:cubicBezTo>
                    <a:pt x="172689" y="200913"/>
                    <a:pt x="163387" y="190867"/>
                    <a:pt x="146272" y="178217"/>
                  </a:cubicBezTo>
                  <a:lnTo>
                    <a:pt x="144040" y="180449"/>
                  </a:lnTo>
                  <a:close/>
                  <a:moveTo>
                    <a:pt x="181991" y="173752"/>
                  </a:moveTo>
                  <a:cubicBezTo>
                    <a:pt x="190920" y="190867"/>
                    <a:pt x="196315" y="203704"/>
                    <a:pt x="198176" y="212261"/>
                  </a:cubicBezTo>
                  <a:cubicBezTo>
                    <a:pt x="200036" y="220819"/>
                    <a:pt x="203385" y="222307"/>
                    <a:pt x="208222" y="216726"/>
                  </a:cubicBezTo>
                  <a:cubicBezTo>
                    <a:pt x="213059" y="211145"/>
                    <a:pt x="214175" y="205378"/>
                    <a:pt x="211571" y="199425"/>
                  </a:cubicBezTo>
                  <a:cubicBezTo>
                    <a:pt x="208966" y="193472"/>
                    <a:pt x="200222" y="184170"/>
                    <a:pt x="185340" y="171520"/>
                  </a:cubicBezTo>
                  <a:lnTo>
                    <a:pt x="181991" y="173752"/>
                  </a:lnTo>
                  <a:close/>
                  <a:moveTo>
                    <a:pt x="111670" y="28645"/>
                  </a:moveTo>
                  <a:lnTo>
                    <a:pt x="159667" y="28645"/>
                  </a:lnTo>
                  <a:lnTo>
                    <a:pt x="159667" y="65480"/>
                  </a:lnTo>
                  <a:lnTo>
                    <a:pt x="111670" y="65480"/>
                  </a:lnTo>
                  <a:lnTo>
                    <a:pt x="111670" y="28645"/>
                  </a:lnTo>
                  <a:close/>
                  <a:moveTo>
                    <a:pt x="111670" y="71061"/>
                  </a:moveTo>
                  <a:lnTo>
                    <a:pt x="159667" y="71061"/>
                  </a:lnTo>
                  <a:lnTo>
                    <a:pt x="159667" y="109012"/>
                  </a:lnTo>
                  <a:lnTo>
                    <a:pt x="111670" y="109012"/>
                  </a:lnTo>
                  <a:lnTo>
                    <a:pt x="111670" y="71061"/>
                  </a:lnTo>
                  <a:close/>
                  <a:moveTo>
                    <a:pt x="111670" y="114593"/>
                  </a:moveTo>
                  <a:lnTo>
                    <a:pt x="159667" y="114593"/>
                  </a:lnTo>
                  <a:lnTo>
                    <a:pt x="159667" y="153660"/>
                  </a:lnTo>
                  <a:lnTo>
                    <a:pt x="111670" y="154777"/>
                  </a:lnTo>
                  <a:lnTo>
                    <a:pt x="111670" y="114593"/>
                  </a:lnTo>
                  <a:close/>
                  <a:moveTo>
                    <a:pt x="52510" y="216168"/>
                  </a:moveTo>
                  <a:lnTo>
                    <a:pt x="52510" y="90036"/>
                  </a:lnTo>
                  <a:lnTo>
                    <a:pt x="61440" y="85571"/>
                  </a:lnTo>
                  <a:lnTo>
                    <a:pt x="49162" y="76642"/>
                  </a:lnTo>
                  <a:cubicBezTo>
                    <a:pt x="61812" y="49853"/>
                    <a:pt x="70370" y="31993"/>
                    <a:pt x="74835" y="23064"/>
                  </a:cubicBezTo>
                  <a:lnTo>
                    <a:pt x="85997" y="16366"/>
                  </a:lnTo>
                  <a:lnTo>
                    <a:pt x="61440" y="739"/>
                  </a:lnTo>
                  <a:cubicBezTo>
                    <a:pt x="55487" y="22320"/>
                    <a:pt x="47301" y="45574"/>
                    <a:pt x="36884" y="70503"/>
                  </a:cubicBezTo>
                  <a:cubicBezTo>
                    <a:pt x="26466" y="95431"/>
                    <a:pt x="14187" y="118314"/>
                    <a:pt x="49" y="139150"/>
                  </a:cubicBezTo>
                  <a:lnTo>
                    <a:pt x="3397" y="141382"/>
                  </a:lnTo>
                  <a:cubicBezTo>
                    <a:pt x="17536" y="125755"/>
                    <a:pt x="29070" y="110872"/>
                    <a:pt x="38000" y="96734"/>
                  </a:cubicBezTo>
                  <a:lnTo>
                    <a:pt x="38000" y="202774"/>
                  </a:lnTo>
                  <a:cubicBezTo>
                    <a:pt x="38000" y="219145"/>
                    <a:pt x="37627" y="238492"/>
                    <a:pt x="36884" y="260817"/>
                  </a:cubicBezTo>
                  <a:lnTo>
                    <a:pt x="53627" y="251887"/>
                  </a:lnTo>
                  <a:cubicBezTo>
                    <a:pt x="52883" y="239981"/>
                    <a:pt x="52510" y="228074"/>
                    <a:pt x="52510" y="216168"/>
                  </a:cubicBezTo>
                  <a:lnTo>
                    <a:pt x="52510" y="216168"/>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18" name="Graphic 2">
            <a:extLst>
              <a:ext uri="{FF2B5EF4-FFF2-40B4-BE49-F238E27FC236}">
                <a16:creationId xmlns:a16="http://schemas.microsoft.com/office/drawing/2014/main" id="{CC8ED05B-C309-0EA7-4C7D-32085130E82D}"/>
              </a:ext>
            </a:extLst>
          </p:cNvPr>
          <p:cNvGrpSpPr/>
          <p:nvPr/>
        </p:nvGrpSpPr>
        <p:grpSpPr>
          <a:xfrm>
            <a:off x="4225028" y="6236574"/>
            <a:ext cx="464343" cy="464343"/>
            <a:chOff x="6997303" y="5759053"/>
            <a:chExt cx="464343" cy="464343"/>
          </a:xfrm>
        </p:grpSpPr>
        <p:sp>
          <p:nvSpPr>
            <p:cNvPr id="1619" name="Freeform: Shape 1618">
              <a:extLst>
                <a:ext uri="{FF2B5EF4-FFF2-40B4-BE49-F238E27FC236}">
                  <a16:creationId xmlns:a16="http://schemas.microsoft.com/office/drawing/2014/main" id="{55113A02-A86F-8815-D7DB-80F2F6F9EBAA}"/>
                </a:ext>
              </a:extLst>
            </p:cNvPr>
            <p:cNvSpPr/>
            <p:nvPr/>
          </p:nvSpPr>
          <p:spPr>
            <a:xfrm>
              <a:off x="6997303" y="5759053"/>
              <a:ext cx="464343" cy="464343"/>
            </a:xfrm>
            <a:custGeom>
              <a:avLst/>
              <a:gdLst>
                <a:gd name="connsiteX0" fmla="*/ 464720 w 464343"/>
                <a:gd name="connsiteY0" fmla="*/ 232728 h 464343"/>
                <a:gd name="connsiteX1" fmla="*/ 232548 w 464343"/>
                <a:gd name="connsiteY1" fmla="*/ 464900 h 464343"/>
                <a:gd name="connsiteX2" fmla="*/ 377 w 464343"/>
                <a:gd name="connsiteY2" fmla="*/ 232728 h 464343"/>
                <a:gd name="connsiteX3" fmla="*/ 232548 w 464343"/>
                <a:gd name="connsiteY3" fmla="*/ 557 h 464343"/>
                <a:gd name="connsiteX4" fmla="*/ 464720 w 464343"/>
                <a:gd name="connsiteY4" fmla="*/ 23272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720" y="232728"/>
                  </a:moveTo>
                  <a:cubicBezTo>
                    <a:pt x="464720" y="360887"/>
                    <a:pt x="360707" y="464900"/>
                    <a:pt x="232548" y="464900"/>
                  </a:cubicBezTo>
                  <a:cubicBezTo>
                    <a:pt x="104390" y="464900"/>
                    <a:pt x="377" y="360887"/>
                    <a:pt x="377" y="232728"/>
                  </a:cubicBezTo>
                  <a:cubicBezTo>
                    <a:pt x="377" y="104570"/>
                    <a:pt x="104390" y="557"/>
                    <a:pt x="232548" y="557"/>
                  </a:cubicBezTo>
                  <a:cubicBezTo>
                    <a:pt x="360707" y="557"/>
                    <a:pt x="464720" y="104570"/>
                    <a:pt x="464720" y="23272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20" name="Freeform: Shape 1619">
              <a:extLst>
                <a:ext uri="{FF2B5EF4-FFF2-40B4-BE49-F238E27FC236}">
                  <a16:creationId xmlns:a16="http://schemas.microsoft.com/office/drawing/2014/main" id="{EC2AD167-B7B6-E078-657F-DCD25D90C3FA}"/>
                </a:ext>
              </a:extLst>
            </p:cNvPr>
            <p:cNvSpPr/>
            <p:nvPr/>
          </p:nvSpPr>
          <p:spPr>
            <a:xfrm>
              <a:off x="7031925" y="5793675"/>
              <a:ext cx="395099" cy="395099"/>
            </a:xfrm>
            <a:custGeom>
              <a:avLst/>
              <a:gdLst>
                <a:gd name="connsiteX0" fmla="*/ 395476 w 395099"/>
                <a:gd name="connsiteY0" fmla="*/ 198106 h 395099"/>
                <a:gd name="connsiteX1" fmla="*/ 197926 w 395099"/>
                <a:gd name="connsiteY1" fmla="*/ 395656 h 395099"/>
                <a:gd name="connsiteX2" fmla="*/ 377 w 395099"/>
                <a:gd name="connsiteY2" fmla="*/ 198106 h 395099"/>
                <a:gd name="connsiteX3" fmla="*/ 197926 w 395099"/>
                <a:gd name="connsiteY3" fmla="*/ 557 h 395099"/>
                <a:gd name="connsiteX4" fmla="*/ 395476 w 395099"/>
                <a:gd name="connsiteY4" fmla="*/ 19810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476" y="198106"/>
                  </a:moveTo>
                  <a:cubicBezTo>
                    <a:pt x="395476" y="307210"/>
                    <a:pt x="307030" y="395656"/>
                    <a:pt x="197926" y="395656"/>
                  </a:cubicBezTo>
                  <a:cubicBezTo>
                    <a:pt x="88823" y="395656"/>
                    <a:pt x="377" y="307210"/>
                    <a:pt x="377" y="198106"/>
                  </a:cubicBezTo>
                  <a:cubicBezTo>
                    <a:pt x="377" y="89003"/>
                    <a:pt x="88823" y="557"/>
                    <a:pt x="197926" y="557"/>
                  </a:cubicBezTo>
                  <a:cubicBezTo>
                    <a:pt x="307030" y="557"/>
                    <a:pt x="395476" y="89003"/>
                    <a:pt x="395476" y="198106"/>
                  </a:cubicBezTo>
                  <a:close/>
                </a:path>
              </a:pathLst>
            </a:custGeom>
            <a:noFill/>
            <a:ln w="19050" cap="rnd">
              <a:solidFill>
                <a:srgbClr val="CC0000"/>
              </a:solidFill>
              <a:prstDash val="solid"/>
              <a:bevel/>
            </a:ln>
          </p:spPr>
          <p:txBody>
            <a:bodyPr rtlCol="0" anchor="ctr"/>
            <a:lstStyle/>
            <a:p>
              <a:endParaRPr lang="en-US"/>
            </a:p>
          </p:txBody>
        </p:sp>
        <p:sp>
          <p:nvSpPr>
            <p:cNvPr id="1621" name="Freeform: Shape 1620">
              <a:extLst>
                <a:ext uri="{FF2B5EF4-FFF2-40B4-BE49-F238E27FC236}">
                  <a16:creationId xmlns:a16="http://schemas.microsoft.com/office/drawing/2014/main" id="{F7F78895-F517-AB4B-2DB3-99969F8FF43D}"/>
                </a:ext>
              </a:extLst>
            </p:cNvPr>
            <p:cNvSpPr/>
            <p:nvPr/>
          </p:nvSpPr>
          <p:spPr>
            <a:xfrm>
              <a:off x="7097650" y="5857056"/>
              <a:ext cx="251147" cy="256728"/>
            </a:xfrm>
            <a:custGeom>
              <a:avLst/>
              <a:gdLst>
                <a:gd name="connsiteX0" fmla="*/ 154422 w 251147"/>
                <a:gd name="connsiteY0" fmla="*/ 159247 h 256728"/>
                <a:gd name="connsiteX1" fmla="*/ 225859 w 251147"/>
                <a:gd name="connsiteY1" fmla="*/ 159247 h 256728"/>
                <a:gd name="connsiteX2" fmla="*/ 225859 w 251147"/>
                <a:gd name="connsiteY2" fmla="*/ 222871 h 256728"/>
                <a:gd name="connsiteX3" fmla="*/ 154422 w 251147"/>
                <a:gd name="connsiteY3" fmla="*/ 222871 h 256728"/>
                <a:gd name="connsiteX4" fmla="*/ 154422 w 251147"/>
                <a:gd name="connsiteY4" fmla="*/ 159247 h 256728"/>
                <a:gd name="connsiteX5" fmla="*/ 138795 w 251147"/>
                <a:gd name="connsiteY5" fmla="*/ 256357 h 256728"/>
                <a:gd name="connsiteX6" fmla="*/ 154422 w 251147"/>
                <a:gd name="connsiteY6" fmla="*/ 249660 h 256728"/>
                <a:gd name="connsiteX7" fmla="*/ 154422 w 251147"/>
                <a:gd name="connsiteY7" fmla="*/ 228452 h 256728"/>
                <a:gd name="connsiteX8" fmla="*/ 225859 w 251147"/>
                <a:gd name="connsiteY8" fmla="*/ 228452 h 256728"/>
                <a:gd name="connsiteX9" fmla="*/ 225859 w 251147"/>
                <a:gd name="connsiteY9" fmla="*/ 254125 h 256728"/>
                <a:gd name="connsiteX10" fmla="*/ 242602 w 251147"/>
                <a:gd name="connsiteY10" fmla="*/ 246311 h 256728"/>
                <a:gd name="connsiteX11" fmla="*/ 241486 w 251147"/>
                <a:gd name="connsiteY11" fmla="*/ 42044 h 256728"/>
                <a:gd name="connsiteX12" fmla="*/ 251532 w 251147"/>
                <a:gd name="connsiteY12" fmla="*/ 34231 h 256728"/>
                <a:gd name="connsiteX13" fmla="*/ 235905 w 251147"/>
                <a:gd name="connsiteY13" fmla="*/ 18604 h 256728"/>
                <a:gd name="connsiteX14" fmla="*/ 223627 w 251147"/>
                <a:gd name="connsiteY14" fmla="*/ 30882 h 256728"/>
                <a:gd name="connsiteX15" fmla="*/ 155538 w 251147"/>
                <a:gd name="connsiteY15" fmla="*/ 30882 h 256728"/>
                <a:gd name="connsiteX16" fmla="*/ 138795 w 251147"/>
                <a:gd name="connsiteY16" fmla="*/ 19720 h 256728"/>
                <a:gd name="connsiteX17" fmla="*/ 139911 w 251147"/>
                <a:gd name="connsiteY17" fmla="*/ 135806 h 256728"/>
                <a:gd name="connsiteX18" fmla="*/ 138795 w 251147"/>
                <a:gd name="connsiteY18" fmla="*/ 256357 h 256728"/>
                <a:gd name="connsiteX19" fmla="*/ 138795 w 251147"/>
                <a:gd name="connsiteY19" fmla="*/ 256357 h 256728"/>
                <a:gd name="connsiteX20" fmla="*/ 154422 w 251147"/>
                <a:gd name="connsiteY20" fmla="*/ 36463 h 256728"/>
                <a:gd name="connsiteX21" fmla="*/ 225859 w 251147"/>
                <a:gd name="connsiteY21" fmla="*/ 36463 h 256728"/>
                <a:gd name="connsiteX22" fmla="*/ 225859 w 251147"/>
                <a:gd name="connsiteY22" fmla="*/ 93390 h 256728"/>
                <a:gd name="connsiteX23" fmla="*/ 154422 w 251147"/>
                <a:gd name="connsiteY23" fmla="*/ 93390 h 256728"/>
                <a:gd name="connsiteX24" fmla="*/ 154422 w 251147"/>
                <a:gd name="connsiteY24" fmla="*/ 36463 h 256728"/>
                <a:gd name="connsiteX25" fmla="*/ 154422 w 251147"/>
                <a:gd name="connsiteY25" fmla="*/ 98971 h 256728"/>
                <a:gd name="connsiteX26" fmla="*/ 225859 w 251147"/>
                <a:gd name="connsiteY26" fmla="*/ 98971 h 256728"/>
                <a:gd name="connsiteX27" fmla="*/ 225859 w 251147"/>
                <a:gd name="connsiteY27" fmla="*/ 153666 h 256728"/>
                <a:gd name="connsiteX28" fmla="*/ 154422 w 251147"/>
                <a:gd name="connsiteY28" fmla="*/ 153666 h 256728"/>
                <a:gd name="connsiteX29" fmla="*/ 154422 w 251147"/>
                <a:gd name="connsiteY29" fmla="*/ 98971 h 256728"/>
                <a:gd name="connsiteX30" fmla="*/ 62892 w 251147"/>
                <a:gd name="connsiteY30" fmla="*/ 73298 h 256728"/>
                <a:gd name="connsiteX31" fmla="*/ 7082 w 251147"/>
                <a:gd name="connsiteY31" fmla="*/ 73298 h 256728"/>
                <a:gd name="connsiteX32" fmla="*/ 16011 w 251147"/>
                <a:gd name="connsiteY32" fmla="*/ 82228 h 256728"/>
                <a:gd name="connsiteX33" fmla="*/ 38336 w 251147"/>
                <a:gd name="connsiteY33" fmla="*/ 78879 h 256728"/>
                <a:gd name="connsiteX34" fmla="*/ 60660 w 251147"/>
                <a:gd name="connsiteY34" fmla="*/ 78879 h 256728"/>
                <a:gd name="connsiteX35" fmla="*/ 385 w 251147"/>
                <a:gd name="connsiteY35" fmla="*/ 202779 h 256728"/>
                <a:gd name="connsiteX36" fmla="*/ 3733 w 251147"/>
                <a:gd name="connsiteY36" fmla="*/ 206128 h 256728"/>
                <a:gd name="connsiteX37" fmla="*/ 62892 w 251147"/>
                <a:gd name="connsiteY37" fmla="*/ 124644 h 256728"/>
                <a:gd name="connsiteX38" fmla="*/ 61776 w 251147"/>
                <a:gd name="connsiteY38" fmla="*/ 257473 h 256728"/>
                <a:gd name="connsiteX39" fmla="*/ 78519 w 251147"/>
                <a:gd name="connsiteY39" fmla="*/ 249660 h 256728"/>
                <a:gd name="connsiteX40" fmla="*/ 77403 w 251147"/>
                <a:gd name="connsiteY40" fmla="*/ 110133 h 256728"/>
                <a:gd name="connsiteX41" fmla="*/ 99169 w 251147"/>
                <a:gd name="connsiteY41" fmla="*/ 138597 h 256728"/>
                <a:gd name="connsiteX42" fmla="*/ 112564 w 251147"/>
                <a:gd name="connsiteY42" fmla="*/ 144178 h 256728"/>
                <a:gd name="connsiteX43" fmla="*/ 110331 w 251147"/>
                <a:gd name="connsiteY43" fmla="*/ 122970 h 256728"/>
                <a:gd name="connsiteX44" fmla="*/ 77403 w 251147"/>
                <a:gd name="connsiteY44" fmla="*/ 105669 h 256728"/>
                <a:gd name="connsiteX45" fmla="*/ 77403 w 251147"/>
                <a:gd name="connsiteY45" fmla="*/ 78879 h 256728"/>
                <a:gd name="connsiteX46" fmla="*/ 134330 w 251147"/>
                <a:gd name="connsiteY46" fmla="*/ 78879 h 256728"/>
                <a:gd name="connsiteX47" fmla="*/ 115354 w 251147"/>
                <a:gd name="connsiteY47" fmla="*/ 61020 h 256728"/>
                <a:gd name="connsiteX48" fmla="*/ 101960 w 251147"/>
                <a:gd name="connsiteY48" fmla="*/ 73298 h 256728"/>
                <a:gd name="connsiteX49" fmla="*/ 77403 w 251147"/>
                <a:gd name="connsiteY49" fmla="*/ 73298 h 256728"/>
                <a:gd name="connsiteX50" fmla="*/ 77403 w 251147"/>
                <a:gd name="connsiteY50" fmla="*/ 18604 h 256728"/>
                <a:gd name="connsiteX51" fmla="*/ 87449 w 251147"/>
                <a:gd name="connsiteY51" fmla="*/ 10791 h 256728"/>
                <a:gd name="connsiteX52" fmla="*/ 61776 w 251147"/>
                <a:gd name="connsiteY52" fmla="*/ 745 h 256728"/>
                <a:gd name="connsiteX53" fmla="*/ 62892 w 251147"/>
                <a:gd name="connsiteY53" fmla="*/ 73298 h 256728"/>
                <a:gd name="connsiteX54" fmla="*/ 62892 w 251147"/>
                <a:gd name="connsiteY54" fmla="*/ 73298 h 256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51147" h="256728">
                  <a:moveTo>
                    <a:pt x="154422" y="159247"/>
                  </a:moveTo>
                  <a:lnTo>
                    <a:pt x="225859" y="159247"/>
                  </a:lnTo>
                  <a:lnTo>
                    <a:pt x="225859" y="222871"/>
                  </a:lnTo>
                  <a:lnTo>
                    <a:pt x="154422" y="222871"/>
                  </a:lnTo>
                  <a:lnTo>
                    <a:pt x="154422" y="159247"/>
                  </a:lnTo>
                  <a:close/>
                  <a:moveTo>
                    <a:pt x="138795" y="256357"/>
                  </a:moveTo>
                  <a:lnTo>
                    <a:pt x="154422" y="249660"/>
                  </a:lnTo>
                  <a:lnTo>
                    <a:pt x="154422" y="228452"/>
                  </a:lnTo>
                  <a:lnTo>
                    <a:pt x="225859" y="228452"/>
                  </a:lnTo>
                  <a:lnTo>
                    <a:pt x="225859" y="254125"/>
                  </a:lnTo>
                  <a:lnTo>
                    <a:pt x="242602" y="246311"/>
                  </a:lnTo>
                  <a:cubicBezTo>
                    <a:pt x="241858" y="228452"/>
                    <a:pt x="241486" y="160363"/>
                    <a:pt x="241486" y="42044"/>
                  </a:cubicBezTo>
                  <a:lnTo>
                    <a:pt x="251532" y="34231"/>
                  </a:lnTo>
                  <a:lnTo>
                    <a:pt x="235905" y="18604"/>
                  </a:lnTo>
                  <a:lnTo>
                    <a:pt x="223627" y="30882"/>
                  </a:lnTo>
                  <a:lnTo>
                    <a:pt x="155538" y="30882"/>
                  </a:lnTo>
                  <a:lnTo>
                    <a:pt x="138795" y="19720"/>
                  </a:lnTo>
                  <a:cubicBezTo>
                    <a:pt x="139539" y="36836"/>
                    <a:pt x="139911" y="75531"/>
                    <a:pt x="139911" y="135806"/>
                  </a:cubicBezTo>
                  <a:cubicBezTo>
                    <a:pt x="139911" y="196082"/>
                    <a:pt x="139539" y="236265"/>
                    <a:pt x="138795" y="256357"/>
                  </a:cubicBezTo>
                  <a:lnTo>
                    <a:pt x="138795" y="256357"/>
                  </a:lnTo>
                  <a:close/>
                  <a:moveTo>
                    <a:pt x="154422" y="36463"/>
                  </a:moveTo>
                  <a:lnTo>
                    <a:pt x="225859" y="36463"/>
                  </a:lnTo>
                  <a:lnTo>
                    <a:pt x="225859" y="93390"/>
                  </a:lnTo>
                  <a:lnTo>
                    <a:pt x="154422" y="93390"/>
                  </a:lnTo>
                  <a:lnTo>
                    <a:pt x="154422" y="36463"/>
                  </a:lnTo>
                  <a:close/>
                  <a:moveTo>
                    <a:pt x="154422" y="98971"/>
                  </a:moveTo>
                  <a:lnTo>
                    <a:pt x="225859" y="98971"/>
                  </a:lnTo>
                  <a:lnTo>
                    <a:pt x="225859" y="153666"/>
                  </a:lnTo>
                  <a:lnTo>
                    <a:pt x="154422" y="153666"/>
                  </a:lnTo>
                  <a:lnTo>
                    <a:pt x="154422" y="98971"/>
                  </a:lnTo>
                  <a:close/>
                  <a:moveTo>
                    <a:pt x="62892" y="73298"/>
                  </a:moveTo>
                  <a:lnTo>
                    <a:pt x="7082" y="73298"/>
                  </a:lnTo>
                  <a:lnTo>
                    <a:pt x="16011" y="82228"/>
                  </a:lnTo>
                  <a:cubicBezTo>
                    <a:pt x="22709" y="79996"/>
                    <a:pt x="30150" y="78880"/>
                    <a:pt x="38336" y="78879"/>
                  </a:cubicBezTo>
                  <a:lnTo>
                    <a:pt x="60660" y="78879"/>
                  </a:lnTo>
                  <a:cubicBezTo>
                    <a:pt x="53218" y="116087"/>
                    <a:pt x="33127" y="157386"/>
                    <a:pt x="385" y="202779"/>
                  </a:cubicBezTo>
                  <a:lnTo>
                    <a:pt x="3733" y="206128"/>
                  </a:lnTo>
                  <a:cubicBezTo>
                    <a:pt x="28290" y="183059"/>
                    <a:pt x="48009" y="155898"/>
                    <a:pt x="62892" y="124644"/>
                  </a:cubicBezTo>
                  <a:cubicBezTo>
                    <a:pt x="62892" y="167060"/>
                    <a:pt x="62520" y="211336"/>
                    <a:pt x="61776" y="257473"/>
                  </a:cubicBezTo>
                  <a:lnTo>
                    <a:pt x="78519" y="249660"/>
                  </a:lnTo>
                  <a:cubicBezTo>
                    <a:pt x="77775" y="231056"/>
                    <a:pt x="77403" y="184547"/>
                    <a:pt x="77403" y="110133"/>
                  </a:cubicBezTo>
                  <a:cubicBezTo>
                    <a:pt x="87821" y="116831"/>
                    <a:pt x="95076" y="126319"/>
                    <a:pt x="99169" y="138597"/>
                  </a:cubicBezTo>
                  <a:cubicBezTo>
                    <a:pt x="103262" y="150875"/>
                    <a:pt x="107727" y="152735"/>
                    <a:pt x="112564" y="144178"/>
                  </a:cubicBezTo>
                  <a:cubicBezTo>
                    <a:pt x="117401" y="135620"/>
                    <a:pt x="116656" y="128551"/>
                    <a:pt x="110331" y="122970"/>
                  </a:cubicBezTo>
                  <a:cubicBezTo>
                    <a:pt x="104006" y="117389"/>
                    <a:pt x="93030" y="111622"/>
                    <a:pt x="77403" y="105669"/>
                  </a:cubicBezTo>
                  <a:lnTo>
                    <a:pt x="77403" y="78879"/>
                  </a:lnTo>
                  <a:lnTo>
                    <a:pt x="134330" y="78879"/>
                  </a:lnTo>
                  <a:lnTo>
                    <a:pt x="115354" y="61020"/>
                  </a:lnTo>
                  <a:lnTo>
                    <a:pt x="101960" y="73298"/>
                  </a:lnTo>
                  <a:lnTo>
                    <a:pt x="77403" y="73298"/>
                  </a:lnTo>
                  <a:lnTo>
                    <a:pt x="77403" y="18604"/>
                  </a:lnTo>
                  <a:lnTo>
                    <a:pt x="87449" y="10791"/>
                  </a:lnTo>
                  <a:lnTo>
                    <a:pt x="61776" y="745"/>
                  </a:lnTo>
                  <a:cubicBezTo>
                    <a:pt x="62520" y="19348"/>
                    <a:pt x="62892" y="43533"/>
                    <a:pt x="62892" y="73298"/>
                  </a:cubicBezTo>
                  <a:lnTo>
                    <a:pt x="62892" y="73298"/>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22" name="Graphic 2">
            <a:extLst>
              <a:ext uri="{FF2B5EF4-FFF2-40B4-BE49-F238E27FC236}">
                <a16:creationId xmlns:a16="http://schemas.microsoft.com/office/drawing/2014/main" id="{01554527-91F5-D5F2-20A9-ED43E229F0AF}"/>
              </a:ext>
            </a:extLst>
          </p:cNvPr>
          <p:cNvGrpSpPr/>
          <p:nvPr/>
        </p:nvGrpSpPr>
        <p:grpSpPr>
          <a:xfrm>
            <a:off x="115015" y="2144058"/>
            <a:ext cx="464343" cy="464343"/>
            <a:chOff x="3568303" y="2330053"/>
            <a:chExt cx="464343" cy="464343"/>
          </a:xfrm>
        </p:grpSpPr>
        <p:sp>
          <p:nvSpPr>
            <p:cNvPr id="1623" name="Freeform: Shape 1622">
              <a:extLst>
                <a:ext uri="{FF2B5EF4-FFF2-40B4-BE49-F238E27FC236}">
                  <a16:creationId xmlns:a16="http://schemas.microsoft.com/office/drawing/2014/main" id="{5602DB5B-4AA9-BA12-736F-CF284AF4C1ED}"/>
                </a:ext>
              </a:extLst>
            </p:cNvPr>
            <p:cNvSpPr/>
            <p:nvPr/>
          </p:nvSpPr>
          <p:spPr>
            <a:xfrm>
              <a:off x="3568303" y="2330053"/>
              <a:ext cx="464343" cy="464343"/>
            </a:xfrm>
            <a:custGeom>
              <a:avLst/>
              <a:gdLst>
                <a:gd name="connsiteX0" fmla="*/ 464360 w 464343"/>
                <a:gd name="connsiteY0" fmla="*/ 232368 h 464343"/>
                <a:gd name="connsiteX1" fmla="*/ 232188 w 464343"/>
                <a:gd name="connsiteY1" fmla="*/ 464540 h 464343"/>
                <a:gd name="connsiteX2" fmla="*/ 17 w 464343"/>
                <a:gd name="connsiteY2" fmla="*/ 232368 h 464343"/>
                <a:gd name="connsiteX3" fmla="*/ 232188 w 464343"/>
                <a:gd name="connsiteY3" fmla="*/ 197 h 464343"/>
                <a:gd name="connsiteX4" fmla="*/ 464360 w 464343"/>
                <a:gd name="connsiteY4" fmla="*/ 23236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360" y="232368"/>
                  </a:moveTo>
                  <a:cubicBezTo>
                    <a:pt x="464360" y="360527"/>
                    <a:pt x="360347" y="464540"/>
                    <a:pt x="232188" y="464540"/>
                  </a:cubicBezTo>
                  <a:cubicBezTo>
                    <a:pt x="104030" y="464540"/>
                    <a:pt x="17" y="360527"/>
                    <a:pt x="17" y="232368"/>
                  </a:cubicBezTo>
                  <a:cubicBezTo>
                    <a:pt x="17" y="104210"/>
                    <a:pt x="104030" y="197"/>
                    <a:pt x="232188" y="197"/>
                  </a:cubicBezTo>
                  <a:cubicBezTo>
                    <a:pt x="360347" y="197"/>
                    <a:pt x="464360" y="104210"/>
                    <a:pt x="464360" y="23236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24" name="Freeform: Shape 1623">
              <a:extLst>
                <a:ext uri="{FF2B5EF4-FFF2-40B4-BE49-F238E27FC236}">
                  <a16:creationId xmlns:a16="http://schemas.microsoft.com/office/drawing/2014/main" id="{C990CFAC-E84F-D497-7CFB-BFC79B4A2C28}"/>
                </a:ext>
              </a:extLst>
            </p:cNvPr>
            <p:cNvSpPr/>
            <p:nvPr/>
          </p:nvSpPr>
          <p:spPr>
            <a:xfrm>
              <a:off x="3602925" y="2364675"/>
              <a:ext cx="395099" cy="395099"/>
            </a:xfrm>
            <a:custGeom>
              <a:avLst/>
              <a:gdLst>
                <a:gd name="connsiteX0" fmla="*/ 395116 w 395099"/>
                <a:gd name="connsiteY0" fmla="*/ 197746 h 395099"/>
                <a:gd name="connsiteX1" fmla="*/ 197566 w 395099"/>
                <a:gd name="connsiteY1" fmla="*/ 395296 h 395099"/>
                <a:gd name="connsiteX2" fmla="*/ 16 w 395099"/>
                <a:gd name="connsiteY2" fmla="*/ 197746 h 395099"/>
                <a:gd name="connsiteX3" fmla="*/ 197566 w 395099"/>
                <a:gd name="connsiteY3" fmla="*/ 197 h 395099"/>
                <a:gd name="connsiteX4" fmla="*/ 395116 w 395099"/>
                <a:gd name="connsiteY4" fmla="*/ 19774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116" y="197746"/>
                  </a:moveTo>
                  <a:cubicBezTo>
                    <a:pt x="395116" y="306850"/>
                    <a:pt x="306670" y="395296"/>
                    <a:pt x="197566" y="395296"/>
                  </a:cubicBezTo>
                  <a:cubicBezTo>
                    <a:pt x="88463" y="395296"/>
                    <a:pt x="16" y="306850"/>
                    <a:pt x="16" y="197746"/>
                  </a:cubicBezTo>
                  <a:cubicBezTo>
                    <a:pt x="16" y="88643"/>
                    <a:pt x="88463" y="197"/>
                    <a:pt x="197566" y="197"/>
                  </a:cubicBezTo>
                  <a:cubicBezTo>
                    <a:pt x="306670" y="197"/>
                    <a:pt x="395116" y="88643"/>
                    <a:pt x="395116" y="197746"/>
                  </a:cubicBezTo>
                  <a:close/>
                </a:path>
              </a:pathLst>
            </a:custGeom>
            <a:noFill/>
            <a:ln w="19050" cap="rnd">
              <a:solidFill>
                <a:srgbClr val="000000"/>
              </a:solidFill>
              <a:prstDash val="solid"/>
              <a:bevel/>
            </a:ln>
          </p:spPr>
          <p:txBody>
            <a:bodyPr rtlCol="0" anchor="ctr"/>
            <a:lstStyle/>
            <a:p>
              <a:endParaRPr lang="en-US"/>
            </a:p>
          </p:txBody>
        </p:sp>
        <p:sp>
          <p:nvSpPr>
            <p:cNvPr id="1625" name="Freeform: Shape 1624">
              <a:extLst>
                <a:ext uri="{FF2B5EF4-FFF2-40B4-BE49-F238E27FC236}">
                  <a16:creationId xmlns:a16="http://schemas.microsoft.com/office/drawing/2014/main" id="{8E9D7834-B624-8535-85AB-774A21F283D1}"/>
                </a:ext>
              </a:extLst>
            </p:cNvPr>
            <p:cNvSpPr/>
            <p:nvPr/>
          </p:nvSpPr>
          <p:spPr>
            <a:xfrm>
              <a:off x="3672110" y="2425042"/>
              <a:ext cx="256728" cy="262309"/>
            </a:xfrm>
            <a:custGeom>
              <a:avLst/>
              <a:gdLst>
                <a:gd name="connsiteX0" fmla="*/ 73142 w 256728"/>
                <a:gd name="connsiteY0" fmla="*/ 47183 h 262309"/>
                <a:gd name="connsiteX1" fmla="*/ 55841 w 256728"/>
                <a:gd name="connsiteY1" fmla="*/ 94622 h 262309"/>
                <a:gd name="connsiteX2" fmla="*/ 18448 w 256728"/>
                <a:gd name="connsiteY2" fmla="*/ 148758 h 262309"/>
                <a:gd name="connsiteX3" fmla="*/ 21797 w 256728"/>
                <a:gd name="connsiteY3" fmla="*/ 150990 h 262309"/>
                <a:gd name="connsiteX4" fmla="*/ 74259 w 256728"/>
                <a:gd name="connsiteY4" fmla="*/ 89599 h 262309"/>
                <a:gd name="connsiteX5" fmla="*/ 97141 w 256728"/>
                <a:gd name="connsiteY5" fmla="*/ 123643 h 262309"/>
                <a:gd name="connsiteX6" fmla="*/ 108861 w 256728"/>
                <a:gd name="connsiteY6" fmla="*/ 126992 h 262309"/>
                <a:gd name="connsiteX7" fmla="*/ 108861 w 256728"/>
                <a:gd name="connsiteY7" fmla="*/ 107458 h 262309"/>
                <a:gd name="connsiteX8" fmla="*/ 76491 w 256728"/>
                <a:gd name="connsiteY8" fmla="*/ 85134 h 262309"/>
                <a:gd name="connsiteX9" fmla="*/ 85421 w 256728"/>
                <a:gd name="connsiteY9" fmla="*/ 70065 h 262309"/>
                <a:gd name="connsiteX10" fmla="*/ 96583 w 256728"/>
                <a:gd name="connsiteY10" fmla="*/ 60577 h 262309"/>
                <a:gd name="connsiteX11" fmla="*/ 73142 w 256728"/>
                <a:gd name="connsiteY11" fmla="*/ 47183 h 262309"/>
                <a:gd name="connsiteX12" fmla="*/ 186996 w 256728"/>
                <a:gd name="connsiteY12" fmla="*/ 61693 h 262309"/>
                <a:gd name="connsiteX13" fmla="*/ 164672 w 256728"/>
                <a:gd name="connsiteY13" fmla="*/ 47183 h 262309"/>
                <a:gd name="connsiteX14" fmla="*/ 144022 w 256728"/>
                <a:gd name="connsiteY14" fmla="*/ 95180 h 262309"/>
                <a:gd name="connsiteX15" fmla="*/ 103280 w 256728"/>
                <a:gd name="connsiteY15" fmla="*/ 147642 h 262309"/>
                <a:gd name="connsiteX16" fmla="*/ 106629 w 256728"/>
                <a:gd name="connsiteY16" fmla="*/ 149874 h 262309"/>
                <a:gd name="connsiteX17" fmla="*/ 120023 w 256728"/>
                <a:gd name="connsiteY17" fmla="*/ 139828 h 262309"/>
                <a:gd name="connsiteX18" fmla="*/ 120023 w 256728"/>
                <a:gd name="connsiteY18" fmla="*/ 166617 h 262309"/>
                <a:gd name="connsiteX19" fmla="*/ -528 w 256728"/>
                <a:gd name="connsiteY19" fmla="*/ 166617 h 262309"/>
                <a:gd name="connsiteX20" fmla="*/ 8402 w 256728"/>
                <a:gd name="connsiteY20" fmla="*/ 175547 h 262309"/>
                <a:gd name="connsiteX21" fmla="*/ 30726 w 256728"/>
                <a:gd name="connsiteY21" fmla="*/ 172198 h 262309"/>
                <a:gd name="connsiteX22" fmla="*/ 120023 w 256728"/>
                <a:gd name="connsiteY22" fmla="*/ 172198 h 262309"/>
                <a:gd name="connsiteX23" fmla="*/ 120023 w 256728"/>
                <a:gd name="connsiteY23" fmla="*/ 232474 h 262309"/>
                <a:gd name="connsiteX24" fmla="*/ 118907 w 256728"/>
                <a:gd name="connsiteY24" fmla="*/ 262611 h 262309"/>
                <a:gd name="connsiteX25" fmla="*/ 136766 w 256728"/>
                <a:gd name="connsiteY25" fmla="*/ 255914 h 262309"/>
                <a:gd name="connsiteX26" fmla="*/ 135650 w 256728"/>
                <a:gd name="connsiteY26" fmla="*/ 228009 h 262309"/>
                <a:gd name="connsiteX27" fmla="*/ 135650 w 256728"/>
                <a:gd name="connsiteY27" fmla="*/ 172198 h 262309"/>
                <a:gd name="connsiteX28" fmla="*/ 256201 w 256728"/>
                <a:gd name="connsiteY28" fmla="*/ 172198 h 262309"/>
                <a:gd name="connsiteX29" fmla="*/ 236109 w 256728"/>
                <a:gd name="connsiteY29" fmla="*/ 149874 h 262309"/>
                <a:gd name="connsiteX30" fmla="*/ 219366 w 256728"/>
                <a:gd name="connsiteY30" fmla="*/ 166617 h 262309"/>
                <a:gd name="connsiteX31" fmla="*/ 135650 w 256728"/>
                <a:gd name="connsiteY31" fmla="*/ 166617 h 262309"/>
                <a:gd name="connsiteX32" fmla="*/ 135650 w 256728"/>
                <a:gd name="connsiteY32" fmla="*/ 155455 h 262309"/>
                <a:gd name="connsiteX33" fmla="*/ 145696 w 256728"/>
                <a:gd name="connsiteY33" fmla="*/ 147642 h 262309"/>
                <a:gd name="connsiteX34" fmla="*/ 122256 w 256728"/>
                <a:gd name="connsiteY34" fmla="*/ 137596 h 262309"/>
                <a:gd name="connsiteX35" fmla="*/ 162439 w 256728"/>
                <a:gd name="connsiteY35" fmla="*/ 92947 h 262309"/>
                <a:gd name="connsiteX36" fmla="*/ 185880 w 256728"/>
                <a:gd name="connsiteY36" fmla="*/ 118620 h 262309"/>
                <a:gd name="connsiteX37" fmla="*/ 199274 w 256728"/>
                <a:gd name="connsiteY37" fmla="*/ 140944 h 262309"/>
                <a:gd name="connsiteX38" fmla="*/ 210994 w 256728"/>
                <a:gd name="connsiteY38" fmla="*/ 138712 h 262309"/>
                <a:gd name="connsiteX39" fmla="*/ 205971 w 256728"/>
                <a:gd name="connsiteY39" fmla="*/ 115272 h 262309"/>
                <a:gd name="connsiteX40" fmla="*/ 164672 w 256728"/>
                <a:gd name="connsiteY40" fmla="*/ 88482 h 262309"/>
                <a:gd name="connsiteX41" fmla="*/ 174159 w 256728"/>
                <a:gd name="connsiteY41" fmla="*/ 73972 h 262309"/>
                <a:gd name="connsiteX42" fmla="*/ 186996 w 256728"/>
                <a:gd name="connsiteY42" fmla="*/ 61693 h 262309"/>
                <a:gd name="connsiteX43" fmla="*/ 186996 w 256728"/>
                <a:gd name="connsiteY43" fmla="*/ 61693 h 262309"/>
                <a:gd name="connsiteX44" fmla="*/ 111094 w 256728"/>
                <a:gd name="connsiteY44" fmla="*/ 302 h 262309"/>
                <a:gd name="connsiteX45" fmla="*/ 107745 w 256728"/>
                <a:gd name="connsiteY45" fmla="*/ 3650 h 262309"/>
                <a:gd name="connsiteX46" fmla="*/ 122256 w 256728"/>
                <a:gd name="connsiteY46" fmla="*/ 38253 h 262309"/>
                <a:gd name="connsiteX47" fmla="*/ 11751 w 256728"/>
                <a:gd name="connsiteY47" fmla="*/ 38253 h 262309"/>
                <a:gd name="connsiteX48" fmla="*/ 20680 w 256728"/>
                <a:gd name="connsiteY48" fmla="*/ 47183 h 262309"/>
                <a:gd name="connsiteX49" fmla="*/ 43005 w 256728"/>
                <a:gd name="connsiteY49" fmla="*/ 43834 h 262309"/>
                <a:gd name="connsiteX50" fmla="*/ 234993 w 256728"/>
                <a:gd name="connsiteY50" fmla="*/ 43834 h 262309"/>
                <a:gd name="connsiteX51" fmla="*/ 213785 w 256728"/>
                <a:gd name="connsiteY51" fmla="*/ 21510 h 262309"/>
                <a:gd name="connsiteX52" fmla="*/ 197042 w 256728"/>
                <a:gd name="connsiteY52" fmla="*/ 38253 h 262309"/>
                <a:gd name="connsiteX53" fmla="*/ 130069 w 256728"/>
                <a:gd name="connsiteY53" fmla="*/ 38253 h 262309"/>
                <a:gd name="connsiteX54" fmla="*/ 136766 w 256728"/>
                <a:gd name="connsiteY54" fmla="*/ 20394 h 262309"/>
                <a:gd name="connsiteX55" fmla="*/ 111094 w 256728"/>
                <a:gd name="connsiteY55" fmla="*/ 302 h 262309"/>
                <a:gd name="connsiteX56" fmla="*/ 111094 w 256728"/>
                <a:gd name="connsiteY56" fmla="*/ 302 h 26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56728" h="262309">
                  <a:moveTo>
                    <a:pt x="73142" y="47183"/>
                  </a:moveTo>
                  <a:cubicBezTo>
                    <a:pt x="70910" y="59089"/>
                    <a:pt x="65143" y="74902"/>
                    <a:pt x="55841" y="94622"/>
                  </a:cubicBezTo>
                  <a:cubicBezTo>
                    <a:pt x="46539" y="114341"/>
                    <a:pt x="34075" y="132387"/>
                    <a:pt x="18448" y="148758"/>
                  </a:cubicBezTo>
                  <a:lnTo>
                    <a:pt x="21797" y="150990"/>
                  </a:lnTo>
                  <a:cubicBezTo>
                    <a:pt x="39656" y="139084"/>
                    <a:pt x="57143" y="118620"/>
                    <a:pt x="74259" y="89599"/>
                  </a:cubicBezTo>
                  <a:cubicBezTo>
                    <a:pt x="86165" y="102249"/>
                    <a:pt x="93792" y="113597"/>
                    <a:pt x="97141" y="123643"/>
                  </a:cubicBezTo>
                  <a:cubicBezTo>
                    <a:pt x="100490" y="133689"/>
                    <a:pt x="104396" y="134805"/>
                    <a:pt x="108861" y="126992"/>
                  </a:cubicBezTo>
                  <a:cubicBezTo>
                    <a:pt x="113326" y="119178"/>
                    <a:pt x="113326" y="112667"/>
                    <a:pt x="108861" y="107458"/>
                  </a:cubicBezTo>
                  <a:cubicBezTo>
                    <a:pt x="104396" y="102249"/>
                    <a:pt x="93606" y="94808"/>
                    <a:pt x="76491" y="85134"/>
                  </a:cubicBezTo>
                  <a:cubicBezTo>
                    <a:pt x="80212" y="78437"/>
                    <a:pt x="83188" y="73414"/>
                    <a:pt x="85421" y="70065"/>
                  </a:cubicBezTo>
                  <a:cubicBezTo>
                    <a:pt x="87653" y="66716"/>
                    <a:pt x="91374" y="63554"/>
                    <a:pt x="96583" y="60577"/>
                  </a:cubicBezTo>
                  <a:lnTo>
                    <a:pt x="73142" y="47183"/>
                  </a:lnTo>
                  <a:close/>
                  <a:moveTo>
                    <a:pt x="186996" y="61693"/>
                  </a:moveTo>
                  <a:lnTo>
                    <a:pt x="164672" y="47183"/>
                  </a:lnTo>
                  <a:cubicBezTo>
                    <a:pt x="160207" y="62810"/>
                    <a:pt x="153323" y="78809"/>
                    <a:pt x="144022" y="95180"/>
                  </a:cubicBezTo>
                  <a:cubicBezTo>
                    <a:pt x="134720" y="111551"/>
                    <a:pt x="121139" y="129038"/>
                    <a:pt x="103280" y="147642"/>
                  </a:cubicBezTo>
                  <a:lnTo>
                    <a:pt x="106629" y="149874"/>
                  </a:lnTo>
                  <a:cubicBezTo>
                    <a:pt x="111094" y="146898"/>
                    <a:pt x="115558" y="143549"/>
                    <a:pt x="120023" y="139828"/>
                  </a:cubicBezTo>
                  <a:lnTo>
                    <a:pt x="120023" y="166617"/>
                  </a:lnTo>
                  <a:lnTo>
                    <a:pt x="-528" y="166617"/>
                  </a:lnTo>
                  <a:lnTo>
                    <a:pt x="8402" y="175547"/>
                  </a:lnTo>
                  <a:cubicBezTo>
                    <a:pt x="15099" y="173315"/>
                    <a:pt x="22541" y="172198"/>
                    <a:pt x="30726" y="172198"/>
                  </a:cubicBezTo>
                  <a:lnTo>
                    <a:pt x="120023" y="172198"/>
                  </a:lnTo>
                  <a:lnTo>
                    <a:pt x="120023" y="232474"/>
                  </a:lnTo>
                  <a:cubicBezTo>
                    <a:pt x="120023" y="236938"/>
                    <a:pt x="119651" y="246984"/>
                    <a:pt x="118907" y="262611"/>
                  </a:cubicBezTo>
                  <a:lnTo>
                    <a:pt x="136766" y="255914"/>
                  </a:lnTo>
                  <a:cubicBezTo>
                    <a:pt x="136022" y="241775"/>
                    <a:pt x="135650" y="232474"/>
                    <a:pt x="135650" y="228009"/>
                  </a:cubicBezTo>
                  <a:lnTo>
                    <a:pt x="135650" y="172198"/>
                  </a:lnTo>
                  <a:lnTo>
                    <a:pt x="256201" y="172198"/>
                  </a:lnTo>
                  <a:lnTo>
                    <a:pt x="236109" y="149874"/>
                  </a:lnTo>
                  <a:lnTo>
                    <a:pt x="219366" y="166617"/>
                  </a:lnTo>
                  <a:lnTo>
                    <a:pt x="135650" y="166617"/>
                  </a:lnTo>
                  <a:lnTo>
                    <a:pt x="135650" y="155455"/>
                  </a:lnTo>
                  <a:lnTo>
                    <a:pt x="145696" y="147642"/>
                  </a:lnTo>
                  <a:lnTo>
                    <a:pt x="122256" y="137596"/>
                  </a:lnTo>
                  <a:cubicBezTo>
                    <a:pt x="137883" y="122713"/>
                    <a:pt x="151277" y="107830"/>
                    <a:pt x="162439" y="92947"/>
                  </a:cubicBezTo>
                  <a:cubicBezTo>
                    <a:pt x="172113" y="101877"/>
                    <a:pt x="179927" y="110435"/>
                    <a:pt x="185880" y="118620"/>
                  </a:cubicBezTo>
                  <a:cubicBezTo>
                    <a:pt x="191832" y="126806"/>
                    <a:pt x="196297" y="134247"/>
                    <a:pt x="199274" y="140944"/>
                  </a:cubicBezTo>
                  <a:cubicBezTo>
                    <a:pt x="202251" y="147642"/>
                    <a:pt x="206157" y="146898"/>
                    <a:pt x="210994" y="138712"/>
                  </a:cubicBezTo>
                  <a:cubicBezTo>
                    <a:pt x="215831" y="130526"/>
                    <a:pt x="214156" y="122713"/>
                    <a:pt x="205971" y="115272"/>
                  </a:cubicBezTo>
                  <a:cubicBezTo>
                    <a:pt x="197786" y="107830"/>
                    <a:pt x="184019" y="98901"/>
                    <a:pt x="164672" y="88482"/>
                  </a:cubicBezTo>
                  <a:cubicBezTo>
                    <a:pt x="167648" y="84018"/>
                    <a:pt x="170811" y="79181"/>
                    <a:pt x="174159" y="73972"/>
                  </a:cubicBezTo>
                  <a:cubicBezTo>
                    <a:pt x="177508" y="68763"/>
                    <a:pt x="181787" y="64670"/>
                    <a:pt x="186996" y="61693"/>
                  </a:cubicBezTo>
                  <a:lnTo>
                    <a:pt x="186996" y="61693"/>
                  </a:lnTo>
                  <a:close/>
                  <a:moveTo>
                    <a:pt x="111094" y="302"/>
                  </a:moveTo>
                  <a:lnTo>
                    <a:pt x="107745" y="3650"/>
                  </a:lnTo>
                  <a:cubicBezTo>
                    <a:pt x="116675" y="15557"/>
                    <a:pt x="121511" y="27091"/>
                    <a:pt x="122256" y="38253"/>
                  </a:cubicBezTo>
                  <a:lnTo>
                    <a:pt x="11751" y="38253"/>
                  </a:lnTo>
                  <a:lnTo>
                    <a:pt x="20680" y="47183"/>
                  </a:lnTo>
                  <a:cubicBezTo>
                    <a:pt x="27378" y="44950"/>
                    <a:pt x="34819" y="43834"/>
                    <a:pt x="43005" y="43834"/>
                  </a:cubicBezTo>
                  <a:lnTo>
                    <a:pt x="234993" y="43834"/>
                  </a:lnTo>
                  <a:lnTo>
                    <a:pt x="213785" y="21510"/>
                  </a:lnTo>
                  <a:lnTo>
                    <a:pt x="197042" y="38253"/>
                  </a:lnTo>
                  <a:lnTo>
                    <a:pt x="130069" y="38253"/>
                  </a:lnTo>
                  <a:cubicBezTo>
                    <a:pt x="136766" y="32300"/>
                    <a:pt x="138999" y="26347"/>
                    <a:pt x="136766" y="20394"/>
                  </a:cubicBezTo>
                  <a:cubicBezTo>
                    <a:pt x="134534" y="14441"/>
                    <a:pt x="125976" y="7743"/>
                    <a:pt x="111094" y="302"/>
                  </a:cubicBezTo>
                  <a:lnTo>
                    <a:pt x="111094" y="302"/>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626" name="Graphic 2">
            <a:extLst>
              <a:ext uri="{FF2B5EF4-FFF2-40B4-BE49-F238E27FC236}">
                <a16:creationId xmlns:a16="http://schemas.microsoft.com/office/drawing/2014/main" id="{CF2D6456-8E27-28D1-5494-8DC9808BE9C0}"/>
              </a:ext>
            </a:extLst>
          </p:cNvPr>
          <p:cNvGrpSpPr/>
          <p:nvPr/>
        </p:nvGrpSpPr>
        <p:grpSpPr>
          <a:xfrm>
            <a:off x="805585" y="1474611"/>
            <a:ext cx="464343" cy="464343"/>
            <a:chOff x="4139803" y="1758553"/>
            <a:chExt cx="464343" cy="464343"/>
          </a:xfrm>
        </p:grpSpPr>
        <p:sp>
          <p:nvSpPr>
            <p:cNvPr id="1627" name="Freeform: Shape 1626">
              <a:extLst>
                <a:ext uri="{FF2B5EF4-FFF2-40B4-BE49-F238E27FC236}">
                  <a16:creationId xmlns:a16="http://schemas.microsoft.com/office/drawing/2014/main" id="{66A401CC-5EF5-6F75-262A-85BFB37A0A0B}"/>
                </a:ext>
              </a:extLst>
            </p:cNvPr>
            <p:cNvSpPr/>
            <p:nvPr/>
          </p:nvSpPr>
          <p:spPr>
            <a:xfrm>
              <a:off x="4139803" y="1758553"/>
              <a:ext cx="464343" cy="464343"/>
            </a:xfrm>
            <a:custGeom>
              <a:avLst/>
              <a:gdLst>
                <a:gd name="connsiteX0" fmla="*/ 464420 w 464343"/>
                <a:gd name="connsiteY0" fmla="*/ 232308 h 464343"/>
                <a:gd name="connsiteX1" fmla="*/ 232248 w 464343"/>
                <a:gd name="connsiteY1" fmla="*/ 464480 h 464343"/>
                <a:gd name="connsiteX2" fmla="*/ 77 w 464343"/>
                <a:gd name="connsiteY2" fmla="*/ 232308 h 464343"/>
                <a:gd name="connsiteX3" fmla="*/ 232248 w 464343"/>
                <a:gd name="connsiteY3" fmla="*/ 137 h 464343"/>
                <a:gd name="connsiteX4" fmla="*/ 464420 w 464343"/>
                <a:gd name="connsiteY4" fmla="*/ 23230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420" y="232308"/>
                  </a:moveTo>
                  <a:cubicBezTo>
                    <a:pt x="464420" y="360467"/>
                    <a:pt x="360407" y="464480"/>
                    <a:pt x="232248" y="464480"/>
                  </a:cubicBezTo>
                  <a:cubicBezTo>
                    <a:pt x="104090" y="464480"/>
                    <a:pt x="77" y="360467"/>
                    <a:pt x="77" y="232308"/>
                  </a:cubicBezTo>
                  <a:cubicBezTo>
                    <a:pt x="77" y="104150"/>
                    <a:pt x="104090" y="137"/>
                    <a:pt x="232248" y="137"/>
                  </a:cubicBezTo>
                  <a:cubicBezTo>
                    <a:pt x="360407" y="137"/>
                    <a:pt x="464420" y="104150"/>
                    <a:pt x="464420" y="23230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28" name="Freeform: Shape 1627">
              <a:extLst>
                <a:ext uri="{FF2B5EF4-FFF2-40B4-BE49-F238E27FC236}">
                  <a16:creationId xmlns:a16="http://schemas.microsoft.com/office/drawing/2014/main" id="{E7B203C0-6647-1ACA-6216-CD9184366619}"/>
                </a:ext>
              </a:extLst>
            </p:cNvPr>
            <p:cNvSpPr/>
            <p:nvPr/>
          </p:nvSpPr>
          <p:spPr>
            <a:xfrm>
              <a:off x="4174425" y="1793175"/>
              <a:ext cx="395099" cy="395099"/>
            </a:xfrm>
            <a:custGeom>
              <a:avLst/>
              <a:gdLst>
                <a:gd name="connsiteX0" fmla="*/ 395176 w 395099"/>
                <a:gd name="connsiteY0" fmla="*/ 197686 h 395099"/>
                <a:gd name="connsiteX1" fmla="*/ 197626 w 395099"/>
                <a:gd name="connsiteY1" fmla="*/ 395236 h 395099"/>
                <a:gd name="connsiteX2" fmla="*/ 77 w 395099"/>
                <a:gd name="connsiteY2" fmla="*/ 197686 h 395099"/>
                <a:gd name="connsiteX3" fmla="*/ 197626 w 395099"/>
                <a:gd name="connsiteY3" fmla="*/ 137 h 395099"/>
                <a:gd name="connsiteX4" fmla="*/ 395176 w 395099"/>
                <a:gd name="connsiteY4" fmla="*/ 19768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176" y="197686"/>
                  </a:moveTo>
                  <a:cubicBezTo>
                    <a:pt x="395176" y="306790"/>
                    <a:pt x="306730" y="395236"/>
                    <a:pt x="197626" y="395236"/>
                  </a:cubicBezTo>
                  <a:cubicBezTo>
                    <a:pt x="88523" y="395236"/>
                    <a:pt x="77" y="306790"/>
                    <a:pt x="77" y="197686"/>
                  </a:cubicBezTo>
                  <a:cubicBezTo>
                    <a:pt x="77" y="88583"/>
                    <a:pt x="88523" y="137"/>
                    <a:pt x="197626" y="137"/>
                  </a:cubicBezTo>
                  <a:cubicBezTo>
                    <a:pt x="306730" y="137"/>
                    <a:pt x="395176" y="88583"/>
                    <a:pt x="395176" y="197686"/>
                  </a:cubicBezTo>
                  <a:close/>
                </a:path>
              </a:pathLst>
            </a:custGeom>
            <a:noFill/>
            <a:ln w="19050" cap="rnd">
              <a:solidFill>
                <a:srgbClr val="000000"/>
              </a:solidFill>
              <a:prstDash val="solid"/>
              <a:bevel/>
            </a:ln>
          </p:spPr>
          <p:txBody>
            <a:bodyPr rtlCol="0" anchor="ctr"/>
            <a:lstStyle/>
            <a:p>
              <a:endParaRPr lang="en-US"/>
            </a:p>
          </p:txBody>
        </p:sp>
        <p:sp>
          <p:nvSpPr>
            <p:cNvPr id="1629" name="Freeform: Shape 1628">
              <a:extLst>
                <a:ext uri="{FF2B5EF4-FFF2-40B4-BE49-F238E27FC236}">
                  <a16:creationId xmlns:a16="http://schemas.microsoft.com/office/drawing/2014/main" id="{4AC21A0C-45B8-DAFB-A0E0-A3651E323B12}"/>
                </a:ext>
              </a:extLst>
            </p:cNvPr>
            <p:cNvSpPr/>
            <p:nvPr/>
          </p:nvSpPr>
          <p:spPr>
            <a:xfrm>
              <a:off x="4238029" y="1858007"/>
              <a:ext cx="263425" cy="251147"/>
            </a:xfrm>
            <a:custGeom>
              <a:avLst/>
              <a:gdLst>
                <a:gd name="connsiteX0" fmla="*/ 147259 w 263425"/>
                <a:gd name="connsiteY0" fmla="*/ 99667 h 251147"/>
                <a:gd name="connsiteX1" fmla="*/ 180746 w 263425"/>
                <a:gd name="connsiteY1" fmla="*/ 99667 h 251147"/>
                <a:gd name="connsiteX2" fmla="*/ 180746 w 263425"/>
                <a:gd name="connsiteY2" fmla="*/ 154362 h 251147"/>
                <a:gd name="connsiteX3" fmla="*/ 147259 w 263425"/>
                <a:gd name="connsiteY3" fmla="*/ 154362 h 251147"/>
                <a:gd name="connsiteX4" fmla="*/ 147259 w 263425"/>
                <a:gd name="connsiteY4" fmla="*/ 99667 h 251147"/>
                <a:gd name="connsiteX5" fmla="*/ 174048 w 263425"/>
                <a:gd name="connsiteY5" fmla="*/ 12603 h 251147"/>
                <a:gd name="connsiteX6" fmla="*/ 151724 w 263425"/>
                <a:gd name="connsiteY6" fmla="*/ 325 h 251147"/>
                <a:gd name="connsiteX7" fmla="*/ 135539 w 263425"/>
                <a:gd name="connsiteY7" fmla="*/ 55019 h 251147"/>
                <a:gd name="connsiteX8" fmla="*/ 108192 w 263425"/>
                <a:gd name="connsiteY8" fmla="*/ 116411 h 251147"/>
                <a:gd name="connsiteX9" fmla="*/ 111541 w 263425"/>
                <a:gd name="connsiteY9" fmla="*/ 119759 h 251147"/>
                <a:gd name="connsiteX10" fmla="*/ 133865 w 263425"/>
                <a:gd name="connsiteY10" fmla="*/ 88505 h 251147"/>
                <a:gd name="connsiteX11" fmla="*/ 133865 w 263425"/>
                <a:gd name="connsiteY11" fmla="*/ 231380 h 251147"/>
                <a:gd name="connsiteX12" fmla="*/ 159538 w 263425"/>
                <a:gd name="connsiteY12" fmla="*/ 251472 h 251147"/>
                <a:gd name="connsiteX13" fmla="*/ 226510 w 263425"/>
                <a:gd name="connsiteY13" fmla="*/ 251472 h 251147"/>
                <a:gd name="connsiteX14" fmla="*/ 248276 w 263425"/>
                <a:gd name="connsiteY14" fmla="*/ 249240 h 251147"/>
                <a:gd name="connsiteX15" fmla="*/ 263345 w 263425"/>
                <a:gd name="connsiteY15" fmla="*/ 234729 h 251147"/>
                <a:gd name="connsiteX16" fmla="*/ 250509 w 263425"/>
                <a:gd name="connsiteY16" fmla="*/ 220776 h 251147"/>
                <a:gd name="connsiteX17" fmla="*/ 247718 w 263425"/>
                <a:gd name="connsiteY17" fmla="*/ 191197 h 251147"/>
                <a:gd name="connsiteX18" fmla="*/ 243254 w 263425"/>
                <a:gd name="connsiteY18" fmla="*/ 191197 h 251147"/>
                <a:gd name="connsiteX19" fmla="*/ 240463 w 263425"/>
                <a:gd name="connsiteY19" fmla="*/ 224683 h 251147"/>
                <a:gd name="connsiteX20" fmla="*/ 226510 w 263425"/>
                <a:gd name="connsiteY20" fmla="*/ 239194 h 251147"/>
                <a:gd name="connsiteX21" fmla="*/ 165119 w 263425"/>
                <a:gd name="connsiteY21" fmla="*/ 239194 h 251147"/>
                <a:gd name="connsiteX22" fmla="*/ 146143 w 263425"/>
                <a:gd name="connsiteY22" fmla="*/ 224683 h 251147"/>
                <a:gd name="connsiteX23" fmla="*/ 146143 w 263425"/>
                <a:gd name="connsiteY23" fmla="*/ 159943 h 251147"/>
                <a:gd name="connsiteX24" fmla="*/ 180746 w 263425"/>
                <a:gd name="connsiteY24" fmla="*/ 159943 h 251147"/>
                <a:gd name="connsiteX25" fmla="*/ 180746 w 263425"/>
                <a:gd name="connsiteY25" fmla="*/ 169989 h 251147"/>
                <a:gd name="connsiteX26" fmla="*/ 195256 w 263425"/>
                <a:gd name="connsiteY26" fmla="*/ 163291 h 251147"/>
                <a:gd name="connsiteX27" fmla="*/ 194140 w 263425"/>
                <a:gd name="connsiteY27" fmla="*/ 104132 h 251147"/>
                <a:gd name="connsiteX28" fmla="*/ 203070 w 263425"/>
                <a:gd name="connsiteY28" fmla="*/ 97435 h 251147"/>
                <a:gd name="connsiteX29" fmla="*/ 189675 w 263425"/>
                <a:gd name="connsiteY29" fmla="*/ 84041 h 251147"/>
                <a:gd name="connsiteX30" fmla="*/ 179630 w 263425"/>
                <a:gd name="connsiteY30" fmla="*/ 94086 h 251147"/>
                <a:gd name="connsiteX31" fmla="*/ 146143 w 263425"/>
                <a:gd name="connsiteY31" fmla="*/ 94086 h 251147"/>
                <a:gd name="connsiteX32" fmla="*/ 136097 w 263425"/>
                <a:gd name="connsiteY32" fmla="*/ 85157 h 251147"/>
                <a:gd name="connsiteX33" fmla="*/ 152840 w 263425"/>
                <a:gd name="connsiteY33" fmla="*/ 51670 h 251147"/>
                <a:gd name="connsiteX34" fmla="*/ 228743 w 263425"/>
                <a:gd name="connsiteY34" fmla="*/ 51670 h 251147"/>
                <a:gd name="connsiteX35" fmla="*/ 228743 w 263425"/>
                <a:gd name="connsiteY35" fmla="*/ 167756 h 251147"/>
                <a:gd name="connsiteX36" fmla="*/ 225952 w 263425"/>
                <a:gd name="connsiteY36" fmla="*/ 176686 h 251147"/>
                <a:gd name="connsiteX37" fmla="*/ 185211 w 263425"/>
                <a:gd name="connsiteY37" fmla="*/ 174454 h 251147"/>
                <a:gd name="connsiteX38" fmla="*/ 185211 w 263425"/>
                <a:gd name="connsiteY38" fmla="*/ 178918 h 251147"/>
                <a:gd name="connsiteX39" fmla="*/ 208093 w 263425"/>
                <a:gd name="connsiteY39" fmla="*/ 187848 h 251147"/>
                <a:gd name="connsiteX40" fmla="*/ 217581 w 263425"/>
                <a:gd name="connsiteY40" fmla="*/ 202359 h 251147"/>
                <a:gd name="connsiteX41" fmla="*/ 238789 w 263425"/>
                <a:gd name="connsiteY41" fmla="*/ 189522 h 251147"/>
                <a:gd name="connsiteX42" fmla="*/ 243254 w 263425"/>
                <a:gd name="connsiteY42" fmla="*/ 171105 h 251147"/>
                <a:gd name="connsiteX43" fmla="*/ 243254 w 263425"/>
                <a:gd name="connsiteY43" fmla="*/ 58368 h 251147"/>
                <a:gd name="connsiteX44" fmla="*/ 253299 w 263425"/>
                <a:gd name="connsiteY44" fmla="*/ 51670 h 251147"/>
                <a:gd name="connsiteX45" fmla="*/ 237672 w 263425"/>
                <a:gd name="connsiteY45" fmla="*/ 36043 h 251147"/>
                <a:gd name="connsiteX46" fmla="*/ 227627 w 263425"/>
                <a:gd name="connsiteY46" fmla="*/ 46089 h 251147"/>
                <a:gd name="connsiteX47" fmla="*/ 155073 w 263425"/>
                <a:gd name="connsiteY47" fmla="*/ 46089 h 251147"/>
                <a:gd name="connsiteX48" fmla="*/ 174048 w 263425"/>
                <a:gd name="connsiteY48" fmla="*/ 12603 h 251147"/>
                <a:gd name="connsiteX49" fmla="*/ 174048 w 263425"/>
                <a:gd name="connsiteY49" fmla="*/ 12603 h 251147"/>
                <a:gd name="connsiteX50" fmla="*/ 49033 w 263425"/>
                <a:gd name="connsiteY50" fmla="*/ 101900 h 251147"/>
                <a:gd name="connsiteX51" fmla="*/ 86984 w 263425"/>
                <a:gd name="connsiteY51" fmla="*/ 101900 h 251147"/>
                <a:gd name="connsiteX52" fmla="*/ 86984 w 263425"/>
                <a:gd name="connsiteY52" fmla="*/ 197894 h 251147"/>
                <a:gd name="connsiteX53" fmla="*/ 49033 w 263425"/>
                <a:gd name="connsiteY53" fmla="*/ 197894 h 251147"/>
                <a:gd name="connsiteX54" fmla="*/ 49033 w 263425"/>
                <a:gd name="connsiteY54" fmla="*/ 101900 h 251147"/>
                <a:gd name="connsiteX55" fmla="*/ 34522 w 263425"/>
                <a:gd name="connsiteY55" fmla="*/ 242542 h 251147"/>
                <a:gd name="connsiteX56" fmla="*/ 49033 w 263425"/>
                <a:gd name="connsiteY56" fmla="*/ 235845 h 251147"/>
                <a:gd name="connsiteX57" fmla="*/ 49033 w 263425"/>
                <a:gd name="connsiteY57" fmla="*/ 203475 h 251147"/>
                <a:gd name="connsiteX58" fmla="*/ 86984 w 263425"/>
                <a:gd name="connsiteY58" fmla="*/ 203475 h 251147"/>
                <a:gd name="connsiteX59" fmla="*/ 86984 w 263425"/>
                <a:gd name="connsiteY59" fmla="*/ 223567 h 251147"/>
                <a:gd name="connsiteX60" fmla="*/ 101495 w 263425"/>
                <a:gd name="connsiteY60" fmla="*/ 214637 h 251147"/>
                <a:gd name="connsiteX61" fmla="*/ 100379 w 263425"/>
                <a:gd name="connsiteY61" fmla="*/ 106365 h 251147"/>
                <a:gd name="connsiteX62" fmla="*/ 110424 w 263425"/>
                <a:gd name="connsiteY62" fmla="*/ 100784 h 251147"/>
                <a:gd name="connsiteX63" fmla="*/ 95914 w 263425"/>
                <a:gd name="connsiteY63" fmla="*/ 86273 h 251147"/>
                <a:gd name="connsiteX64" fmla="*/ 85868 w 263425"/>
                <a:gd name="connsiteY64" fmla="*/ 96319 h 251147"/>
                <a:gd name="connsiteX65" fmla="*/ 49033 w 263425"/>
                <a:gd name="connsiteY65" fmla="*/ 96319 h 251147"/>
                <a:gd name="connsiteX66" fmla="*/ 65776 w 263425"/>
                <a:gd name="connsiteY66" fmla="*/ 29346 h 251147"/>
                <a:gd name="connsiteX67" fmla="*/ 118238 w 263425"/>
                <a:gd name="connsiteY67" fmla="*/ 29346 h 251147"/>
                <a:gd name="connsiteX68" fmla="*/ 100379 w 263425"/>
                <a:gd name="connsiteY68" fmla="*/ 11487 h 251147"/>
                <a:gd name="connsiteX69" fmla="*/ 88100 w 263425"/>
                <a:gd name="connsiteY69" fmla="*/ 23765 h 251147"/>
                <a:gd name="connsiteX70" fmla="*/ 4384 w 263425"/>
                <a:gd name="connsiteY70" fmla="*/ 23765 h 251147"/>
                <a:gd name="connsiteX71" fmla="*/ 13314 w 263425"/>
                <a:gd name="connsiteY71" fmla="*/ 32695 h 251147"/>
                <a:gd name="connsiteX72" fmla="*/ 35638 w 263425"/>
                <a:gd name="connsiteY72" fmla="*/ 29346 h 251147"/>
                <a:gd name="connsiteX73" fmla="*/ 50149 w 263425"/>
                <a:gd name="connsiteY73" fmla="*/ 29346 h 251147"/>
                <a:gd name="connsiteX74" fmla="*/ 31173 w 263425"/>
                <a:gd name="connsiteY74" fmla="*/ 106923 h 251147"/>
                <a:gd name="connsiteX75" fmla="*/ -80 w 263425"/>
                <a:gd name="connsiteY75" fmla="*/ 172221 h 251147"/>
                <a:gd name="connsiteX76" fmla="*/ 2152 w 263425"/>
                <a:gd name="connsiteY76" fmla="*/ 174454 h 251147"/>
                <a:gd name="connsiteX77" fmla="*/ 35638 w 263425"/>
                <a:gd name="connsiteY77" fmla="*/ 129805 h 251147"/>
                <a:gd name="connsiteX78" fmla="*/ 34522 w 263425"/>
                <a:gd name="connsiteY78" fmla="*/ 242542 h 251147"/>
                <a:gd name="connsiteX79" fmla="*/ 34522 w 263425"/>
                <a:gd name="connsiteY79" fmla="*/ 242542 h 25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63425" h="251147">
                  <a:moveTo>
                    <a:pt x="147259" y="99667"/>
                  </a:moveTo>
                  <a:lnTo>
                    <a:pt x="180746" y="99667"/>
                  </a:lnTo>
                  <a:lnTo>
                    <a:pt x="180746" y="154362"/>
                  </a:lnTo>
                  <a:lnTo>
                    <a:pt x="147259" y="154362"/>
                  </a:lnTo>
                  <a:lnTo>
                    <a:pt x="147259" y="99667"/>
                  </a:lnTo>
                  <a:close/>
                  <a:moveTo>
                    <a:pt x="174048" y="12603"/>
                  </a:moveTo>
                  <a:lnTo>
                    <a:pt x="151724" y="325"/>
                  </a:lnTo>
                  <a:cubicBezTo>
                    <a:pt x="148748" y="15208"/>
                    <a:pt x="143353" y="33439"/>
                    <a:pt x="135539" y="55019"/>
                  </a:cubicBezTo>
                  <a:cubicBezTo>
                    <a:pt x="127726" y="76599"/>
                    <a:pt x="118610" y="97063"/>
                    <a:pt x="108192" y="116411"/>
                  </a:cubicBezTo>
                  <a:lnTo>
                    <a:pt x="111541" y="119759"/>
                  </a:lnTo>
                  <a:cubicBezTo>
                    <a:pt x="118982" y="110830"/>
                    <a:pt x="126423" y="100412"/>
                    <a:pt x="133865" y="88505"/>
                  </a:cubicBezTo>
                  <a:lnTo>
                    <a:pt x="133865" y="231380"/>
                  </a:lnTo>
                  <a:cubicBezTo>
                    <a:pt x="133865" y="244775"/>
                    <a:pt x="142422" y="251472"/>
                    <a:pt x="159538" y="251472"/>
                  </a:cubicBezTo>
                  <a:lnTo>
                    <a:pt x="226510" y="251472"/>
                  </a:lnTo>
                  <a:cubicBezTo>
                    <a:pt x="235440" y="251472"/>
                    <a:pt x="242695" y="250728"/>
                    <a:pt x="248276" y="249240"/>
                  </a:cubicBezTo>
                  <a:cubicBezTo>
                    <a:pt x="253857" y="247751"/>
                    <a:pt x="258880" y="242915"/>
                    <a:pt x="263345" y="234729"/>
                  </a:cubicBezTo>
                  <a:cubicBezTo>
                    <a:pt x="256648" y="232497"/>
                    <a:pt x="252369" y="227846"/>
                    <a:pt x="250509" y="220776"/>
                  </a:cubicBezTo>
                  <a:cubicBezTo>
                    <a:pt x="248648" y="213707"/>
                    <a:pt x="247718" y="203847"/>
                    <a:pt x="247718" y="191197"/>
                  </a:cubicBezTo>
                  <a:lnTo>
                    <a:pt x="243254" y="191197"/>
                  </a:lnTo>
                  <a:cubicBezTo>
                    <a:pt x="243253" y="203847"/>
                    <a:pt x="242323" y="215009"/>
                    <a:pt x="240463" y="224683"/>
                  </a:cubicBezTo>
                  <a:cubicBezTo>
                    <a:pt x="238602" y="234357"/>
                    <a:pt x="233951" y="239194"/>
                    <a:pt x="226510" y="239194"/>
                  </a:cubicBezTo>
                  <a:lnTo>
                    <a:pt x="165119" y="239194"/>
                  </a:lnTo>
                  <a:cubicBezTo>
                    <a:pt x="152468" y="239194"/>
                    <a:pt x="146143" y="234357"/>
                    <a:pt x="146143" y="224683"/>
                  </a:cubicBezTo>
                  <a:lnTo>
                    <a:pt x="146143" y="159943"/>
                  </a:lnTo>
                  <a:lnTo>
                    <a:pt x="180746" y="159943"/>
                  </a:lnTo>
                  <a:lnTo>
                    <a:pt x="180746" y="169989"/>
                  </a:lnTo>
                  <a:lnTo>
                    <a:pt x="195256" y="163291"/>
                  </a:lnTo>
                  <a:cubicBezTo>
                    <a:pt x="194513" y="152130"/>
                    <a:pt x="194140" y="132410"/>
                    <a:pt x="194140" y="104132"/>
                  </a:cubicBezTo>
                  <a:lnTo>
                    <a:pt x="203070" y="97435"/>
                  </a:lnTo>
                  <a:lnTo>
                    <a:pt x="189675" y="84041"/>
                  </a:lnTo>
                  <a:lnTo>
                    <a:pt x="179630" y="94086"/>
                  </a:lnTo>
                  <a:lnTo>
                    <a:pt x="146143" y="94086"/>
                  </a:lnTo>
                  <a:lnTo>
                    <a:pt x="136097" y="85157"/>
                  </a:lnTo>
                  <a:lnTo>
                    <a:pt x="152840" y="51670"/>
                  </a:lnTo>
                  <a:lnTo>
                    <a:pt x="228743" y="51670"/>
                  </a:lnTo>
                  <a:lnTo>
                    <a:pt x="228743" y="167756"/>
                  </a:lnTo>
                  <a:cubicBezTo>
                    <a:pt x="228743" y="172221"/>
                    <a:pt x="227812" y="175198"/>
                    <a:pt x="225952" y="176686"/>
                  </a:cubicBezTo>
                  <a:cubicBezTo>
                    <a:pt x="224092" y="178174"/>
                    <a:pt x="210511" y="177430"/>
                    <a:pt x="185211" y="174454"/>
                  </a:cubicBezTo>
                  <a:lnTo>
                    <a:pt x="185211" y="178918"/>
                  </a:lnTo>
                  <a:cubicBezTo>
                    <a:pt x="196372" y="181895"/>
                    <a:pt x="204000" y="184872"/>
                    <a:pt x="208093" y="187848"/>
                  </a:cubicBezTo>
                  <a:cubicBezTo>
                    <a:pt x="212186" y="190825"/>
                    <a:pt x="215348" y="195662"/>
                    <a:pt x="217581" y="202359"/>
                  </a:cubicBezTo>
                  <a:cubicBezTo>
                    <a:pt x="228743" y="198638"/>
                    <a:pt x="235812" y="194359"/>
                    <a:pt x="238789" y="189522"/>
                  </a:cubicBezTo>
                  <a:cubicBezTo>
                    <a:pt x="241765" y="184686"/>
                    <a:pt x="243253" y="178546"/>
                    <a:pt x="243254" y="171105"/>
                  </a:cubicBezTo>
                  <a:lnTo>
                    <a:pt x="243254" y="58368"/>
                  </a:lnTo>
                  <a:lnTo>
                    <a:pt x="253299" y="51670"/>
                  </a:lnTo>
                  <a:lnTo>
                    <a:pt x="237672" y="36043"/>
                  </a:lnTo>
                  <a:lnTo>
                    <a:pt x="227627" y="46089"/>
                  </a:lnTo>
                  <a:lnTo>
                    <a:pt x="155073" y="46089"/>
                  </a:lnTo>
                  <a:cubicBezTo>
                    <a:pt x="164002" y="26742"/>
                    <a:pt x="170328" y="15580"/>
                    <a:pt x="174048" y="12603"/>
                  </a:cubicBezTo>
                  <a:lnTo>
                    <a:pt x="174048" y="12603"/>
                  </a:lnTo>
                  <a:close/>
                  <a:moveTo>
                    <a:pt x="49033" y="101900"/>
                  </a:moveTo>
                  <a:lnTo>
                    <a:pt x="86984" y="101900"/>
                  </a:lnTo>
                  <a:lnTo>
                    <a:pt x="86984" y="197894"/>
                  </a:lnTo>
                  <a:lnTo>
                    <a:pt x="49033" y="197894"/>
                  </a:lnTo>
                  <a:lnTo>
                    <a:pt x="49033" y="101900"/>
                  </a:lnTo>
                  <a:close/>
                  <a:moveTo>
                    <a:pt x="34522" y="242542"/>
                  </a:moveTo>
                  <a:lnTo>
                    <a:pt x="49033" y="235845"/>
                  </a:lnTo>
                  <a:lnTo>
                    <a:pt x="49033" y="203475"/>
                  </a:lnTo>
                  <a:lnTo>
                    <a:pt x="86984" y="203475"/>
                  </a:lnTo>
                  <a:lnTo>
                    <a:pt x="86984" y="223567"/>
                  </a:lnTo>
                  <a:lnTo>
                    <a:pt x="101495" y="214637"/>
                  </a:lnTo>
                  <a:cubicBezTo>
                    <a:pt x="100751" y="199010"/>
                    <a:pt x="100378" y="162919"/>
                    <a:pt x="100379" y="106365"/>
                  </a:cubicBezTo>
                  <a:lnTo>
                    <a:pt x="110424" y="100784"/>
                  </a:lnTo>
                  <a:lnTo>
                    <a:pt x="95914" y="86273"/>
                  </a:lnTo>
                  <a:lnTo>
                    <a:pt x="85868" y="96319"/>
                  </a:lnTo>
                  <a:lnTo>
                    <a:pt x="49033" y="96319"/>
                  </a:lnTo>
                  <a:cubicBezTo>
                    <a:pt x="54986" y="76971"/>
                    <a:pt x="60567" y="54647"/>
                    <a:pt x="65776" y="29346"/>
                  </a:cubicBezTo>
                  <a:lnTo>
                    <a:pt x="118238" y="29346"/>
                  </a:lnTo>
                  <a:lnTo>
                    <a:pt x="100379" y="11487"/>
                  </a:lnTo>
                  <a:lnTo>
                    <a:pt x="88100" y="23765"/>
                  </a:lnTo>
                  <a:lnTo>
                    <a:pt x="4384" y="23765"/>
                  </a:lnTo>
                  <a:lnTo>
                    <a:pt x="13314" y="32695"/>
                  </a:lnTo>
                  <a:cubicBezTo>
                    <a:pt x="20011" y="30463"/>
                    <a:pt x="27453" y="29346"/>
                    <a:pt x="35638" y="29346"/>
                  </a:cubicBezTo>
                  <a:lnTo>
                    <a:pt x="50149" y="29346"/>
                  </a:lnTo>
                  <a:cubicBezTo>
                    <a:pt x="44940" y="59112"/>
                    <a:pt x="38615" y="84971"/>
                    <a:pt x="31173" y="106923"/>
                  </a:cubicBezTo>
                  <a:cubicBezTo>
                    <a:pt x="23732" y="128875"/>
                    <a:pt x="13314" y="150641"/>
                    <a:pt x="-80" y="172221"/>
                  </a:cubicBezTo>
                  <a:lnTo>
                    <a:pt x="2152" y="174454"/>
                  </a:lnTo>
                  <a:cubicBezTo>
                    <a:pt x="11826" y="165524"/>
                    <a:pt x="22988" y="150641"/>
                    <a:pt x="35638" y="129805"/>
                  </a:cubicBezTo>
                  <a:cubicBezTo>
                    <a:pt x="35638" y="192313"/>
                    <a:pt x="35266" y="229892"/>
                    <a:pt x="34522" y="242542"/>
                  </a:cubicBezTo>
                  <a:lnTo>
                    <a:pt x="34522" y="242542"/>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630" name="Graphic 2">
            <a:extLst>
              <a:ext uri="{FF2B5EF4-FFF2-40B4-BE49-F238E27FC236}">
                <a16:creationId xmlns:a16="http://schemas.microsoft.com/office/drawing/2014/main" id="{FF09E9EB-9FE7-6541-3C69-69B4A2B8BD96}"/>
              </a:ext>
            </a:extLst>
          </p:cNvPr>
          <p:cNvGrpSpPr/>
          <p:nvPr/>
        </p:nvGrpSpPr>
        <p:grpSpPr>
          <a:xfrm>
            <a:off x="4912290" y="1476405"/>
            <a:ext cx="464343" cy="464343"/>
            <a:chOff x="7568803" y="1758553"/>
            <a:chExt cx="464343" cy="464343"/>
          </a:xfrm>
        </p:grpSpPr>
        <p:sp>
          <p:nvSpPr>
            <p:cNvPr id="1631" name="Freeform: Shape 1630">
              <a:extLst>
                <a:ext uri="{FF2B5EF4-FFF2-40B4-BE49-F238E27FC236}">
                  <a16:creationId xmlns:a16="http://schemas.microsoft.com/office/drawing/2014/main" id="{BADCC424-3209-07F8-C7B2-57F2AE60BAD8}"/>
                </a:ext>
              </a:extLst>
            </p:cNvPr>
            <p:cNvSpPr/>
            <p:nvPr/>
          </p:nvSpPr>
          <p:spPr>
            <a:xfrm>
              <a:off x="7568803" y="1758553"/>
              <a:ext cx="464343" cy="464343"/>
            </a:xfrm>
            <a:custGeom>
              <a:avLst/>
              <a:gdLst>
                <a:gd name="connsiteX0" fmla="*/ 464780 w 464343"/>
                <a:gd name="connsiteY0" fmla="*/ 232308 h 464343"/>
                <a:gd name="connsiteX1" fmla="*/ 232608 w 464343"/>
                <a:gd name="connsiteY1" fmla="*/ 464480 h 464343"/>
                <a:gd name="connsiteX2" fmla="*/ 437 w 464343"/>
                <a:gd name="connsiteY2" fmla="*/ 232308 h 464343"/>
                <a:gd name="connsiteX3" fmla="*/ 232608 w 464343"/>
                <a:gd name="connsiteY3" fmla="*/ 137 h 464343"/>
                <a:gd name="connsiteX4" fmla="*/ 464780 w 464343"/>
                <a:gd name="connsiteY4" fmla="*/ 23230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780" y="232308"/>
                  </a:moveTo>
                  <a:cubicBezTo>
                    <a:pt x="464780" y="360467"/>
                    <a:pt x="360767" y="464480"/>
                    <a:pt x="232608" y="464480"/>
                  </a:cubicBezTo>
                  <a:cubicBezTo>
                    <a:pt x="104450" y="464480"/>
                    <a:pt x="437" y="360467"/>
                    <a:pt x="437" y="232308"/>
                  </a:cubicBezTo>
                  <a:cubicBezTo>
                    <a:pt x="437" y="104150"/>
                    <a:pt x="104450" y="137"/>
                    <a:pt x="232608" y="137"/>
                  </a:cubicBezTo>
                  <a:cubicBezTo>
                    <a:pt x="360767" y="137"/>
                    <a:pt x="464780" y="104150"/>
                    <a:pt x="464780" y="23230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32" name="Freeform: Shape 1631">
              <a:extLst>
                <a:ext uri="{FF2B5EF4-FFF2-40B4-BE49-F238E27FC236}">
                  <a16:creationId xmlns:a16="http://schemas.microsoft.com/office/drawing/2014/main" id="{D73B444F-D54F-FCE1-71CD-BE3E4423AA54}"/>
                </a:ext>
              </a:extLst>
            </p:cNvPr>
            <p:cNvSpPr/>
            <p:nvPr/>
          </p:nvSpPr>
          <p:spPr>
            <a:xfrm>
              <a:off x="7603425" y="1793175"/>
              <a:ext cx="395099" cy="395099"/>
            </a:xfrm>
            <a:custGeom>
              <a:avLst/>
              <a:gdLst>
                <a:gd name="connsiteX0" fmla="*/ 395536 w 395099"/>
                <a:gd name="connsiteY0" fmla="*/ 197686 h 395099"/>
                <a:gd name="connsiteX1" fmla="*/ 197986 w 395099"/>
                <a:gd name="connsiteY1" fmla="*/ 395236 h 395099"/>
                <a:gd name="connsiteX2" fmla="*/ 437 w 395099"/>
                <a:gd name="connsiteY2" fmla="*/ 197686 h 395099"/>
                <a:gd name="connsiteX3" fmla="*/ 197986 w 395099"/>
                <a:gd name="connsiteY3" fmla="*/ 137 h 395099"/>
                <a:gd name="connsiteX4" fmla="*/ 395536 w 395099"/>
                <a:gd name="connsiteY4" fmla="*/ 19768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536" y="197686"/>
                  </a:moveTo>
                  <a:cubicBezTo>
                    <a:pt x="395536" y="306790"/>
                    <a:pt x="307090" y="395236"/>
                    <a:pt x="197986" y="395236"/>
                  </a:cubicBezTo>
                  <a:cubicBezTo>
                    <a:pt x="88883" y="395236"/>
                    <a:pt x="437" y="306790"/>
                    <a:pt x="437" y="197686"/>
                  </a:cubicBezTo>
                  <a:cubicBezTo>
                    <a:pt x="437" y="88583"/>
                    <a:pt x="88883" y="137"/>
                    <a:pt x="197986" y="137"/>
                  </a:cubicBezTo>
                  <a:cubicBezTo>
                    <a:pt x="307090" y="137"/>
                    <a:pt x="395536" y="88583"/>
                    <a:pt x="395536" y="197686"/>
                  </a:cubicBezTo>
                  <a:close/>
                </a:path>
              </a:pathLst>
            </a:custGeom>
            <a:noFill/>
            <a:ln w="19050" cap="rnd">
              <a:solidFill>
                <a:srgbClr val="000000"/>
              </a:solidFill>
              <a:prstDash val="solid"/>
              <a:bevel/>
            </a:ln>
          </p:spPr>
          <p:txBody>
            <a:bodyPr rtlCol="0" anchor="ctr"/>
            <a:lstStyle/>
            <a:p>
              <a:endParaRPr lang="en-US"/>
            </a:p>
          </p:txBody>
        </p:sp>
        <p:sp>
          <p:nvSpPr>
            <p:cNvPr id="1633" name="Freeform: Shape 1632">
              <a:extLst>
                <a:ext uri="{FF2B5EF4-FFF2-40B4-BE49-F238E27FC236}">
                  <a16:creationId xmlns:a16="http://schemas.microsoft.com/office/drawing/2014/main" id="{632D40ED-C5DF-ABC9-F54E-77916871AA38}"/>
                </a:ext>
              </a:extLst>
            </p:cNvPr>
            <p:cNvSpPr/>
            <p:nvPr/>
          </p:nvSpPr>
          <p:spPr>
            <a:xfrm>
              <a:off x="7667029" y="1858007"/>
              <a:ext cx="263425" cy="251147"/>
            </a:xfrm>
            <a:custGeom>
              <a:avLst/>
              <a:gdLst>
                <a:gd name="connsiteX0" fmla="*/ 147619 w 263425"/>
                <a:gd name="connsiteY0" fmla="*/ 99667 h 251147"/>
                <a:gd name="connsiteX1" fmla="*/ 181106 w 263425"/>
                <a:gd name="connsiteY1" fmla="*/ 99667 h 251147"/>
                <a:gd name="connsiteX2" fmla="*/ 181106 w 263425"/>
                <a:gd name="connsiteY2" fmla="*/ 154362 h 251147"/>
                <a:gd name="connsiteX3" fmla="*/ 147619 w 263425"/>
                <a:gd name="connsiteY3" fmla="*/ 154362 h 251147"/>
                <a:gd name="connsiteX4" fmla="*/ 147619 w 263425"/>
                <a:gd name="connsiteY4" fmla="*/ 99667 h 251147"/>
                <a:gd name="connsiteX5" fmla="*/ 174408 w 263425"/>
                <a:gd name="connsiteY5" fmla="*/ 12603 h 251147"/>
                <a:gd name="connsiteX6" fmla="*/ 152084 w 263425"/>
                <a:gd name="connsiteY6" fmla="*/ 325 h 251147"/>
                <a:gd name="connsiteX7" fmla="*/ 135899 w 263425"/>
                <a:gd name="connsiteY7" fmla="*/ 55019 h 251147"/>
                <a:gd name="connsiteX8" fmla="*/ 108552 w 263425"/>
                <a:gd name="connsiteY8" fmla="*/ 116411 h 251147"/>
                <a:gd name="connsiteX9" fmla="*/ 111901 w 263425"/>
                <a:gd name="connsiteY9" fmla="*/ 119759 h 251147"/>
                <a:gd name="connsiteX10" fmla="*/ 134225 w 263425"/>
                <a:gd name="connsiteY10" fmla="*/ 88505 h 251147"/>
                <a:gd name="connsiteX11" fmla="*/ 134225 w 263425"/>
                <a:gd name="connsiteY11" fmla="*/ 231380 h 251147"/>
                <a:gd name="connsiteX12" fmla="*/ 159898 w 263425"/>
                <a:gd name="connsiteY12" fmla="*/ 251472 h 251147"/>
                <a:gd name="connsiteX13" fmla="*/ 226870 w 263425"/>
                <a:gd name="connsiteY13" fmla="*/ 251472 h 251147"/>
                <a:gd name="connsiteX14" fmla="*/ 248636 w 263425"/>
                <a:gd name="connsiteY14" fmla="*/ 249240 h 251147"/>
                <a:gd name="connsiteX15" fmla="*/ 263705 w 263425"/>
                <a:gd name="connsiteY15" fmla="*/ 234729 h 251147"/>
                <a:gd name="connsiteX16" fmla="*/ 250869 w 263425"/>
                <a:gd name="connsiteY16" fmla="*/ 220776 h 251147"/>
                <a:gd name="connsiteX17" fmla="*/ 248078 w 263425"/>
                <a:gd name="connsiteY17" fmla="*/ 191197 h 251147"/>
                <a:gd name="connsiteX18" fmla="*/ 243614 w 263425"/>
                <a:gd name="connsiteY18" fmla="*/ 191197 h 251147"/>
                <a:gd name="connsiteX19" fmla="*/ 240823 w 263425"/>
                <a:gd name="connsiteY19" fmla="*/ 224683 h 251147"/>
                <a:gd name="connsiteX20" fmla="*/ 226870 w 263425"/>
                <a:gd name="connsiteY20" fmla="*/ 239194 h 251147"/>
                <a:gd name="connsiteX21" fmla="*/ 165479 w 263425"/>
                <a:gd name="connsiteY21" fmla="*/ 239194 h 251147"/>
                <a:gd name="connsiteX22" fmla="*/ 146503 w 263425"/>
                <a:gd name="connsiteY22" fmla="*/ 224683 h 251147"/>
                <a:gd name="connsiteX23" fmla="*/ 146503 w 263425"/>
                <a:gd name="connsiteY23" fmla="*/ 159943 h 251147"/>
                <a:gd name="connsiteX24" fmla="*/ 181106 w 263425"/>
                <a:gd name="connsiteY24" fmla="*/ 159943 h 251147"/>
                <a:gd name="connsiteX25" fmla="*/ 181106 w 263425"/>
                <a:gd name="connsiteY25" fmla="*/ 169989 h 251147"/>
                <a:gd name="connsiteX26" fmla="*/ 195616 w 263425"/>
                <a:gd name="connsiteY26" fmla="*/ 163291 h 251147"/>
                <a:gd name="connsiteX27" fmla="*/ 194500 w 263425"/>
                <a:gd name="connsiteY27" fmla="*/ 104132 h 251147"/>
                <a:gd name="connsiteX28" fmla="*/ 203430 w 263425"/>
                <a:gd name="connsiteY28" fmla="*/ 97435 h 251147"/>
                <a:gd name="connsiteX29" fmla="*/ 190035 w 263425"/>
                <a:gd name="connsiteY29" fmla="*/ 84041 h 251147"/>
                <a:gd name="connsiteX30" fmla="*/ 179990 w 263425"/>
                <a:gd name="connsiteY30" fmla="*/ 94086 h 251147"/>
                <a:gd name="connsiteX31" fmla="*/ 146503 w 263425"/>
                <a:gd name="connsiteY31" fmla="*/ 94086 h 251147"/>
                <a:gd name="connsiteX32" fmla="*/ 136457 w 263425"/>
                <a:gd name="connsiteY32" fmla="*/ 85157 h 251147"/>
                <a:gd name="connsiteX33" fmla="*/ 153200 w 263425"/>
                <a:gd name="connsiteY33" fmla="*/ 51670 h 251147"/>
                <a:gd name="connsiteX34" fmla="*/ 229103 w 263425"/>
                <a:gd name="connsiteY34" fmla="*/ 51670 h 251147"/>
                <a:gd name="connsiteX35" fmla="*/ 229103 w 263425"/>
                <a:gd name="connsiteY35" fmla="*/ 167756 h 251147"/>
                <a:gd name="connsiteX36" fmla="*/ 226312 w 263425"/>
                <a:gd name="connsiteY36" fmla="*/ 176686 h 251147"/>
                <a:gd name="connsiteX37" fmla="*/ 185571 w 263425"/>
                <a:gd name="connsiteY37" fmla="*/ 174454 h 251147"/>
                <a:gd name="connsiteX38" fmla="*/ 185571 w 263425"/>
                <a:gd name="connsiteY38" fmla="*/ 178918 h 251147"/>
                <a:gd name="connsiteX39" fmla="*/ 208453 w 263425"/>
                <a:gd name="connsiteY39" fmla="*/ 187848 h 251147"/>
                <a:gd name="connsiteX40" fmla="*/ 217941 w 263425"/>
                <a:gd name="connsiteY40" fmla="*/ 202359 h 251147"/>
                <a:gd name="connsiteX41" fmla="*/ 239149 w 263425"/>
                <a:gd name="connsiteY41" fmla="*/ 189522 h 251147"/>
                <a:gd name="connsiteX42" fmla="*/ 243614 w 263425"/>
                <a:gd name="connsiteY42" fmla="*/ 171105 h 251147"/>
                <a:gd name="connsiteX43" fmla="*/ 243614 w 263425"/>
                <a:gd name="connsiteY43" fmla="*/ 58368 h 251147"/>
                <a:gd name="connsiteX44" fmla="*/ 253659 w 263425"/>
                <a:gd name="connsiteY44" fmla="*/ 51670 h 251147"/>
                <a:gd name="connsiteX45" fmla="*/ 238032 w 263425"/>
                <a:gd name="connsiteY45" fmla="*/ 36043 h 251147"/>
                <a:gd name="connsiteX46" fmla="*/ 227987 w 263425"/>
                <a:gd name="connsiteY46" fmla="*/ 46089 h 251147"/>
                <a:gd name="connsiteX47" fmla="*/ 155433 w 263425"/>
                <a:gd name="connsiteY47" fmla="*/ 46089 h 251147"/>
                <a:gd name="connsiteX48" fmla="*/ 174408 w 263425"/>
                <a:gd name="connsiteY48" fmla="*/ 12603 h 251147"/>
                <a:gd name="connsiteX49" fmla="*/ 174408 w 263425"/>
                <a:gd name="connsiteY49" fmla="*/ 12603 h 251147"/>
                <a:gd name="connsiteX50" fmla="*/ 49393 w 263425"/>
                <a:gd name="connsiteY50" fmla="*/ 101900 h 251147"/>
                <a:gd name="connsiteX51" fmla="*/ 87344 w 263425"/>
                <a:gd name="connsiteY51" fmla="*/ 101900 h 251147"/>
                <a:gd name="connsiteX52" fmla="*/ 87344 w 263425"/>
                <a:gd name="connsiteY52" fmla="*/ 197894 h 251147"/>
                <a:gd name="connsiteX53" fmla="*/ 49393 w 263425"/>
                <a:gd name="connsiteY53" fmla="*/ 197894 h 251147"/>
                <a:gd name="connsiteX54" fmla="*/ 49393 w 263425"/>
                <a:gd name="connsiteY54" fmla="*/ 101900 h 251147"/>
                <a:gd name="connsiteX55" fmla="*/ 34882 w 263425"/>
                <a:gd name="connsiteY55" fmla="*/ 242542 h 251147"/>
                <a:gd name="connsiteX56" fmla="*/ 49393 w 263425"/>
                <a:gd name="connsiteY56" fmla="*/ 235845 h 251147"/>
                <a:gd name="connsiteX57" fmla="*/ 49393 w 263425"/>
                <a:gd name="connsiteY57" fmla="*/ 203475 h 251147"/>
                <a:gd name="connsiteX58" fmla="*/ 87344 w 263425"/>
                <a:gd name="connsiteY58" fmla="*/ 203475 h 251147"/>
                <a:gd name="connsiteX59" fmla="*/ 87344 w 263425"/>
                <a:gd name="connsiteY59" fmla="*/ 223567 h 251147"/>
                <a:gd name="connsiteX60" fmla="*/ 101855 w 263425"/>
                <a:gd name="connsiteY60" fmla="*/ 214637 h 251147"/>
                <a:gd name="connsiteX61" fmla="*/ 100739 w 263425"/>
                <a:gd name="connsiteY61" fmla="*/ 106365 h 251147"/>
                <a:gd name="connsiteX62" fmla="*/ 110784 w 263425"/>
                <a:gd name="connsiteY62" fmla="*/ 100784 h 251147"/>
                <a:gd name="connsiteX63" fmla="*/ 96274 w 263425"/>
                <a:gd name="connsiteY63" fmla="*/ 86273 h 251147"/>
                <a:gd name="connsiteX64" fmla="*/ 86228 w 263425"/>
                <a:gd name="connsiteY64" fmla="*/ 96319 h 251147"/>
                <a:gd name="connsiteX65" fmla="*/ 49393 w 263425"/>
                <a:gd name="connsiteY65" fmla="*/ 96319 h 251147"/>
                <a:gd name="connsiteX66" fmla="*/ 66136 w 263425"/>
                <a:gd name="connsiteY66" fmla="*/ 29346 h 251147"/>
                <a:gd name="connsiteX67" fmla="*/ 118598 w 263425"/>
                <a:gd name="connsiteY67" fmla="*/ 29346 h 251147"/>
                <a:gd name="connsiteX68" fmla="*/ 100739 w 263425"/>
                <a:gd name="connsiteY68" fmla="*/ 11487 h 251147"/>
                <a:gd name="connsiteX69" fmla="*/ 88460 w 263425"/>
                <a:gd name="connsiteY69" fmla="*/ 23765 h 251147"/>
                <a:gd name="connsiteX70" fmla="*/ 4744 w 263425"/>
                <a:gd name="connsiteY70" fmla="*/ 23765 h 251147"/>
                <a:gd name="connsiteX71" fmla="*/ 13674 w 263425"/>
                <a:gd name="connsiteY71" fmla="*/ 32695 h 251147"/>
                <a:gd name="connsiteX72" fmla="*/ 35998 w 263425"/>
                <a:gd name="connsiteY72" fmla="*/ 29346 h 251147"/>
                <a:gd name="connsiteX73" fmla="*/ 50509 w 263425"/>
                <a:gd name="connsiteY73" fmla="*/ 29346 h 251147"/>
                <a:gd name="connsiteX74" fmla="*/ 31533 w 263425"/>
                <a:gd name="connsiteY74" fmla="*/ 106923 h 251147"/>
                <a:gd name="connsiteX75" fmla="*/ 280 w 263425"/>
                <a:gd name="connsiteY75" fmla="*/ 172221 h 251147"/>
                <a:gd name="connsiteX76" fmla="*/ 2512 w 263425"/>
                <a:gd name="connsiteY76" fmla="*/ 174454 h 251147"/>
                <a:gd name="connsiteX77" fmla="*/ 35998 w 263425"/>
                <a:gd name="connsiteY77" fmla="*/ 129805 h 251147"/>
                <a:gd name="connsiteX78" fmla="*/ 34882 w 263425"/>
                <a:gd name="connsiteY78" fmla="*/ 242542 h 251147"/>
                <a:gd name="connsiteX79" fmla="*/ 34882 w 263425"/>
                <a:gd name="connsiteY79" fmla="*/ 242542 h 25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63425" h="251147">
                  <a:moveTo>
                    <a:pt x="147619" y="99667"/>
                  </a:moveTo>
                  <a:lnTo>
                    <a:pt x="181106" y="99667"/>
                  </a:lnTo>
                  <a:lnTo>
                    <a:pt x="181106" y="154362"/>
                  </a:lnTo>
                  <a:lnTo>
                    <a:pt x="147619" y="154362"/>
                  </a:lnTo>
                  <a:lnTo>
                    <a:pt x="147619" y="99667"/>
                  </a:lnTo>
                  <a:close/>
                  <a:moveTo>
                    <a:pt x="174408" y="12603"/>
                  </a:moveTo>
                  <a:lnTo>
                    <a:pt x="152084" y="325"/>
                  </a:lnTo>
                  <a:cubicBezTo>
                    <a:pt x="149108" y="15208"/>
                    <a:pt x="143713" y="33439"/>
                    <a:pt x="135899" y="55019"/>
                  </a:cubicBezTo>
                  <a:cubicBezTo>
                    <a:pt x="128086" y="76599"/>
                    <a:pt x="118970" y="97063"/>
                    <a:pt x="108552" y="116411"/>
                  </a:cubicBezTo>
                  <a:lnTo>
                    <a:pt x="111901" y="119759"/>
                  </a:lnTo>
                  <a:cubicBezTo>
                    <a:pt x="119342" y="110830"/>
                    <a:pt x="126783" y="100412"/>
                    <a:pt x="134225" y="88505"/>
                  </a:cubicBezTo>
                  <a:lnTo>
                    <a:pt x="134225" y="231380"/>
                  </a:lnTo>
                  <a:cubicBezTo>
                    <a:pt x="134225" y="244775"/>
                    <a:pt x="142782" y="251472"/>
                    <a:pt x="159898" y="251472"/>
                  </a:cubicBezTo>
                  <a:lnTo>
                    <a:pt x="226870" y="251472"/>
                  </a:lnTo>
                  <a:cubicBezTo>
                    <a:pt x="235800" y="251472"/>
                    <a:pt x="243055" y="250728"/>
                    <a:pt x="248636" y="249240"/>
                  </a:cubicBezTo>
                  <a:cubicBezTo>
                    <a:pt x="254217" y="247751"/>
                    <a:pt x="259240" y="242915"/>
                    <a:pt x="263705" y="234729"/>
                  </a:cubicBezTo>
                  <a:cubicBezTo>
                    <a:pt x="257008" y="232497"/>
                    <a:pt x="252729" y="227846"/>
                    <a:pt x="250869" y="220776"/>
                  </a:cubicBezTo>
                  <a:cubicBezTo>
                    <a:pt x="249008" y="213707"/>
                    <a:pt x="248078" y="203847"/>
                    <a:pt x="248078" y="191197"/>
                  </a:cubicBezTo>
                  <a:lnTo>
                    <a:pt x="243614" y="191197"/>
                  </a:lnTo>
                  <a:cubicBezTo>
                    <a:pt x="243613" y="203847"/>
                    <a:pt x="242683" y="215009"/>
                    <a:pt x="240823" y="224683"/>
                  </a:cubicBezTo>
                  <a:cubicBezTo>
                    <a:pt x="238962" y="234357"/>
                    <a:pt x="234311" y="239194"/>
                    <a:pt x="226870" y="239194"/>
                  </a:cubicBezTo>
                  <a:lnTo>
                    <a:pt x="165479" y="239194"/>
                  </a:lnTo>
                  <a:cubicBezTo>
                    <a:pt x="152828" y="239194"/>
                    <a:pt x="146503" y="234357"/>
                    <a:pt x="146503" y="224683"/>
                  </a:cubicBezTo>
                  <a:lnTo>
                    <a:pt x="146503" y="159943"/>
                  </a:lnTo>
                  <a:lnTo>
                    <a:pt x="181106" y="159943"/>
                  </a:lnTo>
                  <a:lnTo>
                    <a:pt x="181106" y="169989"/>
                  </a:lnTo>
                  <a:lnTo>
                    <a:pt x="195616" y="163291"/>
                  </a:lnTo>
                  <a:cubicBezTo>
                    <a:pt x="194873" y="152130"/>
                    <a:pt x="194500" y="132410"/>
                    <a:pt x="194500" y="104132"/>
                  </a:cubicBezTo>
                  <a:lnTo>
                    <a:pt x="203430" y="97435"/>
                  </a:lnTo>
                  <a:lnTo>
                    <a:pt x="190035" y="84041"/>
                  </a:lnTo>
                  <a:lnTo>
                    <a:pt x="179990" y="94086"/>
                  </a:lnTo>
                  <a:lnTo>
                    <a:pt x="146503" y="94086"/>
                  </a:lnTo>
                  <a:lnTo>
                    <a:pt x="136457" y="85157"/>
                  </a:lnTo>
                  <a:lnTo>
                    <a:pt x="153200" y="51670"/>
                  </a:lnTo>
                  <a:lnTo>
                    <a:pt x="229103" y="51670"/>
                  </a:lnTo>
                  <a:lnTo>
                    <a:pt x="229103" y="167756"/>
                  </a:lnTo>
                  <a:cubicBezTo>
                    <a:pt x="229103" y="172221"/>
                    <a:pt x="228172" y="175198"/>
                    <a:pt x="226312" y="176686"/>
                  </a:cubicBezTo>
                  <a:cubicBezTo>
                    <a:pt x="224452" y="178174"/>
                    <a:pt x="210871" y="177430"/>
                    <a:pt x="185571" y="174454"/>
                  </a:cubicBezTo>
                  <a:lnTo>
                    <a:pt x="185571" y="178918"/>
                  </a:lnTo>
                  <a:cubicBezTo>
                    <a:pt x="196732" y="181895"/>
                    <a:pt x="204360" y="184872"/>
                    <a:pt x="208453" y="187848"/>
                  </a:cubicBezTo>
                  <a:cubicBezTo>
                    <a:pt x="212546" y="190825"/>
                    <a:pt x="215708" y="195662"/>
                    <a:pt x="217941" y="202359"/>
                  </a:cubicBezTo>
                  <a:cubicBezTo>
                    <a:pt x="229103" y="198638"/>
                    <a:pt x="236172" y="194359"/>
                    <a:pt x="239149" y="189522"/>
                  </a:cubicBezTo>
                  <a:cubicBezTo>
                    <a:pt x="242125" y="184686"/>
                    <a:pt x="243613" y="178546"/>
                    <a:pt x="243614" y="171105"/>
                  </a:cubicBezTo>
                  <a:lnTo>
                    <a:pt x="243614" y="58368"/>
                  </a:lnTo>
                  <a:lnTo>
                    <a:pt x="253659" y="51670"/>
                  </a:lnTo>
                  <a:lnTo>
                    <a:pt x="238032" y="36043"/>
                  </a:lnTo>
                  <a:lnTo>
                    <a:pt x="227987" y="46089"/>
                  </a:lnTo>
                  <a:lnTo>
                    <a:pt x="155433" y="46089"/>
                  </a:lnTo>
                  <a:cubicBezTo>
                    <a:pt x="164362" y="26742"/>
                    <a:pt x="170688" y="15580"/>
                    <a:pt x="174408" y="12603"/>
                  </a:cubicBezTo>
                  <a:lnTo>
                    <a:pt x="174408" y="12603"/>
                  </a:lnTo>
                  <a:close/>
                  <a:moveTo>
                    <a:pt x="49393" y="101900"/>
                  </a:moveTo>
                  <a:lnTo>
                    <a:pt x="87344" y="101900"/>
                  </a:lnTo>
                  <a:lnTo>
                    <a:pt x="87344" y="197894"/>
                  </a:lnTo>
                  <a:lnTo>
                    <a:pt x="49393" y="197894"/>
                  </a:lnTo>
                  <a:lnTo>
                    <a:pt x="49393" y="101900"/>
                  </a:lnTo>
                  <a:close/>
                  <a:moveTo>
                    <a:pt x="34882" y="242542"/>
                  </a:moveTo>
                  <a:lnTo>
                    <a:pt x="49393" y="235845"/>
                  </a:lnTo>
                  <a:lnTo>
                    <a:pt x="49393" y="203475"/>
                  </a:lnTo>
                  <a:lnTo>
                    <a:pt x="87344" y="203475"/>
                  </a:lnTo>
                  <a:lnTo>
                    <a:pt x="87344" y="223567"/>
                  </a:lnTo>
                  <a:lnTo>
                    <a:pt x="101855" y="214637"/>
                  </a:lnTo>
                  <a:cubicBezTo>
                    <a:pt x="101111" y="199010"/>
                    <a:pt x="100738" y="162919"/>
                    <a:pt x="100739" y="106365"/>
                  </a:cubicBezTo>
                  <a:lnTo>
                    <a:pt x="110784" y="100784"/>
                  </a:lnTo>
                  <a:lnTo>
                    <a:pt x="96274" y="86273"/>
                  </a:lnTo>
                  <a:lnTo>
                    <a:pt x="86228" y="96319"/>
                  </a:lnTo>
                  <a:lnTo>
                    <a:pt x="49393" y="96319"/>
                  </a:lnTo>
                  <a:cubicBezTo>
                    <a:pt x="55346" y="76971"/>
                    <a:pt x="60927" y="54647"/>
                    <a:pt x="66136" y="29346"/>
                  </a:cubicBezTo>
                  <a:lnTo>
                    <a:pt x="118598" y="29346"/>
                  </a:lnTo>
                  <a:lnTo>
                    <a:pt x="100739" y="11487"/>
                  </a:lnTo>
                  <a:lnTo>
                    <a:pt x="88460" y="23765"/>
                  </a:lnTo>
                  <a:lnTo>
                    <a:pt x="4744" y="23765"/>
                  </a:lnTo>
                  <a:lnTo>
                    <a:pt x="13674" y="32695"/>
                  </a:lnTo>
                  <a:cubicBezTo>
                    <a:pt x="20371" y="30463"/>
                    <a:pt x="27813" y="29346"/>
                    <a:pt x="35998" y="29346"/>
                  </a:cubicBezTo>
                  <a:lnTo>
                    <a:pt x="50509" y="29346"/>
                  </a:lnTo>
                  <a:cubicBezTo>
                    <a:pt x="45300" y="59112"/>
                    <a:pt x="38975" y="84971"/>
                    <a:pt x="31533" y="106923"/>
                  </a:cubicBezTo>
                  <a:cubicBezTo>
                    <a:pt x="24092" y="128875"/>
                    <a:pt x="13674" y="150641"/>
                    <a:pt x="280" y="172221"/>
                  </a:cubicBezTo>
                  <a:lnTo>
                    <a:pt x="2512" y="174454"/>
                  </a:lnTo>
                  <a:cubicBezTo>
                    <a:pt x="12186" y="165524"/>
                    <a:pt x="23348" y="150641"/>
                    <a:pt x="35998" y="129805"/>
                  </a:cubicBezTo>
                  <a:cubicBezTo>
                    <a:pt x="35998" y="192313"/>
                    <a:pt x="35626" y="229892"/>
                    <a:pt x="34882" y="242542"/>
                  </a:cubicBezTo>
                  <a:lnTo>
                    <a:pt x="34882" y="242542"/>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634" name="Graphic 2">
            <a:extLst>
              <a:ext uri="{FF2B5EF4-FFF2-40B4-BE49-F238E27FC236}">
                <a16:creationId xmlns:a16="http://schemas.microsoft.com/office/drawing/2014/main" id="{289733A5-7543-A474-85FD-F330B9CD3E73}"/>
              </a:ext>
            </a:extLst>
          </p:cNvPr>
          <p:cNvGrpSpPr/>
          <p:nvPr/>
        </p:nvGrpSpPr>
        <p:grpSpPr>
          <a:xfrm>
            <a:off x="1488506" y="2136093"/>
            <a:ext cx="464343" cy="464343"/>
            <a:chOff x="4712698" y="2330053"/>
            <a:chExt cx="464343" cy="464343"/>
          </a:xfrm>
        </p:grpSpPr>
        <p:sp>
          <p:nvSpPr>
            <p:cNvPr id="1635" name="Freeform: Shape 1634">
              <a:extLst>
                <a:ext uri="{FF2B5EF4-FFF2-40B4-BE49-F238E27FC236}">
                  <a16:creationId xmlns:a16="http://schemas.microsoft.com/office/drawing/2014/main" id="{E23E0F65-5B53-DCC9-4BEC-724CBAA80639}"/>
                </a:ext>
              </a:extLst>
            </p:cNvPr>
            <p:cNvSpPr/>
            <p:nvPr/>
          </p:nvSpPr>
          <p:spPr>
            <a:xfrm>
              <a:off x="4712698" y="2330053"/>
              <a:ext cx="464343" cy="464343"/>
            </a:xfrm>
            <a:custGeom>
              <a:avLst/>
              <a:gdLst>
                <a:gd name="connsiteX0" fmla="*/ 464480 w 464343"/>
                <a:gd name="connsiteY0" fmla="*/ 232368 h 464343"/>
                <a:gd name="connsiteX1" fmla="*/ 232309 w 464343"/>
                <a:gd name="connsiteY1" fmla="*/ 464540 h 464343"/>
                <a:gd name="connsiteX2" fmla="*/ 137 w 464343"/>
                <a:gd name="connsiteY2" fmla="*/ 232368 h 464343"/>
                <a:gd name="connsiteX3" fmla="*/ 232309 w 464343"/>
                <a:gd name="connsiteY3" fmla="*/ 197 h 464343"/>
                <a:gd name="connsiteX4" fmla="*/ 464480 w 464343"/>
                <a:gd name="connsiteY4" fmla="*/ 23236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480" y="232368"/>
                  </a:moveTo>
                  <a:cubicBezTo>
                    <a:pt x="464480" y="360527"/>
                    <a:pt x="360467" y="464540"/>
                    <a:pt x="232309" y="464540"/>
                  </a:cubicBezTo>
                  <a:cubicBezTo>
                    <a:pt x="104150" y="464540"/>
                    <a:pt x="137" y="360527"/>
                    <a:pt x="137" y="232368"/>
                  </a:cubicBezTo>
                  <a:cubicBezTo>
                    <a:pt x="137" y="104210"/>
                    <a:pt x="104150" y="197"/>
                    <a:pt x="232309" y="197"/>
                  </a:cubicBezTo>
                  <a:cubicBezTo>
                    <a:pt x="360467" y="197"/>
                    <a:pt x="464480" y="104210"/>
                    <a:pt x="464480" y="23236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36" name="Freeform: Shape 1635">
              <a:extLst>
                <a:ext uri="{FF2B5EF4-FFF2-40B4-BE49-F238E27FC236}">
                  <a16:creationId xmlns:a16="http://schemas.microsoft.com/office/drawing/2014/main" id="{29E0B48D-4DE2-2624-4C94-32FF68FE9377}"/>
                </a:ext>
              </a:extLst>
            </p:cNvPr>
            <p:cNvSpPr/>
            <p:nvPr/>
          </p:nvSpPr>
          <p:spPr>
            <a:xfrm>
              <a:off x="4747320" y="2364675"/>
              <a:ext cx="395099" cy="395099"/>
            </a:xfrm>
            <a:custGeom>
              <a:avLst/>
              <a:gdLst>
                <a:gd name="connsiteX0" fmla="*/ 395236 w 395099"/>
                <a:gd name="connsiteY0" fmla="*/ 197746 h 395099"/>
                <a:gd name="connsiteX1" fmla="*/ 197686 w 395099"/>
                <a:gd name="connsiteY1" fmla="*/ 395296 h 395099"/>
                <a:gd name="connsiteX2" fmla="*/ 137 w 395099"/>
                <a:gd name="connsiteY2" fmla="*/ 197746 h 395099"/>
                <a:gd name="connsiteX3" fmla="*/ 197686 w 395099"/>
                <a:gd name="connsiteY3" fmla="*/ 197 h 395099"/>
                <a:gd name="connsiteX4" fmla="*/ 395236 w 395099"/>
                <a:gd name="connsiteY4" fmla="*/ 19774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236" y="197746"/>
                  </a:moveTo>
                  <a:cubicBezTo>
                    <a:pt x="395236" y="306850"/>
                    <a:pt x="306790" y="395296"/>
                    <a:pt x="197686" y="395296"/>
                  </a:cubicBezTo>
                  <a:cubicBezTo>
                    <a:pt x="88583" y="395296"/>
                    <a:pt x="137" y="306850"/>
                    <a:pt x="137" y="197746"/>
                  </a:cubicBezTo>
                  <a:cubicBezTo>
                    <a:pt x="137" y="88643"/>
                    <a:pt x="88583" y="197"/>
                    <a:pt x="197686" y="197"/>
                  </a:cubicBezTo>
                  <a:cubicBezTo>
                    <a:pt x="306790" y="197"/>
                    <a:pt x="395236" y="88643"/>
                    <a:pt x="395236" y="197746"/>
                  </a:cubicBezTo>
                  <a:close/>
                </a:path>
              </a:pathLst>
            </a:custGeom>
            <a:noFill/>
            <a:ln w="19050" cap="rnd">
              <a:solidFill>
                <a:srgbClr val="000000"/>
              </a:solidFill>
              <a:prstDash val="solid"/>
              <a:bevel/>
            </a:ln>
          </p:spPr>
          <p:txBody>
            <a:bodyPr rtlCol="0" anchor="ctr"/>
            <a:lstStyle/>
            <a:p>
              <a:endParaRPr lang="en-US"/>
            </a:p>
          </p:txBody>
        </p:sp>
        <p:sp>
          <p:nvSpPr>
            <p:cNvPr id="1637" name="Freeform: Shape 1636">
              <a:extLst>
                <a:ext uri="{FF2B5EF4-FFF2-40B4-BE49-F238E27FC236}">
                  <a16:creationId xmlns:a16="http://schemas.microsoft.com/office/drawing/2014/main" id="{C0A47D9F-97A7-EC3D-61ED-2D2340086E85}"/>
                </a:ext>
              </a:extLst>
            </p:cNvPr>
            <p:cNvSpPr/>
            <p:nvPr/>
          </p:nvSpPr>
          <p:spPr>
            <a:xfrm>
              <a:off x="4816505" y="2425042"/>
              <a:ext cx="256728" cy="262309"/>
            </a:xfrm>
            <a:custGeom>
              <a:avLst/>
              <a:gdLst>
                <a:gd name="connsiteX0" fmla="*/ 73262 w 256728"/>
                <a:gd name="connsiteY0" fmla="*/ 47183 h 262309"/>
                <a:gd name="connsiteX1" fmla="*/ 55961 w 256728"/>
                <a:gd name="connsiteY1" fmla="*/ 94622 h 262309"/>
                <a:gd name="connsiteX2" fmla="*/ 18568 w 256728"/>
                <a:gd name="connsiteY2" fmla="*/ 148758 h 262309"/>
                <a:gd name="connsiteX3" fmla="*/ 21917 w 256728"/>
                <a:gd name="connsiteY3" fmla="*/ 150990 h 262309"/>
                <a:gd name="connsiteX4" fmla="*/ 74379 w 256728"/>
                <a:gd name="connsiteY4" fmla="*/ 89599 h 262309"/>
                <a:gd name="connsiteX5" fmla="*/ 97261 w 256728"/>
                <a:gd name="connsiteY5" fmla="*/ 123643 h 262309"/>
                <a:gd name="connsiteX6" fmla="*/ 108981 w 256728"/>
                <a:gd name="connsiteY6" fmla="*/ 126992 h 262309"/>
                <a:gd name="connsiteX7" fmla="*/ 108981 w 256728"/>
                <a:gd name="connsiteY7" fmla="*/ 107458 h 262309"/>
                <a:gd name="connsiteX8" fmla="*/ 76611 w 256728"/>
                <a:gd name="connsiteY8" fmla="*/ 85134 h 262309"/>
                <a:gd name="connsiteX9" fmla="*/ 85541 w 256728"/>
                <a:gd name="connsiteY9" fmla="*/ 70065 h 262309"/>
                <a:gd name="connsiteX10" fmla="*/ 96703 w 256728"/>
                <a:gd name="connsiteY10" fmla="*/ 60577 h 262309"/>
                <a:gd name="connsiteX11" fmla="*/ 73262 w 256728"/>
                <a:gd name="connsiteY11" fmla="*/ 47183 h 262309"/>
                <a:gd name="connsiteX12" fmla="*/ 187116 w 256728"/>
                <a:gd name="connsiteY12" fmla="*/ 61693 h 262309"/>
                <a:gd name="connsiteX13" fmla="*/ 164792 w 256728"/>
                <a:gd name="connsiteY13" fmla="*/ 47183 h 262309"/>
                <a:gd name="connsiteX14" fmla="*/ 144142 w 256728"/>
                <a:gd name="connsiteY14" fmla="*/ 95180 h 262309"/>
                <a:gd name="connsiteX15" fmla="*/ 103400 w 256728"/>
                <a:gd name="connsiteY15" fmla="*/ 147642 h 262309"/>
                <a:gd name="connsiteX16" fmla="*/ 106749 w 256728"/>
                <a:gd name="connsiteY16" fmla="*/ 149874 h 262309"/>
                <a:gd name="connsiteX17" fmla="*/ 120143 w 256728"/>
                <a:gd name="connsiteY17" fmla="*/ 139828 h 262309"/>
                <a:gd name="connsiteX18" fmla="*/ 120143 w 256728"/>
                <a:gd name="connsiteY18" fmla="*/ 166617 h 262309"/>
                <a:gd name="connsiteX19" fmla="*/ -407 w 256728"/>
                <a:gd name="connsiteY19" fmla="*/ 166617 h 262309"/>
                <a:gd name="connsiteX20" fmla="*/ 8522 w 256728"/>
                <a:gd name="connsiteY20" fmla="*/ 175547 h 262309"/>
                <a:gd name="connsiteX21" fmla="*/ 30846 w 256728"/>
                <a:gd name="connsiteY21" fmla="*/ 172198 h 262309"/>
                <a:gd name="connsiteX22" fmla="*/ 120143 w 256728"/>
                <a:gd name="connsiteY22" fmla="*/ 172198 h 262309"/>
                <a:gd name="connsiteX23" fmla="*/ 120143 w 256728"/>
                <a:gd name="connsiteY23" fmla="*/ 232474 h 262309"/>
                <a:gd name="connsiteX24" fmla="*/ 119027 w 256728"/>
                <a:gd name="connsiteY24" fmla="*/ 262611 h 262309"/>
                <a:gd name="connsiteX25" fmla="*/ 136887 w 256728"/>
                <a:gd name="connsiteY25" fmla="*/ 255914 h 262309"/>
                <a:gd name="connsiteX26" fmla="*/ 135770 w 256728"/>
                <a:gd name="connsiteY26" fmla="*/ 228009 h 262309"/>
                <a:gd name="connsiteX27" fmla="*/ 135770 w 256728"/>
                <a:gd name="connsiteY27" fmla="*/ 172198 h 262309"/>
                <a:gd name="connsiteX28" fmla="*/ 256321 w 256728"/>
                <a:gd name="connsiteY28" fmla="*/ 172198 h 262309"/>
                <a:gd name="connsiteX29" fmla="*/ 236229 w 256728"/>
                <a:gd name="connsiteY29" fmla="*/ 149874 h 262309"/>
                <a:gd name="connsiteX30" fmla="*/ 219486 w 256728"/>
                <a:gd name="connsiteY30" fmla="*/ 166617 h 262309"/>
                <a:gd name="connsiteX31" fmla="*/ 135770 w 256728"/>
                <a:gd name="connsiteY31" fmla="*/ 166617 h 262309"/>
                <a:gd name="connsiteX32" fmla="*/ 135770 w 256728"/>
                <a:gd name="connsiteY32" fmla="*/ 155455 h 262309"/>
                <a:gd name="connsiteX33" fmla="*/ 145816 w 256728"/>
                <a:gd name="connsiteY33" fmla="*/ 147642 h 262309"/>
                <a:gd name="connsiteX34" fmla="*/ 122376 w 256728"/>
                <a:gd name="connsiteY34" fmla="*/ 137596 h 262309"/>
                <a:gd name="connsiteX35" fmla="*/ 162559 w 256728"/>
                <a:gd name="connsiteY35" fmla="*/ 92947 h 262309"/>
                <a:gd name="connsiteX36" fmla="*/ 186000 w 256728"/>
                <a:gd name="connsiteY36" fmla="*/ 118620 h 262309"/>
                <a:gd name="connsiteX37" fmla="*/ 199394 w 256728"/>
                <a:gd name="connsiteY37" fmla="*/ 140944 h 262309"/>
                <a:gd name="connsiteX38" fmla="*/ 211115 w 256728"/>
                <a:gd name="connsiteY38" fmla="*/ 138712 h 262309"/>
                <a:gd name="connsiteX39" fmla="*/ 206092 w 256728"/>
                <a:gd name="connsiteY39" fmla="*/ 115272 h 262309"/>
                <a:gd name="connsiteX40" fmla="*/ 164792 w 256728"/>
                <a:gd name="connsiteY40" fmla="*/ 88482 h 262309"/>
                <a:gd name="connsiteX41" fmla="*/ 174280 w 256728"/>
                <a:gd name="connsiteY41" fmla="*/ 73972 h 262309"/>
                <a:gd name="connsiteX42" fmla="*/ 187116 w 256728"/>
                <a:gd name="connsiteY42" fmla="*/ 61693 h 262309"/>
                <a:gd name="connsiteX43" fmla="*/ 187116 w 256728"/>
                <a:gd name="connsiteY43" fmla="*/ 61693 h 262309"/>
                <a:gd name="connsiteX44" fmla="*/ 111214 w 256728"/>
                <a:gd name="connsiteY44" fmla="*/ 302 h 262309"/>
                <a:gd name="connsiteX45" fmla="*/ 107865 w 256728"/>
                <a:gd name="connsiteY45" fmla="*/ 3650 h 262309"/>
                <a:gd name="connsiteX46" fmla="*/ 122376 w 256728"/>
                <a:gd name="connsiteY46" fmla="*/ 38253 h 262309"/>
                <a:gd name="connsiteX47" fmla="*/ 11871 w 256728"/>
                <a:gd name="connsiteY47" fmla="*/ 38253 h 262309"/>
                <a:gd name="connsiteX48" fmla="*/ 20801 w 256728"/>
                <a:gd name="connsiteY48" fmla="*/ 47183 h 262309"/>
                <a:gd name="connsiteX49" fmla="*/ 43125 w 256728"/>
                <a:gd name="connsiteY49" fmla="*/ 43834 h 262309"/>
                <a:gd name="connsiteX50" fmla="*/ 235113 w 256728"/>
                <a:gd name="connsiteY50" fmla="*/ 43834 h 262309"/>
                <a:gd name="connsiteX51" fmla="*/ 213905 w 256728"/>
                <a:gd name="connsiteY51" fmla="*/ 21510 h 262309"/>
                <a:gd name="connsiteX52" fmla="*/ 197162 w 256728"/>
                <a:gd name="connsiteY52" fmla="*/ 38253 h 262309"/>
                <a:gd name="connsiteX53" fmla="*/ 130189 w 256728"/>
                <a:gd name="connsiteY53" fmla="*/ 38253 h 262309"/>
                <a:gd name="connsiteX54" fmla="*/ 136887 w 256728"/>
                <a:gd name="connsiteY54" fmla="*/ 20394 h 262309"/>
                <a:gd name="connsiteX55" fmla="*/ 111214 w 256728"/>
                <a:gd name="connsiteY55" fmla="*/ 302 h 262309"/>
                <a:gd name="connsiteX56" fmla="*/ 111214 w 256728"/>
                <a:gd name="connsiteY56" fmla="*/ 302 h 26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56728" h="262309">
                  <a:moveTo>
                    <a:pt x="73262" y="47183"/>
                  </a:moveTo>
                  <a:cubicBezTo>
                    <a:pt x="71030" y="59089"/>
                    <a:pt x="65263" y="74902"/>
                    <a:pt x="55961" y="94622"/>
                  </a:cubicBezTo>
                  <a:cubicBezTo>
                    <a:pt x="46659" y="114341"/>
                    <a:pt x="34195" y="132387"/>
                    <a:pt x="18568" y="148758"/>
                  </a:cubicBezTo>
                  <a:lnTo>
                    <a:pt x="21917" y="150990"/>
                  </a:lnTo>
                  <a:cubicBezTo>
                    <a:pt x="39776" y="139084"/>
                    <a:pt x="57263" y="118620"/>
                    <a:pt x="74379" y="89599"/>
                  </a:cubicBezTo>
                  <a:cubicBezTo>
                    <a:pt x="86285" y="102249"/>
                    <a:pt x="93912" y="113597"/>
                    <a:pt x="97261" y="123643"/>
                  </a:cubicBezTo>
                  <a:cubicBezTo>
                    <a:pt x="100610" y="133689"/>
                    <a:pt x="104516" y="134805"/>
                    <a:pt x="108981" y="126992"/>
                  </a:cubicBezTo>
                  <a:cubicBezTo>
                    <a:pt x="113446" y="119178"/>
                    <a:pt x="113446" y="112667"/>
                    <a:pt x="108981" y="107458"/>
                  </a:cubicBezTo>
                  <a:cubicBezTo>
                    <a:pt x="104516" y="102249"/>
                    <a:pt x="93726" y="94808"/>
                    <a:pt x="76611" y="85134"/>
                  </a:cubicBezTo>
                  <a:cubicBezTo>
                    <a:pt x="80332" y="78437"/>
                    <a:pt x="83308" y="73414"/>
                    <a:pt x="85541" y="70065"/>
                  </a:cubicBezTo>
                  <a:cubicBezTo>
                    <a:pt x="87773" y="66716"/>
                    <a:pt x="91494" y="63554"/>
                    <a:pt x="96703" y="60577"/>
                  </a:cubicBezTo>
                  <a:lnTo>
                    <a:pt x="73262" y="47183"/>
                  </a:lnTo>
                  <a:close/>
                  <a:moveTo>
                    <a:pt x="187116" y="61693"/>
                  </a:moveTo>
                  <a:lnTo>
                    <a:pt x="164792" y="47183"/>
                  </a:lnTo>
                  <a:cubicBezTo>
                    <a:pt x="160327" y="62810"/>
                    <a:pt x="153444" y="78809"/>
                    <a:pt x="144142" y="95180"/>
                  </a:cubicBezTo>
                  <a:cubicBezTo>
                    <a:pt x="134840" y="111551"/>
                    <a:pt x="121260" y="129038"/>
                    <a:pt x="103400" y="147642"/>
                  </a:cubicBezTo>
                  <a:lnTo>
                    <a:pt x="106749" y="149874"/>
                  </a:lnTo>
                  <a:cubicBezTo>
                    <a:pt x="111214" y="146898"/>
                    <a:pt x="115678" y="143549"/>
                    <a:pt x="120143" y="139828"/>
                  </a:cubicBezTo>
                  <a:lnTo>
                    <a:pt x="120143" y="166617"/>
                  </a:lnTo>
                  <a:lnTo>
                    <a:pt x="-407" y="166617"/>
                  </a:lnTo>
                  <a:lnTo>
                    <a:pt x="8522" y="175547"/>
                  </a:lnTo>
                  <a:cubicBezTo>
                    <a:pt x="15220" y="173315"/>
                    <a:pt x="22661" y="172198"/>
                    <a:pt x="30846" y="172198"/>
                  </a:cubicBezTo>
                  <a:lnTo>
                    <a:pt x="120143" y="172198"/>
                  </a:lnTo>
                  <a:lnTo>
                    <a:pt x="120143" y="232474"/>
                  </a:lnTo>
                  <a:cubicBezTo>
                    <a:pt x="120143" y="236938"/>
                    <a:pt x="119771" y="246984"/>
                    <a:pt x="119027" y="262611"/>
                  </a:cubicBezTo>
                  <a:lnTo>
                    <a:pt x="136887" y="255914"/>
                  </a:lnTo>
                  <a:cubicBezTo>
                    <a:pt x="136142" y="241775"/>
                    <a:pt x="135770" y="232474"/>
                    <a:pt x="135770" y="228009"/>
                  </a:cubicBezTo>
                  <a:lnTo>
                    <a:pt x="135770" y="172198"/>
                  </a:lnTo>
                  <a:lnTo>
                    <a:pt x="256321" y="172198"/>
                  </a:lnTo>
                  <a:lnTo>
                    <a:pt x="236229" y="149874"/>
                  </a:lnTo>
                  <a:lnTo>
                    <a:pt x="219486" y="166617"/>
                  </a:lnTo>
                  <a:lnTo>
                    <a:pt x="135770" y="166617"/>
                  </a:lnTo>
                  <a:lnTo>
                    <a:pt x="135770" y="155455"/>
                  </a:lnTo>
                  <a:lnTo>
                    <a:pt x="145816" y="147642"/>
                  </a:lnTo>
                  <a:lnTo>
                    <a:pt x="122376" y="137596"/>
                  </a:lnTo>
                  <a:cubicBezTo>
                    <a:pt x="138003" y="122713"/>
                    <a:pt x="151397" y="107830"/>
                    <a:pt x="162559" y="92947"/>
                  </a:cubicBezTo>
                  <a:cubicBezTo>
                    <a:pt x="172233" y="101877"/>
                    <a:pt x="180047" y="110435"/>
                    <a:pt x="186000" y="118620"/>
                  </a:cubicBezTo>
                  <a:cubicBezTo>
                    <a:pt x="191952" y="126806"/>
                    <a:pt x="196417" y="134247"/>
                    <a:pt x="199394" y="140944"/>
                  </a:cubicBezTo>
                  <a:cubicBezTo>
                    <a:pt x="202371" y="147642"/>
                    <a:pt x="206278" y="146898"/>
                    <a:pt x="211115" y="138712"/>
                  </a:cubicBezTo>
                  <a:cubicBezTo>
                    <a:pt x="215951" y="130526"/>
                    <a:pt x="214277" y="122713"/>
                    <a:pt x="206092" y="115272"/>
                  </a:cubicBezTo>
                  <a:cubicBezTo>
                    <a:pt x="197906" y="107830"/>
                    <a:pt x="184139" y="98901"/>
                    <a:pt x="164792" y="88482"/>
                  </a:cubicBezTo>
                  <a:cubicBezTo>
                    <a:pt x="167768" y="84018"/>
                    <a:pt x="170931" y="79181"/>
                    <a:pt x="174280" y="73972"/>
                  </a:cubicBezTo>
                  <a:cubicBezTo>
                    <a:pt x="177628" y="68763"/>
                    <a:pt x="181907" y="64670"/>
                    <a:pt x="187116" y="61693"/>
                  </a:cubicBezTo>
                  <a:lnTo>
                    <a:pt x="187116" y="61693"/>
                  </a:lnTo>
                  <a:close/>
                  <a:moveTo>
                    <a:pt x="111214" y="302"/>
                  </a:moveTo>
                  <a:lnTo>
                    <a:pt x="107865" y="3650"/>
                  </a:lnTo>
                  <a:cubicBezTo>
                    <a:pt x="116795" y="15557"/>
                    <a:pt x="121632" y="27091"/>
                    <a:pt x="122376" y="38253"/>
                  </a:cubicBezTo>
                  <a:lnTo>
                    <a:pt x="11871" y="38253"/>
                  </a:lnTo>
                  <a:lnTo>
                    <a:pt x="20801" y="47183"/>
                  </a:lnTo>
                  <a:cubicBezTo>
                    <a:pt x="27498" y="44950"/>
                    <a:pt x="34939" y="43834"/>
                    <a:pt x="43125" y="43834"/>
                  </a:cubicBezTo>
                  <a:lnTo>
                    <a:pt x="235113" y="43834"/>
                  </a:lnTo>
                  <a:lnTo>
                    <a:pt x="213905" y="21510"/>
                  </a:lnTo>
                  <a:lnTo>
                    <a:pt x="197162" y="38253"/>
                  </a:lnTo>
                  <a:lnTo>
                    <a:pt x="130189" y="38253"/>
                  </a:lnTo>
                  <a:cubicBezTo>
                    <a:pt x="136887" y="32300"/>
                    <a:pt x="139119" y="26347"/>
                    <a:pt x="136887" y="20394"/>
                  </a:cubicBezTo>
                  <a:cubicBezTo>
                    <a:pt x="134654" y="14441"/>
                    <a:pt x="126096" y="7743"/>
                    <a:pt x="111214" y="302"/>
                  </a:cubicBezTo>
                  <a:lnTo>
                    <a:pt x="111214" y="302"/>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638" name="Graphic 2">
            <a:extLst>
              <a:ext uri="{FF2B5EF4-FFF2-40B4-BE49-F238E27FC236}">
                <a16:creationId xmlns:a16="http://schemas.microsoft.com/office/drawing/2014/main" id="{9A33B129-4884-495D-3F21-1B972382E353}"/>
              </a:ext>
            </a:extLst>
          </p:cNvPr>
          <p:cNvGrpSpPr/>
          <p:nvPr/>
        </p:nvGrpSpPr>
        <p:grpSpPr>
          <a:xfrm>
            <a:off x="2848461" y="2144058"/>
            <a:ext cx="464343" cy="464343"/>
            <a:chOff x="5857093" y="2330053"/>
            <a:chExt cx="464343" cy="464343"/>
          </a:xfrm>
        </p:grpSpPr>
        <p:sp>
          <p:nvSpPr>
            <p:cNvPr id="1639" name="Freeform: Shape 1638">
              <a:extLst>
                <a:ext uri="{FF2B5EF4-FFF2-40B4-BE49-F238E27FC236}">
                  <a16:creationId xmlns:a16="http://schemas.microsoft.com/office/drawing/2014/main" id="{418E66AA-5248-9D48-75BF-6E6836473A86}"/>
                </a:ext>
              </a:extLst>
            </p:cNvPr>
            <p:cNvSpPr/>
            <p:nvPr/>
          </p:nvSpPr>
          <p:spPr>
            <a:xfrm>
              <a:off x="5857093" y="2330053"/>
              <a:ext cx="464343" cy="464343"/>
            </a:xfrm>
            <a:custGeom>
              <a:avLst/>
              <a:gdLst>
                <a:gd name="connsiteX0" fmla="*/ 464601 w 464343"/>
                <a:gd name="connsiteY0" fmla="*/ 232368 h 464343"/>
                <a:gd name="connsiteX1" fmla="*/ 232429 w 464343"/>
                <a:gd name="connsiteY1" fmla="*/ 464540 h 464343"/>
                <a:gd name="connsiteX2" fmla="*/ 257 w 464343"/>
                <a:gd name="connsiteY2" fmla="*/ 232368 h 464343"/>
                <a:gd name="connsiteX3" fmla="*/ 232429 w 464343"/>
                <a:gd name="connsiteY3" fmla="*/ 197 h 464343"/>
                <a:gd name="connsiteX4" fmla="*/ 464601 w 464343"/>
                <a:gd name="connsiteY4" fmla="*/ 23236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1" y="232368"/>
                  </a:moveTo>
                  <a:cubicBezTo>
                    <a:pt x="464601" y="360527"/>
                    <a:pt x="360588" y="464540"/>
                    <a:pt x="232429" y="464540"/>
                  </a:cubicBezTo>
                  <a:cubicBezTo>
                    <a:pt x="104270" y="464540"/>
                    <a:pt x="257" y="360527"/>
                    <a:pt x="257" y="232368"/>
                  </a:cubicBezTo>
                  <a:cubicBezTo>
                    <a:pt x="257" y="104210"/>
                    <a:pt x="104270" y="197"/>
                    <a:pt x="232429" y="197"/>
                  </a:cubicBezTo>
                  <a:cubicBezTo>
                    <a:pt x="360588" y="197"/>
                    <a:pt x="464601" y="104210"/>
                    <a:pt x="464601" y="23236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40" name="Freeform: Shape 1639">
              <a:extLst>
                <a:ext uri="{FF2B5EF4-FFF2-40B4-BE49-F238E27FC236}">
                  <a16:creationId xmlns:a16="http://schemas.microsoft.com/office/drawing/2014/main" id="{397BA4DE-23C5-6421-331D-F5827C99419E}"/>
                </a:ext>
              </a:extLst>
            </p:cNvPr>
            <p:cNvSpPr/>
            <p:nvPr/>
          </p:nvSpPr>
          <p:spPr>
            <a:xfrm>
              <a:off x="5891715" y="2364675"/>
              <a:ext cx="395099" cy="395099"/>
            </a:xfrm>
            <a:custGeom>
              <a:avLst/>
              <a:gdLst>
                <a:gd name="connsiteX0" fmla="*/ 395356 w 395099"/>
                <a:gd name="connsiteY0" fmla="*/ 197746 h 395099"/>
                <a:gd name="connsiteX1" fmla="*/ 197807 w 395099"/>
                <a:gd name="connsiteY1" fmla="*/ 395296 h 395099"/>
                <a:gd name="connsiteX2" fmla="*/ 257 w 395099"/>
                <a:gd name="connsiteY2" fmla="*/ 197746 h 395099"/>
                <a:gd name="connsiteX3" fmla="*/ 197807 w 395099"/>
                <a:gd name="connsiteY3" fmla="*/ 197 h 395099"/>
                <a:gd name="connsiteX4" fmla="*/ 395356 w 395099"/>
                <a:gd name="connsiteY4" fmla="*/ 19774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746"/>
                  </a:moveTo>
                  <a:cubicBezTo>
                    <a:pt x="395356" y="306850"/>
                    <a:pt x="306910" y="395296"/>
                    <a:pt x="197807" y="395296"/>
                  </a:cubicBezTo>
                  <a:cubicBezTo>
                    <a:pt x="88703" y="395296"/>
                    <a:pt x="257" y="306850"/>
                    <a:pt x="257" y="197746"/>
                  </a:cubicBezTo>
                  <a:cubicBezTo>
                    <a:pt x="257" y="88643"/>
                    <a:pt x="88703" y="197"/>
                    <a:pt x="197807" y="197"/>
                  </a:cubicBezTo>
                  <a:cubicBezTo>
                    <a:pt x="306910" y="197"/>
                    <a:pt x="395356" y="88643"/>
                    <a:pt x="395356" y="197746"/>
                  </a:cubicBezTo>
                  <a:close/>
                </a:path>
              </a:pathLst>
            </a:custGeom>
            <a:noFill/>
            <a:ln w="19050" cap="rnd">
              <a:solidFill>
                <a:srgbClr val="000000"/>
              </a:solidFill>
              <a:prstDash val="solid"/>
              <a:bevel/>
            </a:ln>
          </p:spPr>
          <p:txBody>
            <a:bodyPr rtlCol="0" anchor="ctr"/>
            <a:lstStyle/>
            <a:p>
              <a:endParaRPr lang="en-US"/>
            </a:p>
          </p:txBody>
        </p:sp>
        <p:sp>
          <p:nvSpPr>
            <p:cNvPr id="1641" name="Freeform: Shape 1640">
              <a:extLst>
                <a:ext uri="{FF2B5EF4-FFF2-40B4-BE49-F238E27FC236}">
                  <a16:creationId xmlns:a16="http://schemas.microsoft.com/office/drawing/2014/main" id="{C7601F43-A97E-E85D-4E7F-DA1EADC1F58E}"/>
                </a:ext>
              </a:extLst>
            </p:cNvPr>
            <p:cNvSpPr/>
            <p:nvPr/>
          </p:nvSpPr>
          <p:spPr>
            <a:xfrm>
              <a:off x="5960901" y="2425042"/>
              <a:ext cx="256728" cy="262309"/>
            </a:xfrm>
            <a:custGeom>
              <a:avLst/>
              <a:gdLst>
                <a:gd name="connsiteX0" fmla="*/ 73383 w 256728"/>
                <a:gd name="connsiteY0" fmla="*/ 47183 h 262309"/>
                <a:gd name="connsiteX1" fmla="*/ 56081 w 256728"/>
                <a:gd name="connsiteY1" fmla="*/ 94622 h 262309"/>
                <a:gd name="connsiteX2" fmla="*/ 18688 w 256728"/>
                <a:gd name="connsiteY2" fmla="*/ 148758 h 262309"/>
                <a:gd name="connsiteX3" fmla="*/ 22037 w 256728"/>
                <a:gd name="connsiteY3" fmla="*/ 150990 h 262309"/>
                <a:gd name="connsiteX4" fmla="*/ 74499 w 256728"/>
                <a:gd name="connsiteY4" fmla="*/ 89599 h 262309"/>
                <a:gd name="connsiteX5" fmla="*/ 97381 w 256728"/>
                <a:gd name="connsiteY5" fmla="*/ 123643 h 262309"/>
                <a:gd name="connsiteX6" fmla="*/ 109101 w 256728"/>
                <a:gd name="connsiteY6" fmla="*/ 126992 h 262309"/>
                <a:gd name="connsiteX7" fmla="*/ 109101 w 256728"/>
                <a:gd name="connsiteY7" fmla="*/ 107458 h 262309"/>
                <a:gd name="connsiteX8" fmla="*/ 76731 w 256728"/>
                <a:gd name="connsiteY8" fmla="*/ 85134 h 262309"/>
                <a:gd name="connsiteX9" fmla="*/ 85661 w 256728"/>
                <a:gd name="connsiteY9" fmla="*/ 70065 h 262309"/>
                <a:gd name="connsiteX10" fmla="*/ 96823 w 256728"/>
                <a:gd name="connsiteY10" fmla="*/ 60577 h 262309"/>
                <a:gd name="connsiteX11" fmla="*/ 73383 w 256728"/>
                <a:gd name="connsiteY11" fmla="*/ 47183 h 262309"/>
                <a:gd name="connsiteX12" fmla="*/ 187236 w 256728"/>
                <a:gd name="connsiteY12" fmla="*/ 61693 h 262309"/>
                <a:gd name="connsiteX13" fmla="*/ 164912 w 256728"/>
                <a:gd name="connsiteY13" fmla="*/ 47183 h 262309"/>
                <a:gd name="connsiteX14" fmla="*/ 144262 w 256728"/>
                <a:gd name="connsiteY14" fmla="*/ 95180 h 262309"/>
                <a:gd name="connsiteX15" fmla="*/ 103520 w 256728"/>
                <a:gd name="connsiteY15" fmla="*/ 147642 h 262309"/>
                <a:gd name="connsiteX16" fmla="*/ 106869 w 256728"/>
                <a:gd name="connsiteY16" fmla="*/ 149874 h 262309"/>
                <a:gd name="connsiteX17" fmla="*/ 120263 w 256728"/>
                <a:gd name="connsiteY17" fmla="*/ 139828 h 262309"/>
                <a:gd name="connsiteX18" fmla="*/ 120263 w 256728"/>
                <a:gd name="connsiteY18" fmla="*/ 166617 h 262309"/>
                <a:gd name="connsiteX19" fmla="*/ -287 w 256728"/>
                <a:gd name="connsiteY19" fmla="*/ 166617 h 262309"/>
                <a:gd name="connsiteX20" fmla="*/ 8642 w 256728"/>
                <a:gd name="connsiteY20" fmla="*/ 175547 h 262309"/>
                <a:gd name="connsiteX21" fmla="*/ 30967 w 256728"/>
                <a:gd name="connsiteY21" fmla="*/ 172198 h 262309"/>
                <a:gd name="connsiteX22" fmla="*/ 120263 w 256728"/>
                <a:gd name="connsiteY22" fmla="*/ 172198 h 262309"/>
                <a:gd name="connsiteX23" fmla="*/ 120263 w 256728"/>
                <a:gd name="connsiteY23" fmla="*/ 232474 h 262309"/>
                <a:gd name="connsiteX24" fmla="*/ 119147 w 256728"/>
                <a:gd name="connsiteY24" fmla="*/ 262611 h 262309"/>
                <a:gd name="connsiteX25" fmla="*/ 137007 w 256728"/>
                <a:gd name="connsiteY25" fmla="*/ 255914 h 262309"/>
                <a:gd name="connsiteX26" fmla="*/ 135890 w 256728"/>
                <a:gd name="connsiteY26" fmla="*/ 228009 h 262309"/>
                <a:gd name="connsiteX27" fmla="*/ 135890 w 256728"/>
                <a:gd name="connsiteY27" fmla="*/ 172198 h 262309"/>
                <a:gd name="connsiteX28" fmla="*/ 256441 w 256728"/>
                <a:gd name="connsiteY28" fmla="*/ 172198 h 262309"/>
                <a:gd name="connsiteX29" fmla="*/ 236349 w 256728"/>
                <a:gd name="connsiteY29" fmla="*/ 149874 h 262309"/>
                <a:gd name="connsiteX30" fmla="*/ 219606 w 256728"/>
                <a:gd name="connsiteY30" fmla="*/ 166617 h 262309"/>
                <a:gd name="connsiteX31" fmla="*/ 135890 w 256728"/>
                <a:gd name="connsiteY31" fmla="*/ 166617 h 262309"/>
                <a:gd name="connsiteX32" fmla="*/ 135890 w 256728"/>
                <a:gd name="connsiteY32" fmla="*/ 155455 h 262309"/>
                <a:gd name="connsiteX33" fmla="*/ 145936 w 256728"/>
                <a:gd name="connsiteY33" fmla="*/ 147642 h 262309"/>
                <a:gd name="connsiteX34" fmla="*/ 122496 w 256728"/>
                <a:gd name="connsiteY34" fmla="*/ 137596 h 262309"/>
                <a:gd name="connsiteX35" fmla="*/ 162680 w 256728"/>
                <a:gd name="connsiteY35" fmla="*/ 92947 h 262309"/>
                <a:gd name="connsiteX36" fmla="*/ 186120 w 256728"/>
                <a:gd name="connsiteY36" fmla="*/ 118620 h 262309"/>
                <a:gd name="connsiteX37" fmla="*/ 199514 w 256728"/>
                <a:gd name="connsiteY37" fmla="*/ 140944 h 262309"/>
                <a:gd name="connsiteX38" fmla="*/ 211235 w 256728"/>
                <a:gd name="connsiteY38" fmla="*/ 138712 h 262309"/>
                <a:gd name="connsiteX39" fmla="*/ 206212 w 256728"/>
                <a:gd name="connsiteY39" fmla="*/ 115272 h 262309"/>
                <a:gd name="connsiteX40" fmla="*/ 164912 w 256728"/>
                <a:gd name="connsiteY40" fmla="*/ 88482 h 262309"/>
                <a:gd name="connsiteX41" fmla="*/ 174400 w 256728"/>
                <a:gd name="connsiteY41" fmla="*/ 73972 h 262309"/>
                <a:gd name="connsiteX42" fmla="*/ 187236 w 256728"/>
                <a:gd name="connsiteY42" fmla="*/ 61693 h 262309"/>
                <a:gd name="connsiteX43" fmla="*/ 187236 w 256728"/>
                <a:gd name="connsiteY43" fmla="*/ 61693 h 262309"/>
                <a:gd name="connsiteX44" fmla="*/ 111334 w 256728"/>
                <a:gd name="connsiteY44" fmla="*/ 302 h 262309"/>
                <a:gd name="connsiteX45" fmla="*/ 107985 w 256728"/>
                <a:gd name="connsiteY45" fmla="*/ 3650 h 262309"/>
                <a:gd name="connsiteX46" fmla="*/ 122496 w 256728"/>
                <a:gd name="connsiteY46" fmla="*/ 38253 h 262309"/>
                <a:gd name="connsiteX47" fmla="*/ 11991 w 256728"/>
                <a:gd name="connsiteY47" fmla="*/ 38253 h 262309"/>
                <a:gd name="connsiteX48" fmla="*/ 20921 w 256728"/>
                <a:gd name="connsiteY48" fmla="*/ 47183 h 262309"/>
                <a:gd name="connsiteX49" fmla="*/ 43245 w 256728"/>
                <a:gd name="connsiteY49" fmla="*/ 43834 h 262309"/>
                <a:gd name="connsiteX50" fmla="*/ 235233 w 256728"/>
                <a:gd name="connsiteY50" fmla="*/ 43834 h 262309"/>
                <a:gd name="connsiteX51" fmla="*/ 214025 w 256728"/>
                <a:gd name="connsiteY51" fmla="*/ 21510 h 262309"/>
                <a:gd name="connsiteX52" fmla="*/ 197282 w 256728"/>
                <a:gd name="connsiteY52" fmla="*/ 38253 h 262309"/>
                <a:gd name="connsiteX53" fmla="*/ 130309 w 256728"/>
                <a:gd name="connsiteY53" fmla="*/ 38253 h 262309"/>
                <a:gd name="connsiteX54" fmla="*/ 137007 w 256728"/>
                <a:gd name="connsiteY54" fmla="*/ 20394 h 262309"/>
                <a:gd name="connsiteX55" fmla="*/ 111334 w 256728"/>
                <a:gd name="connsiteY55" fmla="*/ 302 h 262309"/>
                <a:gd name="connsiteX56" fmla="*/ 111334 w 256728"/>
                <a:gd name="connsiteY56" fmla="*/ 302 h 26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56728" h="262309">
                  <a:moveTo>
                    <a:pt x="73383" y="47183"/>
                  </a:moveTo>
                  <a:cubicBezTo>
                    <a:pt x="71150" y="59089"/>
                    <a:pt x="65383" y="74902"/>
                    <a:pt x="56081" y="94622"/>
                  </a:cubicBezTo>
                  <a:cubicBezTo>
                    <a:pt x="46780" y="114341"/>
                    <a:pt x="34315" y="132387"/>
                    <a:pt x="18688" y="148758"/>
                  </a:cubicBezTo>
                  <a:lnTo>
                    <a:pt x="22037" y="150990"/>
                  </a:lnTo>
                  <a:cubicBezTo>
                    <a:pt x="39896" y="139084"/>
                    <a:pt x="57384" y="118620"/>
                    <a:pt x="74499" y="89599"/>
                  </a:cubicBezTo>
                  <a:cubicBezTo>
                    <a:pt x="86405" y="102249"/>
                    <a:pt x="94033" y="113597"/>
                    <a:pt x="97381" y="123643"/>
                  </a:cubicBezTo>
                  <a:cubicBezTo>
                    <a:pt x="100730" y="133689"/>
                    <a:pt x="104637" y="134805"/>
                    <a:pt x="109101" y="126992"/>
                  </a:cubicBezTo>
                  <a:cubicBezTo>
                    <a:pt x="113566" y="119178"/>
                    <a:pt x="113566" y="112667"/>
                    <a:pt x="109101" y="107458"/>
                  </a:cubicBezTo>
                  <a:cubicBezTo>
                    <a:pt x="104637" y="102249"/>
                    <a:pt x="93846" y="94808"/>
                    <a:pt x="76731" y="85134"/>
                  </a:cubicBezTo>
                  <a:cubicBezTo>
                    <a:pt x="80452" y="78437"/>
                    <a:pt x="83429" y="73414"/>
                    <a:pt x="85661" y="70065"/>
                  </a:cubicBezTo>
                  <a:cubicBezTo>
                    <a:pt x="87893" y="66716"/>
                    <a:pt x="91614" y="63554"/>
                    <a:pt x="96823" y="60577"/>
                  </a:cubicBezTo>
                  <a:lnTo>
                    <a:pt x="73383" y="47183"/>
                  </a:lnTo>
                  <a:close/>
                  <a:moveTo>
                    <a:pt x="187236" y="61693"/>
                  </a:moveTo>
                  <a:lnTo>
                    <a:pt x="164912" y="47183"/>
                  </a:lnTo>
                  <a:cubicBezTo>
                    <a:pt x="160447" y="62810"/>
                    <a:pt x="153564" y="78809"/>
                    <a:pt x="144262" y="95180"/>
                  </a:cubicBezTo>
                  <a:cubicBezTo>
                    <a:pt x="134960" y="111551"/>
                    <a:pt x="121380" y="129038"/>
                    <a:pt x="103520" y="147642"/>
                  </a:cubicBezTo>
                  <a:lnTo>
                    <a:pt x="106869" y="149874"/>
                  </a:lnTo>
                  <a:cubicBezTo>
                    <a:pt x="111334" y="146898"/>
                    <a:pt x="115799" y="143549"/>
                    <a:pt x="120263" y="139828"/>
                  </a:cubicBezTo>
                  <a:lnTo>
                    <a:pt x="120263" y="166617"/>
                  </a:lnTo>
                  <a:lnTo>
                    <a:pt x="-287" y="166617"/>
                  </a:lnTo>
                  <a:lnTo>
                    <a:pt x="8642" y="175547"/>
                  </a:lnTo>
                  <a:cubicBezTo>
                    <a:pt x="15340" y="173315"/>
                    <a:pt x="22781" y="172198"/>
                    <a:pt x="30967" y="172198"/>
                  </a:cubicBezTo>
                  <a:lnTo>
                    <a:pt x="120263" y="172198"/>
                  </a:lnTo>
                  <a:lnTo>
                    <a:pt x="120263" y="232474"/>
                  </a:lnTo>
                  <a:cubicBezTo>
                    <a:pt x="120263" y="236938"/>
                    <a:pt x="119891" y="246984"/>
                    <a:pt x="119147" y="262611"/>
                  </a:cubicBezTo>
                  <a:lnTo>
                    <a:pt x="137007" y="255914"/>
                  </a:lnTo>
                  <a:cubicBezTo>
                    <a:pt x="136262" y="241775"/>
                    <a:pt x="135890" y="232474"/>
                    <a:pt x="135890" y="228009"/>
                  </a:cubicBezTo>
                  <a:lnTo>
                    <a:pt x="135890" y="172198"/>
                  </a:lnTo>
                  <a:lnTo>
                    <a:pt x="256441" y="172198"/>
                  </a:lnTo>
                  <a:lnTo>
                    <a:pt x="236349" y="149874"/>
                  </a:lnTo>
                  <a:lnTo>
                    <a:pt x="219606" y="166617"/>
                  </a:lnTo>
                  <a:lnTo>
                    <a:pt x="135890" y="166617"/>
                  </a:lnTo>
                  <a:lnTo>
                    <a:pt x="135890" y="155455"/>
                  </a:lnTo>
                  <a:lnTo>
                    <a:pt x="145936" y="147642"/>
                  </a:lnTo>
                  <a:lnTo>
                    <a:pt x="122496" y="137596"/>
                  </a:lnTo>
                  <a:cubicBezTo>
                    <a:pt x="138123" y="122713"/>
                    <a:pt x="151517" y="107830"/>
                    <a:pt x="162680" y="92947"/>
                  </a:cubicBezTo>
                  <a:cubicBezTo>
                    <a:pt x="172353" y="101877"/>
                    <a:pt x="180167" y="110435"/>
                    <a:pt x="186120" y="118620"/>
                  </a:cubicBezTo>
                  <a:cubicBezTo>
                    <a:pt x="192072" y="126806"/>
                    <a:pt x="196537" y="134247"/>
                    <a:pt x="199514" y="140944"/>
                  </a:cubicBezTo>
                  <a:cubicBezTo>
                    <a:pt x="202491" y="147642"/>
                    <a:pt x="206398" y="146898"/>
                    <a:pt x="211235" y="138712"/>
                  </a:cubicBezTo>
                  <a:cubicBezTo>
                    <a:pt x="216072" y="130526"/>
                    <a:pt x="214397" y="122713"/>
                    <a:pt x="206212" y="115272"/>
                  </a:cubicBezTo>
                  <a:cubicBezTo>
                    <a:pt x="198026" y="107830"/>
                    <a:pt x="184260" y="98901"/>
                    <a:pt x="164912" y="88482"/>
                  </a:cubicBezTo>
                  <a:cubicBezTo>
                    <a:pt x="167888" y="84018"/>
                    <a:pt x="171051" y="79181"/>
                    <a:pt x="174400" y="73972"/>
                  </a:cubicBezTo>
                  <a:cubicBezTo>
                    <a:pt x="177748" y="68763"/>
                    <a:pt x="182027" y="64670"/>
                    <a:pt x="187236" y="61693"/>
                  </a:cubicBezTo>
                  <a:lnTo>
                    <a:pt x="187236" y="61693"/>
                  </a:lnTo>
                  <a:close/>
                  <a:moveTo>
                    <a:pt x="111334" y="302"/>
                  </a:moveTo>
                  <a:lnTo>
                    <a:pt x="107985" y="3650"/>
                  </a:lnTo>
                  <a:cubicBezTo>
                    <a:pt x="116915" y="15557"/>
                    <a:pt x="121752" y="27091"/>
                    <a:pt x="122496" y="38253"/>
                  </a:cubicBezTo>
                  <a:lnTo>
                    <a:pt x="11991" y="38253"/>
                  </a:lnTo>
                  <a:lnTo>
                    <a:pt x="20921" y="47183"/>
                  </a:lnTo>
                  <a:cubicBezTo>
                    <a:pt x="27618" y="44950"/>
                    <a:pt x="35059" y="43834"/>
                    <a:pt x="43245" y="43834"/>
                  </a:cubicBezTo>
                  <a:lnTo>
                    <a:pt x="235233" y="43834"/>
                  </a:lnTo>
                  <a:lnTo>
                    <a:pt x="214025" y="21510"/>
                  </a:lnTo>
                  <a:lnTo>
                    <a:pt x="197282" y="38253"/>
                  </a:lnTo>
                  <a:lnTo>
                    <a:pt x="130309" y="38253"/>
                  </a:lnTo>
                  <a:cubicBezTo>
                    <a:pt x="137007" y="32300"/>
                    <a:pt x="139239" y="26347"/>
                    <a:pt x="137007" y="20394"/>
                  </a:cubicBezTo>
                  <a:cubicBezTo>
                    <a:pt x="134774" y="14441"/>
                    <a:pt x="126217" y="7743"/>
                    <a:pt x="111334" y="302"/>
                  </a:cubicBezTo>
                  <a:lnTo>
                    <a:pt x="111334" y="302"/>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642" name="Graphic 2">
            <a:extLst>
              <a:ext uri="{FF2B5EF4-FFF2-40B4-BE49-F238E27FC236}">
                <a16:creationId xmlns:a16="http://schemas.microsoft.com/office/drawing/2014/main" id="{CD081430-8D5F-2F9B-16AD-B0DDEA9D8490}"/>
              </a:ext>
            </a:extLst>
          </p:cNvPr>
          <p:cNvGrpSpPr/>
          <p:nvPr/>
        </p:nvGrpSpPr>
        <p:grpSpPr>
          <a:xfrm>
            <a:off x="4225028" y="2142122"/>
            <a:ext cx="464343" cy="464343"/>
            <a:chOff x="7001488" y="2330053"/>
            <a:chExt cx="464343" cy="464343"/>
          </a:xfrm>
        </p:grpSpPr>
        <p:sp>
          <p:nvSpPr>
            <p:cNvPr id="1643" name="Freeform: Shape 1642">
              <a:extLst>
                <a:ext uri="{FF2B5EF4-FFF2-40B4-BE49-F238E27FC236}">
                  <a16:creationId xmlns:a16="http://schemas.microsoft.com/office/drawing/2014/main" id="{8D1AF829-CA8C-E33B-F770-8EDD494096B4}"/>
                </a:ext>
              </a:extLst>
            </p:cNvPr>
            <p:cNvSpPr/>
            <p:nvPr/>
          </p:nvSpPr>
          <p:spPr>
            <a:xfrm>
              <a:off x="7001488" y="2330053"/>
              <a:ext cx="464343" cy="464343"/>
            </a:xfrm>
            <a:custGeom>
              <a:avLst/>
              <a:gdLst>
                <a:gd name="connsiteX0" fmla="*/ 464721 w 464343"/>
                <a:gd name="connsiteY0" fmla="*/ 232368 h 464343"/>
                <a:gd name="connsiteX1" fmla="*/ 232549 w 464343"/>
                <a:gd name="connsiteY1" fmla="*/ 464540 h 464343"/>
                <a:gd name="connsiteX2" fmla="*/ 377 w 464343"/>
                <a:gd name="connsiteY2" fmla="*/ 232368 h 464343"/>
                <a:gd name="connsiteX3" fmla="*/ 232549 w 464343"/>
                <a:gd name="connsiteY3" fmla="*/ 197 h 464343"/>
                <a:gd name="connsiteX4" fmla="*/ 464721 w 464343"/>
                <a:gd name="connsiteY4" fmla="*/ 23236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721" y="232368"/>
                  </a:moveTo>
                  <a:cubicBezTo>
                    <a:pt x="464721" y="360527"/>
                    <a:pt x="360708" y="464540"/>
                    <a:pt x="232549" y="464540"/>
                  </a:cubicBezTo>
                  <a:cubicBezTo>
                    <a:pt x="104390" y="464540"/>
                    <a:pt x="377" y="360527"/>
                    <a:pt x="377" y="232368"/>
                  </a:cubicBezTo>
                  <a:cubicBezTo>
                    <a:pt x="377" y="104210"/>
                    <a:pt x="104390" y="197"/>
                    <a:pt x="232549" y="197"/>
                  </a:cubicBezTo>
                  <a:cubicBezTo>
                    <a:pt x="360708" y="197"/>
                    <a:pt x="464721" y="104210"/>
                    <a:pt x="464721" y="23236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44" name="Freeform: Shape 1643">
              <a:extLst>
                <a:ext uri="{FF2B5EF4-FFF2-40B4-BE49-F238E27FC236}">
                  <a16:creationId xmlns:a16="http://schemas.microsoft.com/office/drawing/2014/main" id="{CC27DFA0-DC09-A76B-D3A8-B06E27EEAF41}"/>
                </a:ext>
              </a:extLst>
            </p:cNvPr>
            <p:cNvSpPr/>
            <p:nvPr/>
          </p:nvSpPr>
          <p:spPr>
            <a:xfrm>
              <a:off x="7036111" y="2364675"/>
              <a:ext cx="395099" cy="395099"/>
            </a:xfrm>
            <a:custGeom>
              <a:avLst/>
              <a:gdLst>
                <a:gd name="connsiteX0" fmla="*/ 395477 w 395099"/>
                <a:gd name="connsiteY0" fmla="*/ 197746 h 395099"/>
                <a:gd name="connsiteX1" fmla="*/ 197927 w 395099"/>
                <a:gd name="connsiteY1" fmla="*/ 395296 h 395099"/>
                <a:gd name="connsiteX2" fmla="*/ 377 w 395099"/>
                <a:gd name="connsiteY2" fmla="*/ 197746 h 395099"/>
                <a:gd name="connsiteX3" fmla="*/ 197927 w 395099"/>
                <a:gd name="connsiteY3" fmla="*/ 197 h 395099"/>
                <a:gd name="connsiteX4" fmla="*/ 395477 w 395099"/>
                <a:gd name="connsiteY4" fmla="*/ 19774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477" y="197746"/>
                  </a:moveTo>
                  <a:cubicBezTo>
                    <a:pt x="395477" y="306850"/>
                    <a:pt x="307030" y="395296"/>
                    <a:pt x="197927" y="395296"/>
                  </a:cubicBezTo>
                  <a:cubicBezTo>
                    <a:pt x="88823" y="395296"/>
                    <a:pt x="377" y="306850"/>
                    <a:pt x="377" y="197746"/>
                  </a:cubicBezTo>
                  <a:cubicBezTo>
                    <a:pt x="377" y="88643"/>
                    <a:pt x="88823" y="197"/>
                    <a:pt x="197927" y="197"/>
                  </a:cubicBezTo>
                  <a:cubicBezTo>
                    <a:pt x="307030" y="197"/>
                    <a:pt x="395477" y="88643"/>
                    <a:pt x="395477" y="197746"/>
                  </a:cubicBezTo>
                  <a:close/>
                </a:path>
              </a:pathLst>
            </a:custGeom>
            <a:noFill/>
            <a:ln w="19050" cap="rnd">
              <a:solidFill>
                <a:srgbClr val="000000"/>
              </a:solidFill>
              <a:prstDash val="solid"/>
              <a:bevel/>
            </a:ln>
          </p:spPr>
          <p:txBody>
            <a:bodyPr rtlCol="0" anchor="ctr"/>
            <a:lstStyle/>
            <a:p>
              <a:endParaRPr lang="en-US"/>
            </a:p>
          </p:txBody>
        </p:sp>
        <p:sp>
          <p:nvSpPr>
            <p:cNvPr id="1645" name="Freeform: Shape 1644">
              <a:extLst>
                <a:ext uri="{FF2B5EF4-FFF2-40B4-BE49-F238E27FC236}">
                  <a16:creationId xmlns:a16="http://schemas.microsoft.com/office/drawing/2014/main" id="{01EF8D10-8B13-7673-44D6-66ADA7793224}"/>
                </a:ext>
              </a:extLst>
            </p:cNvPr>
            <p:cNvSpPr/>
            <p:nvPr/>
          </p:nvSpPr>
          <p:spPr>
            <a:xfrm>
              <a:off x="7105296" y="2425042"/>
              <a:ext cx="256728" cy="262309"/>
            </a:xfrm>
            <a:custGeom>
              <a:avLst/>
              <a:gdLst>
                <a:gd name="connsiteX0" fmla="*/ 73503 w 256728"/>
                <a:gd name="connsiteY0" fmla="*/ 47183 h 262309"/>
                <a:gd name="connsiteX1" fmla="*/ 56202 w 256728"/>
                <a:gd name="connsiteY1" fmla="*/ 94622 h 262309"/>
                <a:gd name="connsiteX2" fmla="*/ 18808 w 256728"/>
                <a:gd name="connsiteY2" fmla="*/ 148758 h 262309"/>
                <a:gd name="connsiteX3" fmla="*/ 22157 w 256728"/>
                <a:gd name="connsiteY3" fmla="*/ 150990 h 262309"/>
                <a:gd name="connsiteX4" fmla="*/ 74619 w 256728"/>
                <a:gd name="connsiteY4" fmla="*/ 89599 h 262309"/>
                <a:gd name="connsiteX5" fmla="*/ 97501 w 256728"/>
                <a:gd name="connsiteY5" fmla="*/ 123643 h 262309"/>
                <a:gd name="connsiteX6" fmla="*/ 109222 w 256728"/>
                <a:gd name="connsiteY6" fmla="*/ 126992 h 262309"/>
                <a:gd name="connsiteX7" fmla="*/ 109222 w 256728"/>
                <a:gd name="connsiteY7" fmla="*/ 107458 h 262309"/>
                <a:gd name="connsiteX8" fmla="*/ 76851 w 256728"/>
                <a:gd name="connsiteY8" fmla="*/ 85134 h 262309"/>
                <a:gd name="connsiteX9" fmla="*/ 85781 w 256728"/>
                <a:gd name="connsiteY9" fmla="*/ 70065 h 262309"/>
                <a:gd name="connsiteX10" fmla="*/ 96943 w 256728"/>
                <a:gd name="connsiteY10" fmla="*/ 60577 h 262309"/>
                <a:gd name="connsiteX11" fmla="*/ 73503 w 256728"/>
                <a:gd name="connsiteY11" fmla="*/ 47183 h 262309"/>
                <a:gd name="connsiteX12" fmla="*/ 187356 w 256728"/>
                <a:gd name="connsiteY12" fmla="*/ 61693 h 262309"/>
                <a:gd name="connsiteX13" fmla="*/ 165032 w 256728"/>
                <a:gd name="connsiteY13" fmla="*/ 47183 h 262309"/>
                <a:gd name="connsiteX14" fmla="*/ 144382 w 256728"/>
                <a:gd name="connsiteY14" fmla="*/ 95180 h 262309"/>
                <a:gd name="connsiteX15" fmla="*/ 103640 w 256728"/>
                <a:gd name="connsiteY15" fmla="*/ 147642 h 262309"/>
                <a:gd name="connsiteX16" fmla="*/ 106989 w 256728"/>
                <a:gd name="connsiteY16" fmla="*/ 149874 h 262309"/>
                <a:gd name="connsiteX17" fmla="*/ 120384 w 256728"/>
                <a:gd name="connsiteY17" fmla="*/ 139828 h 262309"/>
                <a:gd name="connsiteX18" fmla="*/ 120384 w 256728"/>
                <a:gd name="connsiteY18" fmla="*/ 166617 h 262309"/>
                <a:gd name="connsiteX19" fmla="*/ -167 w 256728"/>
                <a:gd name="connsiteY19" fmla="*/ 166617 h 262309"/>
                <a:gd name="connsiteX20" fmla="*/ 8763 w 256728"/>
                <a:gd name="connsiteY20" fmla="*/ 175547 h 262309"/>
                <a:gd name="connsiteX21" fmla="*/ 31087 w 256728"/>
                <a:gd name="connsiteY21" fmla="*/ 172198 h 262309"/>
                <a:gd name="connsiteX22" fmla="*/ 120384 w 256728"/>
                <a:gd name="connsiteY22" fmla="*/ 172198 h 262309"/>
                <a:gd name="connsiteX23" fmla="*/ 120384 w 256728"/>
                <a:gd name="connsiteY23" fmla="*/ 232474 h 262309"/>
                <a:gd name="connsiteX24" fmla="*/ 119267 w 256728"/>
                <a:gd name="connsiteY24" fmla="*/ 262611 h 262309"/>
                <a:gd name="connsiteX25" fmla="*/ 137127 w 256728"/>
                <a:gd name="connsiteY25" fmla="*/ 255914 h 262309"/>
                <a:gd name="connsiteX26" fmla="*/ 136011 w 256728"/>
                <a:gd name="connsiteY26" fmla="*/ 228009 h 262309"/>
                <a:gd name="connsiteX27" fmla="*/ 136011 w 256728"/>
                <a:gd name="connsiteY27" fmla="*/ 172198 h 262309"/>
                <a:gd name="connsiteX28" fmla="*/ 256561 w 256728"/>
                <a:gd name="connsiteY28" fmla="*/ 172198 h 262309"/>
                <a:gd name="connsiteX29" fmla="*/ 236470 w 256728"/>
                <a:gd name="connsiteY29" fmla="*/ 149874 h 262309"/>
                <a:gd name="connsiteX30" fmla="*/ 219726 w 256728"/>
                <a:gd name="connsiteY30" fmla="*/ 166617 h 262309"/>
                <a:gd name="connsiteX31" fmla="*/ 136011 w 256728"/>
                <a:gd name="connsiteY31" fmla="*/ 166617 h 262309"/>
                <a:gd name="connsiteX32" fmla="*/ 136011 w 256728"/>
                <a:gd name="connsiteY32" fmla="*/ 155455 h 262309"/>
                <a:gd name="connsiteX33" fmla="*/ 146056 w 256728"/>
                <a:gd name="connsiteY33" fmla="*/ 147642 h 262309"/>
                <a:gd name="connsiteX34" fmla="*/ 122616 w 256728"/>
                <a:gd name="connsiteY34" fmla="*/ 137596 h 262309"/>
                <a:gd name="connsiteX35" fmla="*/ 162800 w 256728"/>
                <a:gd name="connsiteY35" fmla="*/ 92947 h 262309"/>
                <a:gd name="connsiteX36" fmla="*/ 186240 w 256728"/>
                <a:gd name="connsiteY36" fmla="*/ 118620 h 262309"/>
                <a:gd name="connsiteX37" fmla="*/ 199635 w 256728"/>
                <a:gd name="connsiteY37" fmla="*/ 140944 h 262309"/>
                <a:gd name="connsiteX38" fmla="*/ 211355 w 256728"/>
                <a:gd name="connsiteY38" fmla="*/ 138712 h 262309"/>
                <a:gd name="connsiteX39" fmla="*/ 206332 w 256728"/>
                <a:gd name="connsiteY39" fmla="*/ 115272 h 262309"/>
                <a:gd name="connsiteX40" fmla="*/ 165032 w 256728"/>
                <a:gd name="connsiteY40" fmla="*/ 88482 h 262309"/>
                <a:gd name="connsiteX41" fmla="*/ 174520 w 256728"/>
                <a:gd name="connsiteY41" fmla="*/ 73972 h 262309"/>
                <a:gd name="connsiteX42" fmla="*/ 187356 w 256728"/>
                <a:gd name="connsiteY42" fmla="*/ 61693 h 262309"/>
                <a:gd name="connsiteX43" fmla="*/ 187356 w 256728"/>
                <a:gd name="connsiteY43" fmla="*/ 61693 h 262309"/>
                <a:gd name="connsiteX44" fmla="*/ 111454 w 256728"/>
                <a:gd name="connsiteY44" fmla="*/ 302 h 262309"/>
                <a:gd name="connsiteX45" fmla="*/ 108105 w 256728"/>
                <a:gd name="connsiteY45" fmla="*/ 3650 h 262309"/>
                <a:gd name="connsiteX46" fmla="*/ 122616 w 256728"/>
                <a:gd name="connsiteY46" fmla="*/ 38253 h 262309"/>
                <a:gd name="connsiteX47" fmla="*/ 12111 w 256728"/>
                <a:gd name="connsiteY47" fmla="*/ 38253 h 262309"/>
                <a:gd name="connsiteX48" fmla="*/ 21041 w 256728"/>
                <a:gd name="connsiteY48" fmla="*/ 47183 h 262309"/>
                <a:gd name="connsiteX49" fmla="*/ 43365 w 256728"/>
                <a:gd name="connsiteY49" fmla="*/ 43834 h 262309"/>
                <a:gd name="connsiteX50" fmla="*/ 235353 w 256728"/>
                <a:gd name="connsiteY50" fmla="*/ 43834 h 262309"/>
                <a:gd name="connsiteX51" fmla="*/ 214145 w 256728"/>
                <a:gd name="connsiteY51" fmla="*/ 21510 h 262309"/>
                <a:gd name="connsiteX52" fmla="*/ 197402 w 256728"/>
                <a:gd name="connsiteY52" fmla="*/ 38253 h 262309"/>
                <a:gd name="connsiteX53" fmla="*/ 130430 w 256728"/>
                <a:gd name="connsiteY53" fmla="*/ 38253 h 262309"/>
                <a:gd name="connsiteX54" fmla="*/ 137127 w 256728"/>
                <a:gd name="connsiteY54" fmla="*/ 20394 h 262309"/>
                <a:gd name="connsiteX55" fmla="*/ 111454 w 256728"/>
                <a:gd name="connsiteY55" fmla="*/ 302 h 262309"/>
                <a:gd name="connsiteX56" fmla="*/ 111454 w 256728"/>
                <a:gd name="connsiteY56" fmla="*/ 302 h 26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56728" h="262309">
                  <a:moveTo>
                    <a:pt x="73503" y="47183"/>
                  </a:moveTo>
                  <a:cubicBezTo>
                    <a:pt x="71270" y="59089"/>
                    <a:pt x="65503" y="74902"/>
                    <a:pt x="56202" y="94622"/>
                  </a:cubicBezTo>
                  <a:cubicBezTo>
                    <a:pt x="46900" y="114341"/>
                    <a:pt x="34435" y="132387"/>
                    <a:pt x="18808" y="148758"/>
                  </a:cubicBezTo>
                  <a:lnTo>
                    <a:pt x="22157" y="150990"/>
                  </a:lnTo>
                  <a:cubicBezTo>
                    <a:pt x="40016" y="139084"/>
                    <a:pt x="57504" y="118620"/>
                    <a:pt x="74619" y="89599"/>
                  </a:cubicBezTo>
                  <a:cubicBezTo>
                    <a:pt x="86525" y="102249"/>
                    <a:pt x="94153" y="113597"/>
                    <a:pt x="97501" y="123643"/>
                  </a:cubicBezTo>
                  <a:cubicBezTo>
                    <a:pt x="100850" y="133689"/>
                    <a:pt x="104757" y="134805"/>
                    <a:pt x="109222" y="126992"/>
                  </a:cubicBezTo>
                  <a:cubicBezTo>
                    <a:pt x="113686" y="119178"/>
                    <a:pt x="113686" y="112667"/>
                    <a:pt x="109222" y="107458"/>
                  </a:cubicBezTo>
                  <a:cubicBezTo>
                    <a:pt x="104757" y="102249"/>
                    <a:pt x="93967" y="94808"/>
                    <a:pt x="76851" y="85134"/>
                  </a:cubicBezTo>
                  <a:cubicBezTo>
                    <a:pt x="80572" y="78437"/>
                    <a:pt x="83549" y="73414"/>
                    <a:pt x="85781" y="70065"/>
                  </a:cubicBezTo>
                  <a:cubicBezTo>
                    <a:pt x="88014" y="66716"/>
                    <a:pt x="91734" y="63554"/>
                    <a:pt x="96943" y="60577"/>
                  </a:cubicBezTo>
                  <a:lnTo>
                    <a:pt x="73503" y="47183"/>
                  </a:lnTo>
                  <a:close/>
                  <a:moveTo>
                    <a:pt x="187356" y="61693"/>
                  </a:moveTo>
                  <a:lnTo>
                    <a:pt x="165032" y="47183"/>
                  </a:lnTo>
                  <a:cubicBezTo>
                    <a:pt x="160567" y="62810"/>
                    <a:pt x="153684" y="78809"/>
                    <a:pt x="144382" y="95180"/>
                  </a:cubicBezTo>
                  <a:cubicBezTo>
                    <a:pt x="135080" y="111551"/>
                    <a:pt x="121500" y="129038"/>
                    <a:pt x="103640" y="147642"/>
                  </a:cubicBezTo>
                  <a:lnTo>
                    <a:pt x="106989" y="149874"/>
                  </a:lnTo>
                  <a:cubicBezTo>
                    <a:pt x="111454" y="146898"/>
                    <a:pt x="115919" y="143549"/>
                    <a:pt x="120384" y="139828"/>
                  </a:cubicBezTo>
                  <a:lnTo>
                    <a:pt x="120384" y="166617"/>
                  </a:lnTo>
                  <a:lnTo>
                    <a:pt x="-167" y="166617"/>
                  </a:lnTo>
                  <a:lnTo>
                    <a:pt x="8763" y="175547"/>
                  </a:lnTo>
                  <a:cubicBezTo>
                    <a:pt x="15460" y="173315"/>
                    <a:pt x="22901" y="172198"/>
                    <a:pt x="31087" y="172198"/>
                  </a:cubicBezTo>
                  <a:lnTo>
                    <a:pt x="120384" y="172198"/>
                  </a:lnTo>
                  <a:lnTo>
                    <a:pt x="120384" y="232474"/>
                  </a:lnTo>
                  <a:cubicBezTo>
                    <a:pt x="120384" y="236938"/>
                    <a:pt x="120011" y="246984"/>
                    <a:pt x="119267" y="262611"/>
                  </a:cubicBezTo>
                  <a:lnTo>
                    <a:pt x="137127" y="255914"/>
                  </a:lnTo>
                  <a:cubicBezTo>
                    <a:pt x="136382" y="241775"/>
                    <a:pt x="136011" y="232474"/>
                    <a:pt x="136011" y="228009"/>
                  </a:cubicBezTo>
                  <a:lnTo>
                    <a:pt x="136011" y="172198"/>
                  </a:lnTo>
                  <a:lnTo>
                    <a:pt x="256561" y="172198"/>
                  </a:lnTo>
                  <a:lnTo>
                    <a:pt x="236470" y="149874"/>
                  </a:lnTo>
                  <a:lnTo>
                    <a:pt x="219726" y="166617"/>
                  </a:lnTo>
                  <a:lnTo>
                    <a:pt x="136011" y="166617"/>
                  </a:lnTo>
                  <a:lnTo>
                    <a:pt x="136011" y="155455"/>
                  </a:lnTo>
                  <a:lnTo>
                    <a:pt x="146056" y="147642"/>
                  </a:lnTo>
                  <a:lnTo>
                    <a:pt x="122616" y="137596"/>
                  </a:lnTo>
                  <a:cubicBezTo>
                    <a:pt x="138243" y="122713"/>
                    <a:pt x="151638" y="107830"/>
                    <a:pt x="162800" y="92947"/>
                  </a:cubicBezTo>
                  <a:cubicBezTo>
                    <a:pt x="172473" y="101877"/>
                    <a:pt x="180287" y="110435"/>
                    <a:pt x="186240" y="118620"/>
                  </a:cubicBezTo>
                  <a:cubicBezTo>
                    <a:pt x="192193" y="126806"/>
                    <a:pt x="196657" y="134247"/>
                    <a:pt x="199635" y="140944"/>
                  </a:cubicBezTo>
                  <a:cubicBezTo>
                    <a:pt x="202611" y="147642"/>
                    <a:pt x="206518" y="146898"/>
                    <a:pt x="211355" y="138712"/>
                  </a:cubicBezTo>
                  <a:cubicBezTo>
                    <a:pt x="216192" y="130526"/>
                    <a:pt x="214517" y="122713"/>
                    <a:pt x="206332" y="115272"/>
                  </a:cubicBezTo>
                  <a:cubicBezTo>
                    <a:pt x="198146" y="107830"/>
                    <a:pt x="184380" y="98901"/>
                    <a:pt x="165032" y="88482"/>
                  </a:cubicBezTo>
                  <a:cubicBezTo>
                    <a:pt x="168009" y="84018"/>
                    <a:pt x="171171" y="79181"/>
                    <a:pt x="174520" y="73972"/>
                  </a:cubicBezTo>
                  <a:cubicBezTo>
                    <a:pt x="177869" y="68763"/>
                    <a:pt x="182147" y="64670"/>
                    <a:pt x="187356" y="61693"/>
                  </a:cubicBezTo>
                  <a:lnTo>
                    <a:pt x="187356" y="61693"/>
                  </a:lnTo>
                  <a:close/>
                  <a:moveTo>
                    <a:pt x="111454" y="302"/>
                  </a:moveTo>
                  <a:lnTo>
                    <a:pt x="108105" y="3650"/>
                  </a:lnTo>
                  <a:cubicBezTo>
                    <a:pt x="117035" y="15557"/>
                    <a:pt x="121872" y="27091"/>
                    <a:pt x="122616" y="38253"/>
                  </a:cubicBezTo>
                  <a:lnTo>
                    <a:pt x="12111" y="38253"/>
                  </a:lnTo>
                  <a:lnTo>
                    <a:pt x="21041" y="47183"/>
                  </a:lnTo>
                  <a:cubicBezTo>
                    <a:pt x="27738" y="44950"/>
                    <a:pt x="35180" y="43834"/>
                    <a:pt x="43365" y="43834"/>
                  </a:cubicBezTo>
                  <a:lnTo>
                    <a:pt x="235353" y="43834"/>
                  </a:lnTo>
                  <a:lnTo>
                    <a:pt x="214145" y="21510"/>
                  </a:lnTo>
                  <a:lnTo>
                    <a:pt x="197402" y="38253"/>
                  </a:lnTo>
                  <a:lnTo>
                    <a:pt x="130430" y="38253"/>
                  </a:lnTo>
                  <a:cubicBezTo>
                    <a:pt x="137127" y="32300"/>
                    <a:pt x="139359" y="26347"/>
                    <a:pt x="137127" y="20394"/>
                  </a:cubicBezTo>
                  <a:cubicBezTo>
                    <a:pt x="134894" y="14441"/>
                    <a:pt x="126337" y="7743"/>
                    <a:pt x="111454" y="302"/>
                  </a:cubicBezTo>
                  <a:lnTo>
                    <a:pt x="111454" y="302"/>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646" name="Graphic 2">
            <a:extLst>
              <a:ext uri="{FF2B5EF4-FFF2-40B4-BE49-F238E27FC236}">
                <a16:creationId xmlns:a16="http://schemas.microsoft.com/office/drawing/2014/main" id="{59B15910-3C47-FC4D-EE13-373DD21F8E84}"/>
              </a:ext>
            </a:extLst>
          </p:cNvPr>
          <p:cNvGrpSpPr/>
          <p:nvPr/>
        </p:nvGrpSpPr>
        <p:grpSpPr>
          <a:xfrm>
            <a:off x="5593264" y="2142122"/>
            <a:ext cx="464343" cy="464343"/>
            <a:chOff x="8145884" y="2330053"/>
            <a:chExt cx="464343" cy="464343"/>
          </a:xfrm>
        </p:grpSpPr>
        <p:sp>
          <p:nvSpPr>
            <p:cNvPr id="1647" name="Freeform: Shape 1646">
              <a:extLst>
                <a:ext uri="{FF2B5EF4-FFF2-40B4-BE49-F238E27FC236}">
                  <a16:creationId xmlns:a16="http://schemas.microsoft.com/office/drawing/2014/main" id="{89C5D9B7-28C7-89FF-6889-F37FB829D156}"/>
                </a:ext>
              </a:extLst>
            </p:cNvPr>
            <p:cNvSpPr/>
            <p:nvPr/>
          </p:nvSpPr>
          <p:spPr>
            <a:xfrm>
              <a:off x="8145884" y="2330053"/>
              <a:ext cx="464343" cy="464343"/>
            </a:xfrm>
            <a:custGeom>
              <a:avLst/>
              <a:gdLst>
                <a:gd name="connsiteX0" fmla="*/ 464841 w 464343"/>
                <a:gd name="connsiteY0" fmla="*/ 232368 h 464343"/>
                <a:gd name="connsiteX1" fmla="*/ 232669 w 464343"/>
                <a:gd name="connsiteY1" fmla="*/ 464540 h 464343"/>
                <a:gd name="connsiteX2" fmla="*/ 497 w 464343"/>
                <a:gd name="connsiteY2" fmla="*/ 232368 h 464343"/>
                <a:gd name="connsiteX3" fmla="*/ 232669 w 464343"/>
                <a:gd name="connsiteY3" fmla="*/ 197 h 464343"/>
                <a:gd name="connsiteX4" fmla="*/ 464841 w 464343"/>
                <a:gd name="connsiteY4" fmla="*/ 23236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841" y="232368"/>
                  </a:moveTo>
                  <a:cubicBezTo>
                    <a:pt x="464841" y="360527"/>
                    <a:pt x="360828" y="464540"/>
                    <a:pt x="232669" y="464540"/>
                  </a:cubicBezTo>
                  <a:cubicBezTo>
                    <a:pt x="104510" y="464540"/>
                    <a:pt x="497" y="360527"/>
                    <a:pt x="497" y="232368"/>
                  </a:cubicBezTo>
                  <a:cubicBezTo>
                    <a:pt x="497" y="104210"/>
                    <a:pt x="104510" y="197"/>
                    <a:pt x="232669" y="197"/>
                  </a:cubicBezTo>
                  <a:cubicBezTo>
                    <a:pt x="360828" y="197"/>
                    <a:pt x="464841" y="104210"/>
                    <a:pt x="464841" y="23236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48" name="Freeform: Shape 1647">
              <a:extLst>
                <a:ext uri="{FF2B5EF4-FFF2-40B4-BE49-F238E27FC236}">
                  <a16:creationId xmlns:a16="http://schemas.microsoft.com/office/drawing/2014/main" id="{BD5422BC-FF26-BA0B-79BF-1B74EE830071}"/>
                </a:ext>
              </a:extLst>
            </p:cNvPr>
            <p:cNvSpPr/>
            <p:nvPr/>
          </p:nvSpPr>
          <p:spPr>
            <a:xfrm>
              <a:off x="8180506" y="2364675"/>
              <a:ext cx="395099" cy="395099"/>
            </a:xfrm>
            <a:custGeom>
              <a:avLst/>
              <a:gdLst>
                <a:gd name="connsiteX0" fmla="*/ 395597 w 395099"/>
                <a:gd name="connsiteY0" fmla="*/ 197746 h 395099"/>
                <a:gd name="connsiteX1" fmla="*/ 198047 w 395099"/>
                <a:gd name="connsiteY1" fmla="*/ 395296 h 395099"/>
                <a:gd name="connsiteX2" fmla="*/ 497 w 395099"/>
                <a:gd name="connsiteY2" fmla="*/ 197746 h 395099"/>
                <a:gd name="connsiteX3" fmla="*/ 198047 w 395099"/>
                <a:gd name="connsiteY3" fmla="*/ 197 h 395099"/>
                <a:gd name="connsiteX4" fmla="*/ 395597 w 395099"/>
                <a:gd name="connsiteY4" fmla="*/ 19774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597" y="197746"/>
                  </a:moveTo>
                  <a:cubicBezTo>
                    <a:pt x="395597" y="306850"/>
                    <a:pt x="307151" y="395296"/>
                    <a:pt x="198047" y="395296"/>
                  </a:cubicBezTo>
                  <a:cubicBezTo>
                    <a:pt x="88943" y="395296"/>
                    <a:pt x="497" y="306850"/>
                    <a:pt x="497" y="197746"/>
                  </a:cubicBezTo>
                  <a:cubicBezTo>
                    <a:pt x="497" y="88643"/>
                    <a:pt x="88943" y="197"/>
                    <a:pt x="198047" y="197"/>
                  </a:cubicBezTo>
                  <a:cubicBezTo>
                    <a:pt x="307151" y="197"/>
                    <a:pt x="395597" y="88643"/>
                    <a:pt x="395597" y="197746"/>
                  </a:cubicBezTo>
                  <a:close/>
                </a:path>
              </a:pathLst>
            </a:custGeom>
            <a:noFill/>
            <a:ln w="19050" cap="rnd">
              <a:solidFill>
                <a:srgbClr val="000000"/>
              </a:solidFill>
              <a:prstDash val="solid"/>
              <a:bevel/>
            </a:ln>
          </p:spPr>
          <p:txBody>
            <a:bodyPr rtlCol="0" anchor="ctr"/>
            <a:lstStyle/>
            <a:p>
              <a:endParaRPr lang="en-US"/>
            </a:p>
          </p:txBody>
        </p:sp>
        <p:sp>
          <p:nvSpPr>
            <p:cNvPr id="1649" name="Freeform: Shape 1648">
              <a:extLst>
                <a:ext uri="{FF2B5EF4-FFF2-40B4-BE49-F238E27FC236}">
                  <a16:creationId xmlns:a16="http://schemas.microsoft.com/office/drawing/2014/main" id="{A708139E-1B09-D6A5-8BBA-C46149823036}"/>
                </a:ext>
              </a:extLst>
            </p:cNvPr>
            <p:cNvSpPr/>
            <p:nvPr/>
          </p:nvSpPr>
          <p:spPr>
            <a:xfrm>
              <a:off x="8249691" y="2425042"/>
              <a:ext cx="256728" cy="262309"/>
            </a:xfrm>
            <a:custGeom>
              <a:avLst/>
              <a:gdLst>
                <a:gd name="connsiteX0" fmla="*/ 73623 w 256728"/>
                <a:gd name="connsiteY0" fmla="*/ 47183 h 262309"/>
                <a:gd name="connsiteX1" fmla="*/ 56322 w 256728"/>
                <a:gd name="connsiteY1" fmla="*/ 94622 h 262309"/>
                <a:gd name="connsiteX2" fmla="*/ 18929 w 256728"/>
                <a:gd name="connsiteY2" fmla="*/ 148758 h 262309"/>
                <a:gd name="connsiteX3" fmla="*/ 22277 w 256728"/>
                <a:gd name="connsiteY3" fmla="*/ 150990 h 262309"/>
                <a:gd name="connsiteX4" fmla="*/ 74739 w 256728"/>
                <a:gd name="connsiteY4" fmla="*/ 89599 h 262309"/>
                <a:gd name="connsiteX5" fmla="*/ 97621 w 256728"/>
                <a:gd name="connsiteY5" fmla="*/ 123643 h 262309"/>
                <a:gd name="connsiteX6" fmla="*/ 109342 w 256728"/>
                <a:gd name="connsiteY6" fmla="*/ 126992 h 262309"/>
                <a:gd name="connsiteX7" fmla="*/ 109342 w 256728"/>
                <a:gd name="connsiteY7" fmla="*/ 107458 h 262309"/>
                <a:gd name="connsiteX8" fmla="*/ 76972 w 256728"/>
                <a:gd name="connsiteY8" fmla="*/ 85134 h 262309"/>
                <a:gd name="connsiteX9" fmla="*/ 85901 w 256728"/>
                <a:gd name="connsiteY9" fmla="*/ 70065 h 262309"/>
                <a:gd name="connsiteX10" fmla="*/ 97063 w 256728"/>
                <a:gd name="connsiteY10" fmla="*/ 60577 h 262309"/>
                <a:gd name="connsiteX11" fmla="*/ 73623 w 256728"/>
                <a:gd name="connsiteY11" fmla="*/ 47183 h 262309"/>
                <a:gd name="connsiteX12" fmla="*/ 187476 w 256728"/>
                <a:gd name="connsiteY12" fmla="*/ 61693 h 262309"/>
                <a:gd name="connsiteX13" fmla="*/ 165152 w 256728"/>
                <a:gd name="connsiteY13" fmla="*/ 47183 h 262309"/>
                <a:gd name="connsiteX14" fmla="*/ 144502 w 256728"/>
                <a:gd name="connsiteY14" fmla="*/ 95180 h 262309"/>
                <a:gd name="connsiteX15" fmla="*/ 103761 w 256728"/>
                <a:gd name="connsiteY15" fmla="*/ 147642 h 262309"/>
                <a:gd name="connsiteX16" fmla="*/ 107109 w 256728"/>
                <a:gd name="connsiteY16" fmla="*/ 149874 h 262309"/>
                <a:gd name="connsiteX17" fmla="*/ 120504 w 256728"/>
                <a:gd name="connsiteY17" fmla="*/ 139828 h 262309"/>
                <a:gd name="connsiteX18" fmla="*/ 120504 w 256728"/>
                <a:gd name="connsiteY18" fmla="*/ 166617 h 262309"/>
                <a:gd name="connsiteX19" fmla="*/ -47 w 256728"/>
                <a:gd name="connsiteY19" fmla="*/ 166617 h 262309"/>
                <a:gd name="connsiteX20" fmla="*/ 8883 w 256728"/>
                <a:gd name="connsiteY20" fmla="*/ 175547 h 262309"/>
                <a:gd name="connsiteX21" fmla="*/ 31207 w 256728"/>
                <a:gd name="connsiteY21" fmla="*/ 172198 h 262309"/>
                <a:gd name="connsiteX22" fmla="*/ 120504 w 256728"/>
                <a:gd name="connsiteY22" fmla="*/ 172198 h 262309"/>
                <a:gd name="connsiteX23" fmla="*/ 120504 w 256728"/>
                <a:gd name="connsiteY23" fmla="*/ 232474 h 262309"/>
                <a:gd name="connsiteX24" fmla="*/ 119388 w 256728"/>
                <a:gd name="connsiteY24" fmla="*/ 262611 h 262309"/>
                <a:gd name="connsiteX25" fmla="*/ 137247 w 256728"/>
                <a:gd name="connsiteY25" fmla="*/ 255914 h 262309"/>
                <a:gd name="connsiteX26" fmla="*/ 136131 w 256728"/>
                <a:gd name="connsiteY26" fmla="*/ 228009 h 262309"/>
                <a:gd name="connsiteX27" fmla="*/ 136131 w 256728"/>
                <a:gd name="connsiteY27" fmla="*/ 172198 h 262309"/>
                <a:gd name="connsiteX28" fmla="*/ 256682 w 256728"/>
                <a:gd name="connsiteY28" fmla="*/ 172198 h 262309"/>
                <a:gd name="connsiteX29" fmla="*/ 236590 w 256728"/>
                <a:gd name="connsiteY29" fmla="*/ 149874 h 262309"/>
                <a:gd name="connsiteX30" fmla="*/ 219847 w 256728"/>
                <a:gd name="connsiteY30" fmla="*/ 166617 h 262309"/>
                <a:gd name="connsiteX31" fmla="*/ 136131 w 256728"/>
                <a:gd name="connsiteY31" fmla="*/ 166617 h 262309"/>
                <a:gd name="connsiteX32" fmla="*/ 136131 w 256728"/>
                <a:gd name="connsiteY32" fmla="*/ 155455 h 262309"/>
                <a:gd name="connsiteX33" fmla="*/ 146177 w 256728"/>
                <a:gd name="connsiteY33" fmla="*/ 147642 h 262309"/>
                <a:gd name="connsiteX34" fmla="*/ 122736 w 256728"/>
                <a:gd name="connsiteY34" fmla="*/ 137596 h 262309"/>
                <a:gd name="connsiteX35" fmla="*/ 162920 w 256728"/>
                <a:gd name="connsiteY35" fmla="*/ 92947 h 262309"/>
                <a:gd name="connsiteX36" fmla="*/ 186360 w 256728"/>
                <a:gd name="connsiteY36" fmla="*/ 118620 h 262309"/>
                <a:gd name="connsiteX37" fmla="*/ 199755 w 256728"/>
                <a:gd name="connsiteY37" fmla="*/ 140944 h 262309"/>
                <a:gd name="connsiteX38" fmla="*/ 211475 w 256728"/>
                <a:gd name="connsiteY38" fmla="*/ 138712 h 262309"/>
                <a:gd name="connsiteX39" fmla="*/ 206452 w 256728"/>
                <a:gd name="connsiteY39" fmla="*/ 115272 h 262309"/>
                <a:gd name="connsiteX40" fmla="*/ 165152 w 256728"/>
                <a:gd name="connsiteY40" fmla="*/ 88482 h 262309"/>
                <a:gd name="connsiteX41" fmla="*/ 174640 w 256728"/>
                <a:gd name="connsiteY41" fmla="*/ 73972 h 262309"/>
                <a:gd name="connsiteX42" fmla="*/ 187476 w 256728"/>
                <a:gd name="connsiteY42" fmla="*/ 61693 h 262309"/>
                <a:gd name="connsiteX43" fmla="*/ 187476 w 256728"/>
                <a:gd name="connsiteY43" fmla="*/ 61693 h 262309"/>
                <a:gd name="connsiteX44" fmla="*/ 111574 w 256728"/>
                <a:gd name="connsiteY44" fmla="*/ 302 h 262309"/>
                <a:gd name="connsiteX45" fmla="*/ 108225 w 256728"/>
                <a:gd name="connsiteY45" fmla="*/ 3650 h 262309"/>
                <a:gd name="connsiteX46" fmla="*/ 122736 w 256728"/>
                <a:gd name="connsiteY46" fmla="*/ 38253 h 262309"/>
                <a:gd name="connsiteX47" fmla="*/ 12231 w 256728"/>
                <a:gd name="connsiteY47" fmla="*/ 38253 h 262309"/>
                <a:gd name="connsiteX48" fmla="*/ 21161 w 256728"/>
                <a:gd name="connsiteY48" fmla="*/ 47183 h 262309"/>
                <a:gd name="connsiteX49" fmla="*/ 43485 w 256728"/>
                <a:gd name="connsiteY49" fmla="*/ 43834 h 262309"/>
                <a:gd name="connsiteX50" fmla="*/ 235474 w 256728"/>
                <a:gd name="connsiteY50" fmla="*/ 43834 h 262309"/>
                <a:gd name="connsiteX51" fmla="*/ 214266 w 256728"/>
                <a:gd name="connsiteY51" fmla="*/ 21510 h 262309"/>
                <a:gd name="connsiteX52" fmla="*/ 197522 w 256728"/>
                <a:gd name="connsiteY52" fmla="*/ 38253 h 262309"/>
                <a:gd name="connsiteX53" fmla="*/ 130550 w 256728"/>
                <a:gd name="connsiteY53" fmla="*/ 38253 h 262309"/>
                <a:gd name="connsiteX54" fmla="*/ 137247 w 256728"/>
                <a:gd name="connsiteY54" fmla="*/ 20394 h 262309"/>
                <a:gd name="connsiteX55" fmla="*/ 111574 w 256728"/>
                <a:gd name="connsiteY55" fmla="*/ 302 h 262309"/>
                <a:gd name="connsiteX56" fmla="*/ 111574 w 256728"/>
                <a:gd name="connsiteY56" fmla="*/ 302 h 26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56728" h="262309">
                  <a:moveTo>
                    <a:pt x="73623" y="47183"/>
                  </a:moveTo>
                  <a:cubicBezTo>
                    <a:pt x="71391" y="59089"/>
                    <a:pt x="65623" y="74902"/>
                    <a:pt x="56322" y="94622"/>
                  </a:cubicBezTo>
                  <a:cubicBezTo>
                    <a:pt x="47020" y="114341"/>
                    <a:pt x="34556" y="132387"/>
                    <a:pt x="18929" y="148758"/>
                  </a:cubicBezTo>
                  <a:lnTo>
                    <a:pt x="22277" y="150990"/>
                  </a:lnTo>
                  <a:cubicBezTo>
                    <a:pt x="40137" y="139084"/>
                    <a:pt x="57624" y="118620"/>
                    <a:pt x="74739" y="89599"/>
                  </a:cubicBezTo>
                  <a:cubicBezTo>
                    <a:pt x="86645" y="102249"/>
                    <a:pt x="94273" y="113597"/>
                    <a:pt x="97621" y="123643"/>
                  </a:cubicBezTo>
                  <a:cubicBezTo>
                    <a:pt x="100970" y="133689"/>
                    <a:pt x="104877" y="134805"/>
                    <a:pt x="109342" y="126992"/>
                  </a:cubicBezTo>
                  <a:cubicBezTo>
                    <a:pt x="113807" y="119178"/>
                    <a:pt x="113807" y="112667"/>
                    <a:pt x="109342" y="107458"/>
                  </a:cubicBezTo>
                  <a:cubicBezTo>
                    <a:pt x="104877" y="102249"/>
                    <a:pt x="94087" y="94808"/>
                    <a:pt x="76972" y="85134"/>
                  </a:cubicBezTo>
                  <a:cubicBezTo>
                    <a:pt x="80692" y="78437"/>
                    <a:pt x="83669" y="73414"/>
                    <a:pt x="85901" y="70065"/>
                  </a:cubicBezTo>
                  <a:cubicBezTo>
                    <a:pt x="88134" y="66716"/>
                    <a:pt x="91854" y="63554"/>
                    <a:pt x="97063" y="60577"/>
                  </a:cubicBezTo>
                  <a:lnTo>
                    <a:pt x="73623" y="47183"/>
                  </a:lnTo>
                  <a:close/>
                  <a:moveTo>
                    <a:pt x="187476" y="61693"/>
                  </a:moveTo>
                  <a:lnTo>
                    <a:pt x="165152" y="47183"/>
                  </a:lnTo>
                  <a:cubicBezTo>
                    <a:pt x="160687" y="62810"/>
                    <a:pt x="153804" y="78809"/>
                    <a:pt x="144502" y="95180"/>
                  </a:cubicBezTo>
                  <a:cubicBezTo>
                    <a:pt x="135201" y="111551"/>
                    <a:pt x="121620" y="129038"/>
                    <a:pt x="103761" y="147642"/>
                  </a:cubicBezTo>
                  <a:lnTo>
                    <a:pt x="107109" y="149874"/>
                  </a:lnTo>
                  <a:cubicBezTo>
                    <a:pt x="111574" y="146898"/>
                    <a:pt x="116039" y="143549"/>
                    <a:pt x="120504" y="139828"/>
                  </a:cubicBezTo>
                  <a:lnTo>
                    <a:pt x="120504" y="166617"/>
                  </a:lnTo>
                  <a:lnTo>
                    <a:pt x="-47" y="166617"/>
                  </a:lnTo>
                  <a:lnTo>
                    <a:pt x="8883" y="175547"/>
                  </a:lnTo>
                  <a:cubicBezTo>
                    <a:pt x="15580" y="173315"/>
                    <a:pt x="23021" y="172198"/>
                    <a:pt x="31207" y="172198"/>
                  </a:cubicBezTo>
                  <a:lnTo>
                    <a:pt x="120504" y="172198"/>
                  </a:lnTo>
                  <a:lnTo>
                    <a:pt x="120504" y="232474"/>
                  </a:lnTo>
                  <a:cubicBezTo>
                    <a:pt x="120504" y="236938"/>
                    <a:pt x="120131" y="246984"/>
                    <a:pt x="119388" y="262611"/>
                  </a:cubicBezTo>
                  <a:lnTo>
                    <a:pt x="137247" y="255914"/>
                  </a:lnTo>
                  <a:cubicBezTo>
                    <a:pt x="136502" y="241775"/>
                    <a:pt x="136131" y="232474"/>
                    <a:pt x="136131" y="228009"/>
                  </a:cubicBezTo>
                  <a:lnTo>
                    <a:pt x="136131" y="172198"/>
                  </a:lnTo>
                  <a:lnTo>
                    <a:pt x="256682" y="172198"/>
                  </a:lnTo>
                  <a:lnTo>
                    <a:pt x="236590" y="149874"/>
                  </a:lnTo>
                  <a:lnTo>
                    <a:pt x="219847" y="166617"/>
                  </a:lnTo>
                  <a:lnTo>
                    <a:pt x="136131" y="166617"/>
                  </a:lnTo>
                  <a:lnTo>
                    <a:pt x="136131" y="155455"/>
                  </a:lnTo>
                  <a:lnTo>
                    <a:pt x="146177" y="147642"/>
                  </a:lnTo>
                  <a:lnTo>
                    <a:pt x="122736" y="137596"/>
                  </a:lnTo>
                  <a:cubicBezTo>
                    <a:pt x="138363" y="122713"/>
                    <a:pt x="151758" y="107830"/>
                    <a:pt x="162920" y="92947"/>
                  </a:cubicBezTo>
                  <a:cubicBezTo>
                    <a:pt x="172594" y="101877"/>
                    <a:pt x="180407" y="110435"/>
                    <a:pt x="186360" y="118620"/>
                  </a:cubicBezTo>
                  <a:cubicBezTo>
                    <a:pt x="192313" y="126806"/>
                    <a:pt x="196778" y="134247"/>
                    <a:pt x="199755" y="140944"/>
                  </a:cubicBezTo>
                  <a:cubicBezTo>
                    <a:pt x="202731" y="147642"/>
                    <a:pt x="206638" y="146898"/>
                    <a:pt x="211475" y="138712"/>
                  </a:cubicBezTo>
                  <a:cubicBezTo>
                    <a:pt x="216312" y="130526"/>
                    <a:pt x="214637" y="122713"/>
                    <a:pt x="206452" y="115272"/>
                  </a:cubicBezTo>
                  <a:cubicBezTo>
                    <a:pt x="198266" y="107830"/>
                    <a:pt x="184500" y="98901"/>
                    <a:pt x="165152" y="88482"/>
                  </a:cubicBezTo>
                  <a:cubicBezTo>
                    <a:pt x="168129" y="84018"/>
                    <a:pt x="171291" y="79181"/>
                    <a:pt x="174640" y="73972"/>
                  </a:cubicBezTo>
                  <a:cubicBezTo>
                    <a:pt x="177989" y="68763"/>
                    <a:pt x="182267" y="64670"/>
                    <a:pt x="187476" y="61693"/>
                  </a:cubicBezTo>
                  <a:lnTo>
                    <a:pt x="187476" y="61693"/>
                  </a:lnTo>
                  <a:close/>
                  <a:moveTo>
                    <a:pt x="111574" y="302"/>
                  </a:moveTo>
                  <a:lnTo>
                    <a:pt x="108225" y="3650"/>
                  </a:lnTo>
                  <a:cubicBezTo>
                    <a:pt x="117155" y="15557"/>
                    <a:pt x="121992" y="27091"/>
                    <a:pt x="122736" y="38253"/>
                  </a:cubicBezTo>
                  <a:lnTo>
                    <a:pt x="12231" y="38253"/>
                  </a:lnTo>
                  <a:lnTo>
                    <a:pt x="21161" y="47183"/>
                  </a:lnTo>
                  <a:cubicBezTo>
                    <a:pt x="27858" y="44950"/>
                    <a:pt x="35300" y="43834"/>
                    <a:pt x="43485" y="43834"/>
                  </a:cubicBezTo>
                  <a:lnTo>
                    <a:pt x="235474" y="43834"/>
                  </a:lnTo>
                  <a:lnTo>
                    <a:pt x="214266" y="21510"/>
                  </a:lnTo>
                  <a:lnTo>
                    <a:pt x="197522" y="38253"/>
                  </a:lnTo>
                  <a:lnTo>
                    <a:pt x="130550" y="38253"/>
                  </a:lnTo>
                  <a:cubicBezTo>
                    <a:pt x="137247" y="32300"/>
                    <a:pt x="139479" y="26347"/>
                    <a:pt x="137247" y="20394"/>
                  </a:cubicBezTo>
                  <a:cubicBezTo>
                    <a:pt x="135015" y="14441"/>
                    <a:pt x="126457" y="7743"/>
                    <a:pt x="111574" y="302"/>
                  </a:cubicBezTo>
                  <a:lnTo>
                    <a:pt x="111574" y="302"/>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650" name="Graphic 2">
            <a:extLst>
              <a:ext uri="{FF2B5EF4-FFF2-40B4-BE49-F238E27FC236}">
                <a16:creationId xmlns:a16="http://schemas.microsoft.com/office/drawing/2014/main" id="{A687EDB5-F8A5-9461-9A7A-A2CFB957E11E}"/>
              </a:ext>
            </a:extLst>
          </p:cNvPr>
          <p:cNvGrpSpPr/>
          <p:nvPr/>
        </p:nvGrpSpPr>
        <p:grpSpPr>
          <a:xfrm>
            <a:off x="792408" y="4899078"/>
            <a:ext cx="464343" cy="464343"/>
            <a:chOff x="4139803" y="4616053"/>
            <a:chExt cx="464343" cy="464343"/>
          </a:xfrm>
        </p:grpSpPr>
        <p:sp>
          <p:nvSpPr>
            <p:cNvPr id="1651" name="Freeform: Shape 1650">
              <a:extLst>
                <a:ext uri="{FF2B5EF4-FFF2-40B4-BE49-F238E27FC236}">
                  <a16:creationId xmlns:a16="http://schemas.microsoft.com/office/drawing/2014/main" id="{15FE5CFE-EA89-9754-3EF0-D461833116D4}"/>
                </a:ext>
              </a:extLst>
            </p:cNvPr>
            <p:cNvSpPr/>
            <p:nvPr/>
          </p:nvSpPr>
          <p:spPr>
            <a:xfrm>
              <a:off x="4139803" y="4616053"/>
              <a:ext cx="464343" cy="464343"/>
            </a:xfrm>
            <a:custGeom>
              <a:avLst/>
              <a:gdLst>
                <a:gd name="connsiteX0" fmla="*/ 464420 w 464343"/>
                <a:gd name="connsiteY0" fmla="*/ 232608 h 464343"/>
                <a:gd name="connsiteX1" fmla="*/ 232248 w 464343"/>
                <a:gd name="connsiteY1" fmla="*/ 464780 h 464343"/>
                <a:gd name="connsiteX2" fmla="*/ 77 w 464343"/>
                <a:gd name="connsiteY2" fmla="*/ 232608 h 464343"/>
                <a:gd name="connsiteX3" fmla="*/ 232248 w 464343"/>
                <a:gd name="connsiteY3" fmla="*/ 437 h 464343"/>
                <a:gd name="connsiteX4" fmla="*/ 464420 w 464343"/>
                <a:gd name="connsiteY4" fmla="*/ 23260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420" y="232608"/>
                  </a:moveTo>
                  <a:cubicBezTo>
                    <a:pt x="464420" y="360767"/>
                    <a:pt x="360407" y="464780"/>
                    <a:pt x="232248" y="464780"/>
                  </a:cubicBezTo>
                  <a:cubicBezTo>
                    <a:pt x="104090" y="464780"/>
                    <a:pt x="77" y="360767"/>
                    <a:pt x="77" y="232608"/>
                  </a:cubicBezTo>
                  <a:cubicBezTo>
                    <a:pt x="77" y="104450"/>
                    <a:pt x="104090" y="437"/>
                    <a:pt x="232248" y="437"/>
                  </a:cubicBezTo>
                  <a:cubicBezTo>
                    <a:pt x="360407" y="437"/>
                    <a:pt x="464420" y="104450"/>
                    <a:pt x="464420" y="23260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52" name="Freeform: Shape 1651">
              <a:extLst>
                <a:ext uri="{FF2B5EF4-FFF2-40B4-BE49-F238E27FC236}">
                  <a16:creationId xmlns:a16="http://schemas.microsoft.com/office/drawing/2014/main" id="{18F8A4E6-0579-445B-E51D-62EC7E2BB4C9}"/>
                </a:ext>
              </a:extLst>
            </p:cNvPr>
            <p:cNvSpPr/>
            <p:nvPr/>
          </p:nvSpPr>
          <p:spPr>
            <a:xfrm>
              <a:off x="4174425" y="4650675"/>
              <a:ext cx="395099" cy="395099"/>
            </a:xfrm>
            <a:custGeom>
              <a:avLst/>
              <a:gdLst>
                <a:gd name="connsiteX0" fmla="*/ 395176 w 395099"/>
                <a:gd name="connsiteY0" fmla="*/ 197986 h 395099"/>
                <a:gd name="connsiteX1" fmla="*/ 197626 w 395099"/>
                <a:gd name="connsiteY1" fmla="*/ 395536 h 395099"/>
                <a:gd name="connsiteX2" fmla="*/ 77 w 395099"/>
                <a:gd name="connsiteY2" fmla="*/ 197986 h 395099"/>
                <a:gd name="connsiteX3" fmla="*/ 197626 w 395099"/>
                <a:gd name="connsiteY3" fmla="*/ 437 h 395099"/>
                <a:gd name="connsiteX4" fmla="*/ 395176 w 395099"/>
                <a:gd name="connsiteY4" fmla="*/ 19798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176" y="197986"/>
                  </a:moveTo>
                  <a:cubicBezTo>
                    <a:pt x="395176" y="307090"/>
                    <a:pt x="306730" y="395536"/>
                    <a:pt x="197626" y="395536"/>
                  </a:cubicBezTo>
                  <a:cubicBezTo>
                    <a:pt x="88523" y="395536"/>
                    <a:pt x="77" y="307090"/>
                    <a:pt x="77" y="197986"/>
                  </a:cubicBezTo>
                  <a:cubicBezTo>
                    <a:pt x="77" y="88883"/>
                    <a:pt x="88523" y="437"/>
                    <a:pt x="197626" y="437"/>
                  </a:cubicBezTo>
                  <a:cubicBezTo>
                    <a:pt x="306730" y="437"/>
                    <a:pt x="395176" y="88883"/>
                    <a:pt x="395176" y="197986"/>
                  </a:cubicBezTo>
                  <a:close/>
                </a:path>
              </a:pathLst>
            </a:custGeom>
            <a:noFill/>
            <a:ln w="19050" cap="rnd">
              <a:solidFill>
                <a:srgbClr val="CC0000"/>
              </a:solidFill>
              <a:prstDash val="solid"/>
              <a:bevel/>
            </a:ln>
          </p:spPr>
          <p:txBody>
            <a:bodyPr rtlCol="0" anchor="ctr"/>
            <a:lstStyle/>
            <a:p>
              <a:endParaRPr lang="en-US"/>
            </a:p>
          </p:txBody>
        </p:sp>
        <p:sp>
          <p:nvSpPr>
            <p:cNvPr id="1653" name="Freeform: Shape 1652">
              <a:extLst>
                <a:ext uri="{FF2B5EF4-FFF2-40B4-BE49-F238E27FC236}">
                  <a16:creationId xmlns:a16="http://schemas.microsoft.com/office/drawing/2014/main" id="{15EE648C-5D78-FCBB-D63B-B5437A9C4138}"/>
                </a:ext>
              </a:extLst>
            </p:cNvPr>
            <p:cNvSpPr/>
            <p:nvPr/>
          </p:nvSpPr>
          <p:spPr>
            <a:xfrm>
              <a:off x="4242494" y="4709926"/>
              <a:ext cx="260077" cy="262309"/>
            </a:xfrm>
            <a:custGeom>
              <a:avLst/>
              <a:gdLst>
                <a:gd name="connsiteX0" fmla="*/ 162943 w 260077"/>
                <a:gd name="connsiteY0" fmla="*/ 173637 h 262309"/>
                <a:gd name="connsiteX1" fmla="*/ 162943 w 260077"/>
                <a:gd name="connsiteY1" fmla="*/ 178102 h 262309"/>
                <a:gd name="connsiteX2" fmla="*/ 198662 w 260077"/>
                <a:gd name="connsiteY2" fmla="*/ 202659 h 262309"/>
                <a:gd name="connsiteX3" fmla="*/ 219312 w 260077"/>
                <a:gd name="connsiteY3" fmla="*/ 190939 h 262309"/>
                <a:gd name="connsiteX4" fmla="*/ 231032 w 260077"/>
                <a:gd name="connsiteY4" fmla="*/ 158010 h 262309"/>
                <a:gd name="connsiteX5" fmla="*/ 233265 w 260077"/>
                <a:gd name="connsiteY5" fmla="*/ 57551 h 262309"/>
                <a:gd name="connsiteX6" fmla="*/ 242194 w 260077"/>
                <a:gd name="connsiteY6" fmla="*/ 49738 h 262309"/>
                <a:gd name="connsiteX7" fmla="*/ 222103 w 260077"/>
                <a:gd name="connsiteY7" fmla="*/ 34111 h 262309"/>
                <a:gd name="connsiteX8" fmla="*/ 214289 w 260077"/>
                <a:gd name="connsiteY8" fmla="*/ 46389 h 262309"/>
                <a:gd name="connsiteX9" fmla="*/ 139503 w 260077"/>
                <a:gd name="connsiteY9" fmla="*/ 46389 h 262309"/>
                <a:gd name="connsiteX10" fmla="*/ 150665 w 260077"/>
                <a:gd name="connsiteY10" fmla="*/ 18484 h 262309"/>
                <a:gd name="connsiteX11" fmla="*/ 158479 w 260077"/>
                <a:gd name="connsiteY11" fmla="*/ 12903 h 262309"/>
                <a:gd name="connsiteX12" fmla="*/ 132806 w 260077"/>
                <a:gd name="connsiteY12" fmla="*/ 625 h 262309"/>
                <a:gd name="connsiteX13" fmla="*/ 119411 w 260077"/>
                <a:gd name="connsiteY13" fmla="*/ 55877 h 262309"/>
                <a:gd name="connsiteX14" fmla="*/ 87041 w 260077"/>
                <a:gd name="connsiteY14" fmla="*/ 127873 h 262309"/>
                <a:gd name="connsiteX15" fmla="*/ 90390 w 260077"/>
                <a:gd name="connsiteY15" fmla="*/ 130105 h 262309"/>
                <a:gd name="connsiteX16" fmla="*/ 116062 w 260077"/>
                <a:gd name="connsiteY16" fmla="*/ 96619 h 262309"/>
                <a:gd name="connsiteX17" fmla="*/ 116062 w 260077"/>
                <a:gd name="connsiteY17" fmla="*/ 230564 h 262309"/>
                <a:gd name="connsiteX18" fmla="*/ 139503 w 260077"/>
                <a:gd name="connsiteY18" fmla="*/ 252888 h 262309"/>
                <a:gd name="connsiteX19" fmla="*/ 228800 w 260077"/>
                <a:gd name="connsiteY19" fmla="*/ 252888 h 262309"/>
                <a:gd name="connsiteX20" fmla="*/ 260054 w 260077"/>
                <a:gd name="connsiteY20" fmla="*/ 236145 h 262309"/>
                <a:gd name="connsiteX21" fmla="*/ 248892 w 260077"/>
                <a:gd name="connsiteY21" fmla="*/ 225541 h 262309"/>
                <a:gd name="connsiteX22" fmla="*/ 246659 w 260077"/>
                <a:gd name="connsiteY22" fmla="*/ 193729 h 262309"/>
                <a:gd name="connsiteX23" fmla="*/ 241078 w 260077"/>
                <a:gd name="connsiteY23" fmla="*/ 193729 h 262309"/>
                <a:gd name="connsiteX24" fmla="*/ 237729 w 260077"/>
                <a:gd name="connsiteY24" fmla="*/ 224983 h 262309"/>
                <a:gd name="connsiteX25" fmla="*/ 226567 w 260077"/>
                <a:gd name="connsiteY25" fmla="*/ 239494 h 262309"/>
                <a:gd name="connsiteX26" fmla="*/ 143968 w 260077"/>
                <a:gd name="connsiteY26" fmla="*/ 239494 h 262309"/>
                <a:gd name="connsiteX27" fmla="*/ 130573 w 260077"/>
                <a:gd name="connsiteY27" fmla="*/ 226099 h 262309"/>
                <a:gd name="connsiteX28" fmla="*/ 130573 w 260077"/>
                <a:gd name="connsiteY28" fmla="*/ 159127 h 262309"/>
                <a:gd name="connsiteX29" fmla="*/ 172989 w 260077"/>
                <a:gd name="connsiteY29" fmla="*/ 159127 h 262309"/>
                <a:gd name="connsiteX30" fmla="*/ 172989 w 260077"/>
                <a:gd name="connsiteY30" fmla="*/ 166940 h 262309"/>
                <a:gd name="connsiteX31" fmla="*/ 188616 w 260077"/>
                <a:gd name="connsiteY31" fmla="*/ 160243 h 262309"/>
                <a:gd name="connsiteX32" fmla="*/ 188616 w 260077"/>
                <a:gd name="connsiteY32" fmla="*/ 105549 h 262309"/>
                <a:gd name="connsiteX33" fmla="*/ 198662 w 260077"/>
                <a:gd name="connsiteY33" fmla="*/ 98851 h 262309"/>
                <a:gd name="connsiteX34" fmla="*/ 179687 w 260077"/>
                <a:gd name="connsiteY34" fmla="*/ 82108 h 262309"/>
                <a:gd name="connsiteX35" fmla="*/ 169641 w 260077"/>
                <a:gd name="connsiteY35" fmla="*/ 94386 h 262309"/>
                <a:gd name="connsiteX36" fmla="*/ 131689 w 260077"/>
                <a:gd name="connsiteY36" fmla="*/ 94386 h 262309"/>
                <a:gd name="connsiteX37" fmla="*/ 120527 w 260077"/>
                <a:gd name="connsiteY37" fmla="*/ 87689 h 262309"/>
                <a:gd name="connsiteX38" fmla="*/ 137270 w 260077"/>
                <a:gd name="connsiteY38" fmla="*/ 51970 h 262309"/>
                <a:gd name="connsiteX39" fmla="*/ 216521 w 260077"/>
                <a:gd name="connsiteY39" fmla="*/ 51970 h 262309"/>
                <a:gd name="connsiteX40" fmla="*/ 213731 w 260077"/>
                <a:gd name="connsiteY40" fmla="*/ 164150 h 262309"/>
                <a:gd name="connsiteX41" fmla="*/ 202011 w 260077"/>
                <a:gd name="connsiteY41" fmla="*/ 175312 h 262309"/>
                <a:gd name="connsiteX42" fmla="*/ 162943 w 260077"/>
                <a:gd name="connsiteY42" fmla="*/ 173637 h 262309"/>
                <a:gd name="connsiteX43" fmla="*/ 162943 w 260077"/>
                <a:gd name="connsiteY43" fmla="*/ 173637 h 262309"/>
                <a:gd name="connsiteX44" fmla="*/ 130573 w 260077"/>
                <a:gd name="connsiteY44" fmla="*/ 99967 h 262309"/>
                <a:gd name="connsiteX45" fmla="*/ 172989 w 260077"/>
                <a:gd name="connsiteY45" fmla="*/ 99967 h 262309"/>
                <a:gd name="connsiteX46" fmla="*/ 172989 w 260077"/>
                <a:gd name="connsiteY46" fmla="*/ 153546 h 262309"/>
                <a:gd name="connsiteX47" fmla="*/ 130573 w 260077"/>
                <a:gd name="connsiteY47" fmla="*/ 153546 h 262309"/>
                <a:gd name="connsiteX48" fmla="*/ 130573 w 260077"/>
                <a:gd name="connsiteY48" fmla="*/ 99967 h 262309"/>
                <a:gd name="connsiteX49" fmla="*/ 46857 w 260077"/>
                <a:gd name="connsiteY49" fmla="*/ 2857 h 262309"/>
                <a:gd name="connsiteX50" fmla="*/ 47974 w 260077"/>
                <a:gd name="connsiteY50" fmla="*/ 113920 h 262309"/>
                <a:gd name="connsiteX51" fmla="*/ 38486 w 260077"/>
                <a:gd name="connsiteY51" fmla="*/ 193729 h 262309"/>
                <a:gd name="connsiteX52" fmla="*/ -23 w 260077"/>
                <a:gd name="connsiteY52" fmla="*/ 259586 h 262309"/>
                <a:gd name="connsiteX53" fmla="*/ 2209 w 260077"/>
                <a:gd name="connsiteY53" fmla="*/ 262934 h 262309"/>
                <a:gd name="connsiteX54" fmla="*/ 60252 w 260077"/>
                <a:gd name="connsiteY54" fmla="*/ 171405 h 262309"/>
                <a:gd name="connsiteX55" fmla="*/ 86483 w 260077"/>
                <a:gd name="connsiteY55" fmla="*/ 205449 h 262309"/>
                <a:gd name="connsiteX56" fmla="*/ 96529 w 260077"/>
                <a:gd name="connsiteY56" fmla="*/ 220518 h 262309"/>
                <a:gd name="connsiteX57" fmla="*/ 103226 w 260077"/>
                <a:gd name="connsiteY57" fmla="*/ 209914 h 262309"/>
                <a:gd name="connsiteX58" fmla="*/ 96529 w 260077"/>
                <a:gd name="connsiteY58" fmla="*/ 188148 h 262309"/>
                <a:gd name="connsiteX59" fmla="*/ 61368 w 260077"/>
                <a:gd name="connsiteY59" fmla="*/ 165824 h 262309"/>
                <a:gd name="connsiteX60" fmla="*/ 63601 w 260077"/>
                <a:gd name="connsiteY60" fmla="*/ 104432 h 262309"/>
                <a:gd name="connsiteX61" fmla="*/ 88715 w 260077"/>
                <a:gd name="connsiteY61" fmla="*/ 80434 h 262309"/>
                <a:gd name="connsiteX62" fmla="*/ 106017 w 260077"/>
                <a:gd name="connsiteY62" fmla="*/ 68714 h 262309"/>
                <a:gd name="connsiteX63" fmla="*/ 90390 w 260077"/>
                <a:gd name="connsiteY63" fmla="*/ 49738 h 262309"/>
                <a:gd name="connsiteX64" fmla="*/ 63601 w 260077"/>
                <a:gd name="connsiteY64" fmla="*/ 95503 h 262309"/>
                <a:gd name="connsiteX65" fmla="*/ 63601 w 260077"/>
                <a:gd name="connsiteY65" fmla="*/ 22949 h 262309"/>
                <a:gd name="connsiteX66" fmla="*/ 72530 w 260077"/>
                <a:gd name="connsiteY66" fmla="*/ 14019 h 262309"/>
                <a:gd name="connsiteX67" fmla="*/ 46857 w 260077"/>
                <a:gd name="connsiteY67" fmla="*/ 2857 h 262309"/>
                <a:gd name="connsiteX68" fmla="*/ 24533 w 260077"/>
                <a:gd name="connsiteY68" fmla="*/ 76527 h 262309"/>
                <a:gd name="connsiteX69" fmla="*/ 20068 w 260077"/>
                <a:gd name="connsiteY69" fmla="*/ 76527 h 262309"/>
                <a:gd name="connsiteX70" fmla="*/ 7232 w 260077"/>
                <a:gd name="connsiteY70" fmla="*/ 113920 h 262309"/>
                <a:gd name="connsiteX71" fmla="*/ 3883 w 260077"/>
                <a:gd name="connsiteY71" fmla="*/ 128989 h 262309"/>
                <a:gd name="connsiteX72" fmla="*/ 16720 w 260077"/>
                <a:gd name="connsiteY72" fmla="*/ 129547 h 262309"/>
                <a:gd name="connsiteX73" fmla="*/ 26766 w 260077"/>
                <a:gd name="connsiteY73" fmla="*/ 115595 h 262309"/>
                <a:gd name="connsiteX74" fmla="*/ 24533 w 260077"/>
                <a:gd name="connsiteY74" fmla="*/ 76527 h 262309"/>
                <a:gd name="connsiteX75" fmla="*/ 24533 w 260077"/>
                <a:gd name="connsiteY75" fmla="*/ 76527 h 26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0077" h="262309">
                  <a:moveTo>
                    <a:pt x="162943" y="173637"/>
                  </a:moveTo>
                  <a:lnTo>
                    <a:pt x="162943" y="178102"/>
                  </a:lnTo>
                  <a:cubicBezTo>
                    <a:pt x="187500" y="183311"/>
                    <a:pt x="199406" y="191497"/>
                    <a:pt x="198662" y="202659"/>
                  </a:cubicBezTo>
                  <a:cubicBezTo>
                    <a:pt x="205359" y="201171"/>
                    <a:pt x="212243" y="197264"/>
                    <a:pt x="219312" y="190939"/>
                  </a:cubicBezTo>
                  <a:cubicBezTo>
                    <a:pt x="226381" y="184613"/>
                    <a:pt x="230288" y="173637"/>
                    <a:pt x="231032" y="158010"/>
                  </a:cubicBezTo>
                  <a:cubicBezTo>
                    <a:pt x="231776" y="142384"/>
                    <a:pt x="232520" y="108897"/>
                    <a:pt x="233265" y="57551"/>
                  </a:cubicBezTo>
                  <a:lnTo>
                    <a:pt x="242194" y="49738"/>
                  </a:lnTo>
                  <a:lnTo>
                    <a:pt x="222103" y="34111"/>
                  </a:lnTo>
                  <a:lnTo>
                    <a:pt x="214289" y="46389"/>
                  </a:lnTo>
                  <a:lnTo>
                    <a:pt x="139503" y="46389"/>
                  </a:lnTo>
                  <a:cubicBezTo>
                    <a:pt x="144712" y="31507"/>
                    <a:pt x="148432" y="22205"/>
                    <a:pt x="150665" y="18484"/>
                  </a:cubicBezTo>
                  <a:lnTo>
                    <a:pt x="158479" y="12903"/>
                  </a:lnTo>
                  <a:lnTo>
                    <a:pt x="132806" y="625"/>
                  </a:lnTo>
                  <a:cubicBezTo>
                    <a:pt x="131317" y="14019"/>
                    <a:pt x="126852" y="32437"/>
                    <a:pt x="119411" y="55877"/>
                  </a:cubicBezTo>
                  <a:cubicBezTo>
                    <a:pt x="111970" y="79318"/>
                    <a:pt x="101180" y="103316"/>
                    <a:pt x="87041" y="127873"/>
                  </a:cubicBezTo>
                  <a:lnTo>
                    <a:pt x="90390" y="130105"/>
                  </a:lnTo>
                  <a:cubicBezTo>
                    <a:pt x="98575" y="121920"/>
                    <a:pt x="107133" y="110758"/>
                    <a:pt x="116062" y="96619"/>
                  </a:cubicBezTo>
                  <a:lnTo>
                    <a:pt x="116062" y="230564"/>
                  </a:lnTo>
                  <a:cubicBezTo>
                    <a:pt x="116062" y="245447"/>
                    <a:pt x="123876" y="252888"/>
                    <a:pt x="139503" y="252888"/>
                  </a:cubicBezTo>
                  <a:lnTo>
                    <a:pt x="228800" y="252888"/>
                  </a:lnTo>
                  <a:cubicBezTo>
                    <a:pt x="244426" y="252888"/>
                    <a:pt x="254844" y="247307"/>
                    <a:pt x="260054" y="236145"/>
                  </a:cubicBezTo>
                  <a:cubicBezTo>
                    <a:pt x="254844" y="234657"/>
                    <a:pt x="251124" y="231122"/>
                    <a:pt x="248892" y="225541"/>
                  </a:cubicBezTo>
                  <a:cubicBezTo>
                    <a:pt x="246659" y="219960"/>
                    <a:pt x="245915" y="209356"/>
                    <a:pt x="246659" y="193729"/>
                  </a:cubicBezTo>
                  <a:lnTo>
                    <a:pt x="241078" y="193729"/>
                  </a:lnTo>
                  <a:cubicBezTo>
                    <a:pt x="240334" y="204891"/>
                    <a:pt x="239218" y="215309"/>
                    <a:pt x="237729" y="224983"/>
                  </a:cubicBezTo>
                  <a:cubicBezTo>
                    <a:pt x="236241" y="234657"/>
                    <a:pt x="232520" y="239494"/>
                    <a:pt x="226567" y="239494"/>
                  </a:cubicBezTo>
                  <a:lnTo>
                    <a:pt x="143968" y="239494"/>
                  </a:lnTo>
                  <a:cubicBezTo>
                    <a:pt x="135782" y="239494"/>
                    <a:pt x="131317" y="235029"/>
                    <a:pt x="130573" y="226099"/>
                  </a:cubicBezTo>
                  <a:lnTo>
                    <a:pt x="130573" y="159127"/>
                  </a:lnTo>
                  <a:lnTo>
                    <a:pt x="172989" y="159127"/>
                  </a:lnTo>
                  <a:lnTo>
                    <a:pt x="172989" y="166940"/>
                  </a:lnTo>
                  <a:lnTo>
                    <a:pt x="188616" y="160243"/>
                  </a:lnTo>
                  <a:lnTo>
                    <a:pt x="188616" y="105549"/>
                  </a:lnTo>
                  <a:lnTo>
                    <a:pt x="198662" y="98851"/>
                  </a:lnTo>
                  <a:lnTo>
                    <a:pt x="179687" y="82108"/>
                  </a:lnTo>
                  <a:lnTo>
                    <a:pt x="169641" y="94386"/>
                  </a:lnTo>
                  <a:lnTo>
                    <a:pt x="131689" y="94386"/>
                  </a:lnTo>
                  <a:lnTo>
                    <a:pt x="120527" y="87689"/>
                  </a:lnTo>
                  <a:cubicBezTo>
                    <a:pt x="127224" y="75039"/>
                    <a:pt x="132806" y="63133"/>
                    <a:pt x="137270" y="51970"/>
                  </a:cubicBezTo>
                  <a:lnTo>
                    <a:pt x="216521" y="51970"/>
                  </a:lnTo>
                  <a:cubicBezTo>
                    <a:pt x="216521" y="119687"/>
                    <a:pt x="215591" y="157080"/>
                    <a:pt x="213731" y="164150"/>
                  </a:cubicBezTo>
                  <a:cubicBezTo>
                    <a:pt x="211870" y="171219"/>
                    <a:pt x="207964" y="174940"/>
                    <a:pt x="202011" y="175312"/>
                  </a:cubicBezTo>
                  <a:cubicBezTo>
                    <a:pt x="196057" y="175684"/>
                    <a:pt x="183035" y="175126"/>
                    <a:pt x="162943" y="173637"/>
                  </a:cubicBezTo>
                  <a:lnTo>
                    <a:pt x="162943" y="173637"/>
                  </a:lnTo>
                  <a:close/>
                  <a:moveTo>
                    <a:pt x="130573" y="99967"/>
                  </a:moveTo>
                  <a:lnTo>
                    <a:pt x="172989" y="99967"/>
                  </a:lnTo>
                  <a:lnTo>
                    <a:pt x="172989" y="153546"/>
                  </a:lnTo>
                  <a:lnTo>
                    <a:pt x="130573" y="153546"/>
                  </a:lnTo>
                  <a:lnTo>
                    <a:pt x="130573" y="99967"/>
                  </a:lnTo>
                  <a:close/>
                  <a:moveTo>
                    <a:pt x="46857" y="2857"/>
                  </a:moveTo>
                  <a:cubicBezTo>
                    <a:pt x="47601" y="45273"/>
                    <a:pt x="47974" y="82294"/>
                    <a:pt x="47974" y="113920"/>
                  </a:cubicBezTo>
                  <a:cubicBezTo>
                    <a:pt x="47974" y="145546"/>
                    <a:pt x="44811" y="172149"/>
                    <a:pt x="38486" y="193729"/>
                  </a:cubicBezTo>
                  <a:cubicBezTo>
                    <a:pt x="32161" y="215309"/>
                    <a:pt x="19324" y="237261"/>
                    <a:pt x="-23" y="259586"/>
                  </a:cubicBezTo>
                  <a:lnTo>
                    <a:pt x="2209" y="262934"/>
                  </a:lnTo>
                  <a:cubicBezTo>
                    <a:pt x="33463" y="237633"/>
                    <a:pt x="52810" y="207124"/>
                    <a:pt x="60252" y="171405"/>
                  </a:cubicBezTo>
                  <a:cubicBezTo>
                    <a:pt x="73646" y="184799"/>
                    <a:pt x="82390" y="196148"/>
                    <a:pt x="86483" y="205449"/>
                  </a:cubicBezTo>
                  <a:cubicBezTo>
                    <a:pt x="90576" y="214751"/>
                    <a:pt x="93924" y="219774"/>
                    <a:pt x="96529" y="220518"/>
                  </a:cubicBezTo>
                  <a:cubicBezTo>
                    <a:pt x="99133" y="221262"/>
                    <a:pt x="101366" y="217728"/>
                    <a:pt x="103226" y="209914"/>
                  </a:cubicBezTo>
                  <a:cubicBezTo>
                    <a:pt x="105086" y="202101"/>
                    <a:pt x="102854" y="194845"/>
                    <a:pt x="96529" y="188148"/>
                  </a:cubicBezTo>
                  <a:cubicBezTo>
                    <a:pt x="90203" y="181451"/>
                    <a:pt x="78483" y="174009"/>
                    <a:pt x="61368" y="165824"/>
                  </a:cubicBezTo>
                  <a:cubicBezTo>
                    <a:pt x="62856" y="141267"/>
                    <a:pt x="63600" y="120804"/>
                    <a:pt x="63601" y="104432"/>
                  </a:cubicBezTo>
                  <a:cubicBezTo>
                    <a:pt x="74018" y="94759"/>
                    <a:pt x="82390" y="86759"/>
                    <a:pt x="88715" y="80434"/>
                  </a:cubicBezTo>
                  <a:cubicBezTo>
                    <a:pt x="95040" y="74109"/>
                    <a:pt x="100807" y="70202"/>
                    <a:pt x="106017" y="68714"/>
                  </a:cubicBezTo>
                  <a:lnTo>
                    <a:pt x="90390" y="49738"/>
                  </a:lnTo>
                  <a:cubicBezTo>
                    <a:pt x="85925" y="62389"/>
                    <a:pt x="76995" y="77643"/>
                    <a:pt x="63601" y="95503"/>
                  </a:cubicBezTo>
                  <a:lnTo>
                    <a:pt x="63601" y="22949"/>
                  </a:lnTo>
                  <a:lnTo>
                    <a:pt x="72530" y="14019"/>
                  </a:lnTo>
                  <a:lnTo>
                    <a:pt x="46857" y="2857"/>
                  </a:lnTo>
                  <a:close/>
                  <a:moveTo>
                    <a:pt x="24533" y="76527"/>
                  </a:moveTo>
                  <a:lnTo>
                    <a:pt x="20068" y="76527"/>
                  </a:lnTo>
                  <a:cubicBezTo>
                    <a:pt x="17092" y="93642"/>
                    <a:pt x="12813" y="106107"/>
                    <a:pt x="7232" y="113920"/>
                  </a:cubicBezTo>
                  <a:cubicBezTo>
                    <a:pt x="1651" y="121734"/>
                    <a:pt x="535" y="126757"/>
                    <a:pt x="3883" y="128989"/>
                  </a:cubicBezTo>
                  <a:cubicBezTo>
                    <a:pt x="7232" y="131222"/>
                    <a:pt x="11511" y="131408"/>
                    <a:pt x="16720" y="129547"/>
                  </a:cubicBezTo>
                  <a:cubicBezTo>
                    <a:pt x="21929" y="127687"/>
                    <a:pt x="25277" y="123036"/>
                    <a:pt x="26766" y="115595"/>
                  </a:cubicBezTo>
                  <a:cubicBezTo>
                    <a:pt x="28254" y="108153"/>
                    <a:pt x="27509" y="95131"/>
                    <a:pt x="24533" y="76527"/>
                  </a:cubicBezTo>
                  <a:lnTo>
                    <a:pt x="24533" y="76527"/>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54" name="Graphic 2">
            <a:extLst>
              <a:ext uri="{FF2B5EF4-FFF2-40B4-BE49-F238E27FC236}">
                <a16:creationId xmlns:a16="http://schemas.microsoft.com/office/drawing/2014/main" id="{DEC057F3-625C-0C60-2C33-D131E819E3BF}"/>
              </a:ext>
            </a:extLst>
          </p:cNvPr>
          <p:cNvGrpSpPr/>
          <p:nvPr/>
        </p:nvGrpSpPr>
        <p:grpSpPr>
          <a:xfrm>
            <a:off x="98988" y="4175178"/>
            <a:ext cx="464343" cy="464343"/>
            <a:chOff x="3568303" y="4044553"/>
            <a:chExt cx="464343" cy="464343"/>
          </a:xfrm>
        </p:grpSpPr>
        <p:sp>
          <p:nvSpPr>
            <p:cNvPr id="1655" name="Freeform: Shape 1654">
              <a:extLst>
                <a:ext uri="{FF2B5EF4-FFF2-40B4-BE49-F238E27FC236}">
                  <a16:creationId xmlns:a16="http://schemas.microsoft.com/office/drawing/2014/main" id="{4E7F6979-DE06-4ABA-B79A-01257CF31EFC}"/>
                </a:ext>
              </a:extLst>
            </p:cNvPr>
            <p:cNvSpPr/>
            <p:nvPr/>
          </p:nvSpPr>
          <p:spPr>
            <a:xfrm rot="-5400000">
              <a:off x="3785350" y="4188823"/>
              <a:ext cx="228600" cy="228600"/>
            </a:xfrm>
            <a:custGeom>
              <a:avLst/>
              <a:gdLst>
                <a:gd name="connsiteX0" fmla="*/ 228729 w 228600"/>
                <a:gd name="connsiteY0" fmla="*/ 114629 h 228600"/>
                <a:gd name="connsiteX1" fmla="*/ 114429 w 228600"/>
                <a:gd name="connsiteY1" fmla="*/ 228929 h 228600"/>
                <a:gd name="connsiteX2" fmla="*/ 129 w 228600"/>
                <a:gd name="connsiteY2" fmla="*/ 114629 h 228600"/>
                <a:gd name="connsiteX3" fmla="*/ 114429 w 228600"/>
                <a:gd name="connsiteY3" fmla="*/ 329 h 228600"/>
                <a:gd name="connsiteX4" fmla="*/ 228729 w 228600"/>
                <a:gd name="connsiteY4" fmla="*/ 114629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8729" y="114629"/>
                  </a:moveTo>
                  <a:cubicBezTo>
                    <a:pt x="228729" y="177723"/>
                    <a:pt x="177523" y="228929"/>
                    <a:pt x="114429" y="228929"/>
                  </a:cubicBezTo>
                  <a:cubicBezTo>
                    <a:pt x="51336" y="228929"/>
                    <a:pt x="129" y="177723"/>
                    <a:pt x="129" y="114629"/>
                  </a:cubicBezTo>
                  <a:cubicBezTo>
                    <a:pt x="129" y="51536"/>
                    <a:pt x="51336" y="329"/>
                    <a:pt x="114429" y="329"/>
                  </a:cubicBezTo>
                  <a:cubicBezTo>
                    <a:pt x="177523" y="329"/>
                    <a:pt x="228729" y="51536"/>
                    <a:pt x="228729" y="114629"/>
                  </a:cubicBezTo>
                  <a:close/>
                </a:path>
              </a:pathLst>
            </a:custGeom>
            <a:solidFill>
              <a:srgbClr val="8AE234"/>
            </a:solidFill>
            <a:ln w="19050" cap="rnd">
              <a:solidFill>
                <a:srgbClr val="000000"/>
              </a:solidFill>
              <a:prstDash val="solid"/>
              <a:bevel/>
            </a:ln>
          </p:spPr>
          <p:txBody>
            <a:bodyPr rtlCol="0" anchor="ctr"/>
            <a:lstStyle/>
            <a:p>
              <a:endParaRPr lang="en-US"/>
            </a:p>
          </p:txBody>
        </p:sp>
        <p:sp>
          <p:nvSpPr>
            <p:cNvPr id="1656" name="Freeform: Shape 1655">
              <a:extLst>
                <a:ext uri="{FF2B5EF4-FFF2-40B4-BE49-F238E27FC236}">
                  <a16:creationId xmlns:a16="http://schemas.microsoft.com/office/drawing/2014/main" id="{7B8A1739-140E-34BD-F504-2043A070242A}"/>
                </a:ext>
              </a:extLst>
            </p:cNvPr>
            <p:cNvSpPr/>
            <p:nvPr/>
          </p:nvSpPr>
          <p:spPr>
            <a:xfrm>
              <a:off x="3568303" y="4044553"/>
              <a:ext cx="464343" cy="464343"/>
            </a:xfrm>
            <a:custGeom>
              <a:avLst/>
              <a:gdLst>
                <a:gd name="connsiteX0" fmla="*/ 464360 w 464343"/>
                <a:gd name="connsiteY0" fmla="*/ 232548 h 464343"/>
                <a:gd name="connsiteX1" fmla="*/ 232188 w 464343"/>
                <a:gd name="connsiteY1" fmla="*/ 464720 h 464343"/>
                <a:gd name="connsiteX2" fmla="*/ 17 w 464343"/>
                <a:gd name="connsiteY2" fmla="*/ 232548 h 464343"/>
                <a:gd name="connsiteX3" fmla="*/ 232188 w 464343"/>
                <a:gd name="connsiteY3" fmla="*/ 377 h 464343"/>
                <a:gd name="connsiteX4" fmla="*/ 464360 w 464343"/>
                <a:gd name="connsiteY4" fmla="*/ 23254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360" y="232548"/>
                  </a:moveTo>
                  <a:cubicBezTo>
                    <a:pt x="464360" y="360707"/>
                    <a:pt x="360347" y="464720"/>
                    <a:pt x="232188" y="464720"/>
                  </a:cubicBezTo>
                  <a:cubicBezTo>
                    <a:pt x="104030" y="464720"/>
                    <a:pt x="17" y="360707"/>
                    <a:pt x="17" y="232548"/>
                  </a:cubicBezTo>
                  <a:cubicBezTo>
                    <a:pt x="17" y="104390"/>
                    <a:pt x="104030" y="377"/>
                    <a:pt x="232188" y="377"/>
                  </a:cubicBezTo>
                  <a:cubicBezTo>
                    <a:pt x="360347" y="377"/>
                    <a:pt x="464360" y="104390"/>
                    <a:pt x="464360" y="23254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57" name="Freeform: Shape 1656">
              <a:extLst>
                <a:ext uri="{FF2B5EF4-FFF2-40B4-BE49-F238E27FC236}">
                  <a16:creationId xmlns:a16="http://schemas.microsoft.com/office/drawing/2014/main" id="{FFD775A3-F9B1-C1A6-C7EB-CA1811B9C074}"/>
                </a:ext>
              </a:extLst>
            </p:cNvPr>
            <p:cNvSpPr/>
            <p:nvPr/>
          </p:nvSpPr>
          <p:spPr>
            <a:xfrm>
              <a:off x="3602925" y="4079175"/>
              <a:ext cx="395099" cy="395099"/>
            </a:xfrm>
            <a:custGeom>
              <a:avLst/>
              <a:gdLst>
                <a:gd name="connsiteX0" fmla="*/ 395116 w 395099"/>
                <a:gd name="connsiteY0" fmla="*/ 197926 h 395099"/>
                <a:gd name="connsiteX1" fmla="*/ 197566 w 395099"/>
                <a:gd name="connsiteY1" fmla="*/ 395476 h 395099"/>
                <a:gd name="connsiteX2" fmla="*/ 16 w 395099"/>
                <a:gd name="connsiteY2" fmla="*/ 197926 h 395099"/>
                <a:gd name="connsiteX3" fmla="*/ 197566 w 395099"/>
                <a:gd name="connsiteY3" fmla="*/ 377 h 395099"/>
                <a:gd name="connsiteX4" fmla="*/ 395116 w 395099"/>
                <a:gd name="connsiteY4" fmla="*/ 19792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116" y="197926"/>
                  </a:moveTo>
                  <a:cubicBezTo>
                    <a:pt x="395116" y="307030"/>
                    <a:pt x="306670" y="395476"/>
                    <a:pt x="197566" y="395476"/>
                  </a:cubicBezTo>
                  <a:cubicBezTo>
                    <a:pt x="88463" y="395476"/>
                    <a:pt x="16" y="307030"/>
                    <a:pt x="16" y="197926"/>
                  </a:cubicBezTo>
                  <a:cubicBezTo>
                    <a:pt x="16" y="88823"/>
                    <a:pt x="88463" y="377"/>
                    <a:pt x="197566" y="377"/>
                  </a:cubicBezTo>
                  <a:cubicBezTo>
                    <a:pt x="306670" y="377"/>
                    <a:pt x="395116" y="88823"/>
                    <a:pt x="395116" y="197926"/>
                  </a:cubicBezTo>
                  <a:close/>
                </a:path>
              </a:pathLst>
            </a:custGeom>
            <a:noFill/>
            <a:ln w="19050" cap="rnd">
              <a:solidFill>
                <a:srgbClr val="CC0000"/>
              </a:solidFill>
              <a:prstDash val="solid"/>
              <a:bevel/>
            </a:ln>
          </p:spPr>
          <p:txBody>
            <a:bodyPr rtlCol="0" anchor="ctr"/>
            <a:lstStyle/>
            <a:p>
              <a:endParaRPr lang="en-US"/>
            </a:p>
          </p:txBody>
        </p:sp>
        <p:sp>
          <p:nvSpPr>
            <p:cNvPr id="1658" name="Freeform: Shape 1657">
              <a:extLst>
                <a:ext uri="{FF2B5EF4-FFF2-40B4-BE49-F238E27FC236}">
                  <a16:creationId xmlns:a16="http://schemas.microsoft.com/office/drawing/2014/main" id="{1D0048F5-F65F-A7BF-3D42-72BBDA0BEF5C}"/>
                </a:ext>
              </a:extLst>
            </p:cNvPr>
            <p:cNvSpPr/>
            <p:nvPr/>
          </p:nvSpPr>
          <p:spPr>
            <a:xfrm>
              <a:off x="3670436" y="4141775"/>
              <a:ext cx="260077" cy="250031"/>
            </a:xfrm>
            <a:custGeom>
              <a:avLst/>
              <a:gdLst>
                <a:gd name="connsiteX0" fmla="*/ 59805 w 260077"/>
                <a:gd name="connsiteY0" fmla="*/ 156751 h 250031"/>
                <a:gd name="connsiteX1" fmla="*/ -471 w 260077"/>
                <a:gd name="connsiteY1" fmla="*/ 156751 h 250031"/>
                <a:gd name="connsiteX2" fmla="*/ 8459 w 260077"/>
                <a:gd name="connsiteY2" fmla="*/ 165681 h 250031"/>
                <a:gd name="connsiteX3" fmla="*/ 30783 w 260077"/>
                <a:gd name="connsiteY3" fmla="*/ 162332 h 250031"/>
                <a:gd name="connsiteX4" fmla="*/ 259607 w 260077"/>
                <a:gd name="connsiteY4" fmla="*/ 162332 h 250031"/>
                <a:gd name="connsiteX5" fmla="*/ 239515 w 260077"/>
                <a:gd name="connsiteY5" fmla="*/ 142241 h 250031"/>
                <a:gd name="connsiteX6" fmla="*/ 225004 w 260077"/>
                <a:gd name="connsiteY6" fmla="*/ 156751 h 250031"/>
                <a:gd name="connsiteX7" fmla="*/ 173658 w 260077"/>
                <a:gd name="connsiteY7" fmla="*/ 156751 h 250031"/>
                <a:gd name="connsiteX8" fmla="*/ 173658 w 260077"/>
                <a:gd name="connsiteY8" fmla="*/ 87546 h 250031"/>
                <a:gd name="connsiteX9" fmla="*/ 239515 w 260077"/>
                <a:gd name="connsiteY9" fmla="*/ 87546 h 250031"/>
                <a:gd name="connsiteX10" fmla="*/ 219423 w 260077"/>
                <a:gd name="connsiteY10" fmla="*/ 67454 h 250031"/>
                <a:gd name="connsiteX11" fmla="*/ 204912 w 260077"/>
                <a:gd name="connsiteY11" fmla="*/ 81965 h 250031"/>
                <a:gd name="connsiteX12" fmla="*/ 75432 w 260077"/>
                <a:gd name="connsiteY12" fmla="*/ 81965 h 250031"/>
                <a:gd name="connsiteX13" fmla="*/ 75432 w 260077"/>
                <a:gd name="connsiteY13" fmla="*/ 32852 h 250031"/>
                <a:gd name="connsiteX14" fmla="*/ 149102 w 260077"/>
                <a:gd name="connsiteY14" fmla="*/ 26713 h 250031"/>
                <a:gd name="connsiteX15" fmla="*/ 209377 w 260077"/>
                <a:gd name="connsiteY15" fmla="*/ 21690 h 250031"/>
                <a:gd name="connsiteX16" fmla="*/ 192634 w 260077"/>
                <a:gd name="connsiteY16" fmla="*/ 482 h 250031"/>
                <a:gd name="connsiteX17" fmla="*/ 145195 w 260077"/>
                <a:gd name="connsiteY17" fmla="*/ 16667 h 250031"/>
                <a:gd name="connsiteX18" fmla="*/ 76548 w 260077"/>
                <a:gd name="connsiteY18" fmla="*/ 27271 h 250031"/>
                <a:gd name="connsiteX19" fmla="*/ 58689 w 260077"/>
                <a:gd name="connsiteY19" fmla="*/ 16109 h 250031"/>
                <a:gd name="connsiteX20" fmla="*/ 59805 w 260077"/>
                <a:gd name="connsiteY20" fmla="*/ 80849 h 250031"/>
                <a:gd name="connsiteX21" fmla="*/ 59805 w 260077"/>
                <a:gd name="connsiteY21" fmla="*/ 156751 h 250031"/>
                <a:gd name="connsiteX22" fmla="*/ 91059 w 260077"/>
                <a:gd name="connsiteY22" fmla="*/ 174611 h 250031"/>
                <a:gd name="connsiteX23" fmla="*/ 61479 w 260077"/>
                <a:gd name="connsiteY23" fmla="*/ 204190 h 250031"/>
                <a:gd name="connsiteX24" fmla="*/ -471 w 260077"/>
                <a:gd name="connsiteY24" fmla="*/ 246048 h 250031"/>
                <a:gd name="connsiteX25" fmla="*/ 646 w 260077"/>
                <a:gd name="connsiteY25" fmla="*/ 250513 h 250031"/>
                <a:gd name="connsiteX26" fmla="*/ 97756 w 260077"/>
                <a:gd name="connsiteY26" fmla="*/ 196935 h 250031"/>
                <a:gd name="connsiteX27" fmla="*/ 111151 w 260077"/>
                <a:gd name="connsiteY27" fmla="*/ 195819 h 250031"/>
                <a:gd name="connsiteX28" fmla="*/ 91059 w 260077"/>
                <a:gd name="connsiteY28" fmla="*/ 174611 h 250031"/>
                <a:gd name="connsiteX29" fmla="*/ 153567 w 260077"/>
                <a:gd name="connsiteY29" fmla="*/ 174611 h 250031"/>
                <a:gd name="connsiteX30" fmla="*/ 151334 w 260077"/>
                <a:gd name="connsiteY30" fmla="*/ 179076 h 250031"/>
                <a:gd name="connsiteX31" fmla="*/ 189843 w 260077"/>
                <a:gd name="connsiteY31" fmla="*/ 208097 h 250031"/>
                <a:gd name="connsiteX32" fmla="*/ 218307 w 260077"/>
                <a:gd name="connsiteY32" fmla="*/ 238793 h 250031"/>
                <a:gd name="connsiteX33" fmla="*/ 237282 w 260077"/>
                <a:gd name="connsiteY33" fmla="*/ 233770 h 250031"/>
                <a:gd name="connsiteX34" fmla="*/ 153567 w 260077"/>
                <a:gd name="connsiteY34" fmla="*/ 174611 h 250031"/>
                <a:gd name="connsiteX35" fmla="*/ 153567 w 260077"/>
                <a:gd name="connsiteY35" fmla="*/ 174611 h 250031"/>
                <a:gd name="connsiteX36" fmla="*/ 75432 w 260077"/>
                <a:gd name="connsiteY36" fmla="*/ 87546 h 250031"/>
                <a:gd name="connsiteX37" fmla="*/ 158031 w 260077"/>
                <a:gd name="connsiteY37" fmla="*/ 87546 h 250031"/>
                <a:gd name="connsiteX38" fmla="*/ 158031 w 260077"/>
                <a:gd name="connsiteY38" fmla="*/ 156751 h 250031"/>
                <a:gd name="connsiteX39" fmla="*/ 75432 w 260077"/>
                <a:gd name="connsiteY39" fmla="*/ 156751 h 250031"/>
                <a:gd name="connsiteX40" fmla="*/ 75432 w 260077"/>
                <a:gd name="connsiteY40" fmla="*/ 87546 h 25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0077" h="250031">
                  <a:moveTo>
                    <a:pt x="59805" y="156751"/>
                  </a:moveTo>
                  <a:lnTo>
                    <a:pt x="-471" y="156751"/>
                  </a:lnTo>
                  <a:lnTo>
                    <a:pt x="8459" y="165681"/>
                  </a:lnTo>
                  <a:cubicBezTo>
                    <a:pt x="15156" y="163449"/>
                    <a:pt x="22598" y="162332"/>
                    <a:pt x="30783" y="162332"/>
                  </a:cubicBezTo>
                  <a:lnTo>
                    <a:pt x="259607" y="162332"/>
                  </a:lnTo>
                  <a:lnTo>
                    <a:pt x="239515" y="142241"/>
                  </a:lnTo>
                  <a:lnTo>
                    <a:pt x="225004" y="156751"/>
                  </a:lnTo>
                  <a:lnTo>
                    <a:pt x="173658" y="156751"/>
                  </a:lnTo>
                  <a:lnTo>
                    <a:pt x="173658" y="87546"/>
                  </a:lnTo>
                  <a:lnTo>
                    <a:pt x="239515" y="87546"/>
                  </a:lnTo>
                  <a:lnTo>
                    <a:pt x="219423" y="67454"/>
                  </a:lnTo>
                  <a:lnTo>
                    <a:pt x="204912" y="81965"/>
                  </a:lnTo>
                  <a:lnTo>
                    <a:pt x="75432" y="81965"/>
                  </a:lnTo>
                  <a:lnTo>
                    <a:pt x="75432" y="32852"/>
                  </a:lnTo>
                  <a:cubicBezTo>
                    <a:pt x="97012" y="31364"/>
                    <a:pt x="121568" y="29317"/>
                    <a:pt x="149102" y="26713"/>
                  </a:cubicBezTo>
                  <a:cubicBezTo>
                    <a:pt x="176635" y="24108"/>
                    <a:pt x="196726" y="22434"/>
                    <a:pt x="209377" y="21690"/>
                  </a:cubicBezTo>
                  <a:lnTo>
                    <a:pt x="192634" y="482"/>
                  </a:lnTo>
                  <a:cubicBezTo>
                    <a:pt x="179984" y="7179"/>
                    <a:pt x="164171" y="12574"/>
                    <a:pt x="145195" y="16667"/>
                  </a:cubicBezTo>
                  <a:cubicBezTo>
                    <a:pt x="126219" y="20760"/>
                    <a:pt x="103337" y="24294"/>
                    <a:pt x="76548" y="27271"/>
                  </a:cubicBezTo>
                  <a:lnTo>
                    <a:pt x="58689" y="16109"/>
                  </a:lnTo>
                  <a:cubicBezTo>
                    <a:pt x="59433" y="39177"/>
                    <a:pt x="59805" y="60757"/>
                    <a:pt x="59805" y="80849"/>
                  </a:cubicBezTo>
                  <a:lnTo>
                    <a:pt x="59805" y="156751"/>
                  </a:lnTo>
                  <a:close/>
                  <a:moveTo>
                    <a:pt x="91059" y="174611"/>
                  </a:moveTo>
                  <a:cubicBezTo>
                    <a:pt x="85106" y="182796"/>
                    <a:pt x="75246" y="192656"/>
                    <a:pt x="61479" y="204190"/>
                  </a:cubicBezTo>
                  <a:cubicBezTo>
                    <a:pt x="47713" y="215724"/>
                    <a:pt x="27063" y="229677"/>
                    <a:pt x="-471" y="246048"/>
                  </a:cubicBezTo>
                  <a:lnTo>
                    <a:pt x="646" y="250513"/>
                  </a:lnTo>
                  <a:cubicBezTo>
                    <a:pt x="32644" y="236374"/>
                    <a:pt x="65014" y="218515"/>
                    <a:pt x="97756" y="196935"/>
                  </a:cubicBezTo>
                  <a:lnTo>
                    <a:pt x="111151" y="195819"/>
                  </a:lnTo>
                  <a:lnTo>
                    <a:pt x="91059" y="174611"/>
                  </a:lnTo>
                  <a:close/>
                  <a:moveTo>
                    <a:pt x="153567" y="174611"/>
                  </a:moveTo>
                  <a:lnTo>
                    <a:pt x="151334" y="179076"/>
                  </a:lnTo>
                  <a:cubicBezTo>
                    <a:pt x="166961" y="189494"/>
                    <a:pt x="179797" y="199167"/>
                    <a:pt x="189843" y="208097"/>
                  </a:cubicBezTo>
                  <a:cubicBezTo>
                    <a:pt x="199889" y="217027"/>
                    <a:pt x="209377" y="227259"/>
                    <a:pt x="218307" y="238793"/>
                  </a:cubicBezTo>
                  <a:cubicBezTo>
                    <a:pt x="227236" y="250327"/>
                    <a:pt x="233562" y="248653"/>
                    <a:pt x="237282" y="233770"/>
                  </a:cubicBezTo>
                  <a:cubicBezTo>
                    <a:pt x="241003" y="218887"/>
                    <a:pt x="213098" y="199167"/>
                    <a:pt x="153567" y="174611"/>
                  </a:cubicBezTo>
                  <a:lnTo>
                    <a:pt x="153567" y="174611"/>
                  </a:lnTo>
                  <a:close/>
                  <a:moveTo>
                    <a:pt x="75432" y="87546"/>
                  </a:moveTo>
                  <a:lnTo>
                    <a:pt x="158031" y="87546"/>
                  </a:lnTo>
                  <a:lnTo>
                    <a:pt x="158031" y="156751"/>
                  </a:lnTo>
                  <a:lnTo>
                    <a:pt x="75432" y="156751"/>
                  </a:lnTo>
                  <a:lnTo>
                    <a:pt x="75432" y="87546"/>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59" name="Graphic 2">
            <a:extLst>
              <a:ext uri="{FF2B5EF4-FFF2-40B4-BE49-F238E27FC236}">
                <a16:creationId xmlns:a16="http://schemas.microsoft.com/office/drawing/2014/main" id="{5ECA314F-7611-7675-67ED-34B8408D854D}"/>
              </a:ext>
            </a:extLst>
          </p:cNvPr>
          <p:cNvGrpSpPr/>
          <p:nvPr/>
        </p:nvGrpSpPr>
        <p:grpSpPr>
          <a:xfrm>
            <a:off x="1475668" y="4185338"/>
            <a:ext cx="464343" cy="464343"/>
            <a:chOff x="4711303" y="4044553"/>
            <a:chExt cx="464343" cy="464343"/>
          </a:xfrm>
        </p:grpSpPr>
        <p:sp>
          <p:nvSpPr>
            <p:cNvPr id="1660" name="Freeform: Shape 1659">
              <a:extLst>
                <a:ext uri="{FF2B5EF4-FFF2-40B4-BE49-F238E27FC236}">
                  <a16:creationId xmlns:a16="http://schemas.microsoft.com/office/drawing/2014/main" id="{A0F0EC77-BF6D-8300-749E-B14F23E93578}"/>
                </a:ext>
              </a:extLst>
            </p:cNvPr>
            <p:cNvSpPr/>
            <p:nvPr/>
          </p:nvSpPr>
          <p:spPr>
            <a:xfrm rot="-5400000">
              <a:off x="4928350" y="4188823"/>
              <a:ext cx="228600" cy="228600"/>
            </a:xfrm>
            <a:custGeom>
              <a:avLst/>
              <a:gdLst>
                <a:gd name="connsiteX0" fmla="*/ 228849 w 228600"/>
                <a:gd name="connsiteY0" fmla="*/ 114629 h 228600"/>
                <a:gd name="connsiteX1" fmla="*/ 114549 w 228600"/>
                <a:gd name="connsiteY1" fmla="*/ 228929 h 228600"/>
                <a:gd name="connsiteX2" fmla="*/ 249 w 228600"/>
                <a:gd name="connsiteY2" fmla="*/ 114629 h 228600"/>
                <a:gd name="connsiteX3" fmla="*/ 114549 w 228600"/>
                <a:gd name="connsiteY3" fmla="*/ 329 h 228600"/>
                <a:gd name="connsiteX4" fmla="*/ 228849 w 228600"/>
                <a:gd name="connsiteY4" fmla="*/ 114629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8849" y="114629"/>
                  </a:moveTo>
                  <a:cubicBezTo>
                    <a:pt x="228849" y="177723"/>
                    <a:pt x="177643" y="228929"/>
                    <a:pt x="114549" y="228929"/>
                  </a:cubicBezTo>
                  <a:cubicBezTo>
                    <a:pt x="51456" y="228929"/>
                    <a:pt x="249" y="177723"/>
                    <a:pt x="249" y="114629"/>
                  </a:cubicBezTo>
                  <a:cubicBezTo>
                    <a:pt x="249" y="51536"/>
                    <a:pt x="51456" y="329"/>
                    <a:pt x="114549" y="329"/>
                  </a:cubicBezTo>
                  <a:cubicBezTo>
                    <a:pt x="177643" y="329"/>
                    <a:pt x="228849" y="51536"/>
                    <a:pt x="228849" y="114629"/>
                  </a:cubicBezTo>
                  <a:close/>
                </a:path>
              </a:pathLst>
            </a:custGeom>
            <a:solidFill>
              <a:srgbClr val="8AE234"/>
            </a:solidFill>
            <a:ln w="19050" cap="rnd">
              <a:solidFill>
                <a:srgbClr val="000000"/>
              </a:solidFill>
              <a:prstDash val="solid"/>
              <a:bevel/>
            </a:ln>
          </p:spPr>
          <p:txBody>
            <a:bodyPr rtlCol="0" anchor="ctr"/>
            <a:lstStyle/>
            <a:p>
              <a:endParaRPr lang="en-US"/>
            </a:p>
          </p:txBody>
        </p:sp>
        <p:sp>
          <p:nvSpPr>
            <p:cNvPr id="1661" name="Freeform: Shape 1660">
              <a:extLst>
                <a:ext uri="{FF2B5EF4-FFF2-40B4-BE49-F238E27FC236}">
                  <a16:creationId xmlns:a16="http://schemas.microsoft.com/office/drawing/2014/main" id="{56A351DB-45B6-DEE0-E14C-FA50AB88E5E0}"/>
                </a:ext>
              </a:extLst>
            </p:cNvPr>
            <p:cNvSpPr/>
            <p:nvPr/>
          </p:nvSpPr>
          <p:spPr>
            <a:xfrm>
              <a:off x="4711303" y="4044553"/>
              <a:ext cx="464343" cy="464343"/>
            </a:xfrm>
            <a:custGeom>
              <a:avLst/>
              <a:gdLst>
                <a:gd name="connsiteX0" fmla="*/ 464480 w 464343"/>
                <a:gd name="connsiteY0" fmla="*/ 232548 h 464343"/>
                <a:gd name="connsiteX1" fmla="*/ 232308 w 464343"/>
                <a:gd name="connsiteY1" fmla="*/ 464720 h 464343"/>
                <a:gd name="connsiteX2" fmla="*/ 137 w 464343"/>
                <a:gd name="connsiteY2" fmla="*/ 232548 h 464343"/>
                <a:gd name="connsiteX3" fmla="*/ 232308 w 464343"/>
                <a:gd name="connsiteY3" fmla="*/ 377 h 464343"/>
                <a:gd name="connsiteX4" fmla="*/ 464480 w 464343"/>
                <a:gd name="connsiteY4" fmla="*/ 23254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480" y="232548"/>
                  </a:moveTo>
                  <a:cubicBezTo>
                    <a:pt x="464480" y="360707"/>
                    <a:pt x="360467" y="464720"/>
                    <a:pt x="232308" y="464720"/>
                  </a:cubicBezTo>
                  <a:cubicBezTo>
                    <a:pt x="104150" y="464720"/>
                    <a:pt x="137" y="360707"/>
                    <a:pt x="137" y="232548"/>
                  </a:cubicBezTo>
                  <a:cubicBezTo>
                    <a:pt x="137" y="104390"/>
                    <a:pt x="104150" y="377"/>
                    <a:pt x="232308" y="377"/>
                  </a:cubicBezTo>
                  <a:cubicBezTo>
                    <a:pt x="360467" y="377"/>
                    <a:pt x="464480" y="104390"/>
                    <a:pt x="464480" y="23254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62" name="Freeform: Shape 1661">
              <a:extLst>
                <a:ext uri="{FF2B5EF4-FFF2-40B4-BE49-F238E27FC236}">
                  <a16:creationId xmlns:a16="http://schemas.microsoft.com/office/drawing/2014/main" id="{08948D13-83D3-C9CB-F675-F43CF89A0E7A}"/>
                </a:ext>
              </a:extLst>
            </p:cNvPr>
            <p:cNvSpPr/>
            <p:nvPr/>
          </p:nvSpPr>
          <p:spPr>
            <a:xfrm>
              <a:off x="4745925" y="4079175"/>
              <a:ext cx="395099" cy="395099"/>
            </a:xfrm>
            <a:custGeom>
              <a:avLst/>
              <a:gdLst>
                <a:gd name="connsiteX0" fmla="*/ 395236 w 395099"/>
                <a:gd name="connsiteY0" fmla="*/ 197926 h 395099"/>
                <a:gd name="connsiteX1" fmla="*/ 197686 w 395099"/>
                <a:gd name="connsiteY1" fmla="*/ 395476 h 395099"/>
                <a:gd name="connsiteX2" fmla="*/ 137 w 395099"/>
                <a:gd name="connsiteY2" fmla="*/ 197926 h 395099"/>
                <a:gd name="connsiteX3" fmla="*/ 197686 w 395099"/>
                <a:gd name="connsiteY3" fmla="*/ 377 h 395099"/>
                <a:gd name="connsiteX4" fmla="*/ 395236 w 395099"/>
                <a:gd name="connsiteY4" fmla="*/ 19792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236" y="197926"/>
                  </a:moveTo>
                  <a:cubicBezTo>
                    <a:pt x="395236" y="307030"/>
                    <a:pt x="306790" y="395476"/>
                    <a:pt x="197686" y="395476"/>
                  </a:cubicBezTo>
                  <a:cubicBezTo>
                    <a:pt x="88583" y="395476"/>
                    <a:pt x="137" y="307030"/>
                    <a:pt x="137" y="197926"/>
                  </a:cubicBezTo>
                  <a:cubicBezTo>
                    <a:pt x="137" y="88823"/>
                    <a:pt x="88583" y="377"/>
                    <a:pt x="197686" y="377"/>
                  </a:cubicBezTo>
                  <a:cubicBezTo>
                    <a:pt x="306790" y="377"/>
                    <a:pt x="395236" y="88823"/>
                    <a:pt x="395236" y="197926"/>
                  </a:cubicBezTo>
                  <a:close/>
                </a:path>
              </a:pathLst>
            </a:custGeom>
            <a:noFill/>
            <a:ln w="19050" cap="rnd">
              <a:solidFill>
                <a:srgbClr val="CC0000"/>
              </a:solidFill>
              <a:prstDash val="solid"/>
              <a:bevel/>
            </a:ln>
          </p:spPr>
          <p:txBody>
            <a:bodyPr rtlCol="0" anchor="ctr"/>
            <a:lstStyle/>
            <a:p>
              <a:endParaRPr lang="en-US"/>
            </a:p>
          </p:txBody>
        </p:sp>
        <p:sp>
          <p:nvSpPr>
            <p:cNvPr id="1663" name="Freeform: Shape 1662">
              <a:extLst>
                <a:ext uri="{FF2B5EF4-FFF2-40B4-BE49-F238E27FC236}">
                  <a16:creationId xmlns:a16="http://schemas.microsoft.com/office/drawing/2014/main" id="{3E0B1B25-6E28-ED0A-B499-0333A3A12A0D}"/>
                </a:ext>
              </a:extLst>
            </p:cNvPr>
            <p:cNvSpPr/>
            <p:nvPr/>
          </p:nvSpPr>
          <p:spPr>
            <a:xfrm>
              <a:off x="4813436" y="4141775"/>
              <a:ext cx="260077" cy="250031"/>
            </a:xfrm>
            <a:custGeom>
              <a:avLst/>
              <a:gdLst>
                <a:gd name="connsiteX0" fmla="*/ 59925 w 260077"/>
                <a:gd name="connsiteY0" fmla="*/ 156751 h 250031"/>
                <a:gd name="connsiteX1" fmla="*/ -351 w 260077"/>
                <a:gd name="connsiteY1" fmla="*/ 156751 h 250031"/>
                <a:gd name="connsiteX2" fmla="*/ 8579 w 260077"/>
                <a:gd name="connsiteY2" fmla="*/ 165681 h 250031"/>
                <a:gd name="connsiteX3" fmla="*/ 30903 w 260077"/>
                <a:gd name="connsiteY3" fmla="*/ 162332 h 250031"/>
                <a:gd name="connsiteX4" fmla="*/ 259727 w 260077"/>
                <a:gd name="connsiteY4" fmla="*/ 162332 h 250031"/>
                <a:gd name="connsiteX5" fmla="*/ 239635 w 260077"/>
                <a:gd name="connsiteY5" fmla="*/ 142241 h 250031"/>
                <a:gd name="connsiteX6" fmla="*/ 225124 w 260077"/>
                <a:gd name="connsiteY6" fmla="*/ 156751 h 250031"/>
                <a:gd name="connsiteX7" fmla="*/ 173778 w 260077"/>
                <a:gd name="connsiteY7" fmla="*/ 156751 h 250031"/>
                <a:gd name="connsiteX8" fmla="*/ 173778 w 260077"/>
                <a:gd name="connsiteY8" fmla="*/ 87546 h 250031"/>
                <a:gd name="connsiteX9" fmla="*/ 239635 w 260077"/>
                <a:gd name="connsiteY9" fmla="*/ 87546 h 250031"/>
                <a:gd name="connsiteX10" fmla="*/ 219543 w 260077"/>
                <a:gd name="connsiteY10" fmla="*/ 67454 h 250031"/>
                <a:gd name="connsiteX11" fmla="*/ 205032 w 260077"/>
                <a:gd name="connsiteY11" fmla="*/ 81965 h 250031"/>
                <a:gd name="connsiteX12" fmla="*/ 75552 w 260077"/>
                <a:gd name="connsiteY12" fmla="*/ 81965 h 250031"/>
                <a:gd name="connsiteX13" fmla="*/ 75552 w 260077"/>
                <a:gd name="connsiteY13" fmla="*/ 32852 h 250031"/>
                <a:gd name="connsiteX14" fmla="*/ 149222 w 260077"/>
                <a:gd name="connsiteY14" fmla="*/ 26713 h 250031"/>
                <a:gd name="connsiteX15" fmla="*/ 209497 w 260077"/>
                <a:gd name="connsiteY15" fmla="*/ 21690 h 250031"/>
                <a:gd name="connsiteX16" fmla="*/ 192754 w 260077"/>
                <a:gd name="connsiteY16" fmla="*/ 482 h 250031"/>
                <a:gd name="connsiteX17" fmla="*/ 145315 w 260077"/>
                <a:gd name="connsiteY17" fmla="*/ 16667 h 250031"/>
                <a:gd name="connsiteX18" fmla="*/ 76668 w 260077"/>
                <a:gd name="connsiteY18" fmla="*/ 27271 h 250031"/>
                <a:gd name="connsiteX19" fmla="*/ 58809 w 260077"/>
                <a:gd name="connsiteY19" fmla="*/ 16109 h 250031"/>
                <a:gd name="connsiteX20" fmla="*/ 59925 w 260077"/>
                <a:gd name="connsiteY20" fmla="*/ 80849 h 250031"/>
                <a:gd name="connsiteX21" fmla="*/ 59925 w 260077"/>
                <a:gd name="connsiteY21" fmla="*/ 156751 h 250031"/>
                <a:gd name="connsiteX22" fmla="*/ 91179 w 260077"/>
                <a:gd name="connsiteY22" fmla="*/ 174611 h 250031"/>
                <a:gd name="connsiteX23" fmla="*/ 61599 w 260077"/>
                <a:gd name="connsiteY23" fmla="*/ 204190 h 250031"/>
                <a:gd name="connsiteX24" fmla="*/ -351 w 260077"/>
                <a:gd name="connsiteY24" fmla="*/ 246048 h 250031"/>
                <a:gd name="connsiteX25" fmla="*/ 766 w 260077"/>
                <a:gd name="connsiteY25" fmla="*/ 250513 h 250031"/>
                <a:gd name="connsiteX26" fmla="*/ 97876 w 260077"/>
                <a:gd name="connsiteY26" fmla="*/ 196935 h 250031"/>
                <a:gd name="connsiteX27" fmla="*/ 111271 w 260077"/>
                <a:gd name="connsiteY27" fmla="*/ 195819 h 250031"/>
                <a:gd name="connsiteX28" fmla="*/ 91179 w 260077"/>
                <a:gd name="connsiteY28" fmla="*/ 174611 h 250031"/>
                <a:gd name="connsiteX29" fmla="*/ 153687 w 260077"/>
                <a:gd name="connsiteY29" fmla="*/ 174611 h 250031"/>
                <a:gd name="connsiteX30" fmla="*/ 151454 w 260077"/>
                <a:gd name="connsiteY30" fmla="*/ 179076 h 250031"/>
                <a:gd name="connsiteX31" fmla="*/ 189963 w 260077"/>
                <a:gd name="connsiteY31" fmla="*/ 208097 h 250031"/>
                <a:gd name="connsiteX32" fmla="*/ 218427 w 260077"/>
                <a:gd name="connsiteY32" fmla="*/ 238793 h 250031"/>
                <a:gd name="connsiteX33" fmla="*/ 237402 w 260077"/>
                <a:gd name="connsiteY33" fmla="*/ 233770 h 250031"/>
                <a:gd name="connsiteX34" fmla="*/ 153687 w 260077"/>
                <a:gd name="connsiteY34" fmla="*/ 174611 h 250031"/>
                <a:gd name="connsiteX35" fmla="*/ 153687 w 260077"/>
                <a:gd name="connsiteY35" fmla="*/ 174611 h 250031"/>
                <a:gd name="connsiteX36" fmla="*/ 75552 w 260077"/>
                <a:gd name="connsiteY36" fmla="*/ 87546 h 250031"/>
                <a:gd name="connsiteX37" fmla="*/ 158151 w 260077"/>
                <a:gd name="connsiteY37" fmla="*/ 87546 h 250031"/>
                <a:gd name="connsiteX38" fmla="*/ 158151 w 260077"/>
                <a:gd name="connsiteY38" fmla="*/ 156751 h 250031"/>
                <a:gd name="connsiteX39" fmla="*/ 75552 w 260077"/>
                <a:gd name="connsiteY39" fmla="*/ 156751 h 250031"/>
                <a:gd name="connsiteX40" fmla="*/ 75552 w 260077"/>
                <a:gd name="connsiteY40" fmla="*/ 87546 h 25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0077" h="250031">
                  <a:moveTo>
                    <a:pt x="59925" y="156751"/>
                  </a:moveTo>
                  <a:lnTo>
                    <a:pt x="-351" y="156751"/>
                  </a:lnTo>
                  <a:lnTo>
                    <a:pt x="8579" y="165681"/>
                  </a:lnTo>
                  <a:cubicBezTo>
                    <a:pt x="15276" y="163449"/>
                    <a:pt x="22718" y="162332"/>
                    <a:pt x="30903" y="162332"/>
                  </a:cubicBezTo>
                  <a:lnTo>
                    <a:pt x="259727" y="162332"/>
                  </a:lnTo>
                  <a:lnTo>
                    <a:pt x="239635" y="142241"/>
                  </a:lnTo>
                  <a:lnTo>
                    <a:pt x="225124" y="156751"/>
                  </a:lnTo>
                  <a:lnTo>
                    <a:pt x="173778" y="156751"/>
                  </a:lnTo>
                  <a:lnTo>
                    <a:pt x="173778" y="87546"/>
                  </a:lnTo>
                  <a:lnTo>
                    <a:pt x="239635" y="87546"/>
                  </a:lnTo>
                  <a:lnTo>
                    <a:pt x="219543" y="67454"/>
                  </a:lnTo>
                  <a:lnTo>
                    <a:pt x="205032" y="81965"/>
                  </a:lnTo>
                  <a:lnTo>
                    <a:pt x="75552" y="81965"/>
                  </a:lnTo>
                  <a:lnTo>
                    <a:pt x="75552" y="32852"/>
                  </a:lnTo>
                  <a:cubicBezTo>
                    <a:pt x="97132" y="31364"/>
                    <a:pt x="121688" y="29317"/>
                    <a:pt x="149222" y="26713"/>
                  </a:cubicBezTo>
                  <a:cubicBezTo>
                    <a:pt x="176755" y="24108"/>
                    <a:pt x="196846" y="22434"/>
                    <a:pt x="209497" y="21690"/>
                  </a:cubicBezTo>
                  <a:lnTo>
                    <a:pt x="192754" y="482"/>
                  </a:lnTo>
                  <a:cubicBezTo>
                    <a:pt x="180104" y="7179"/>
                    <a:pt x="164291" y="12574"/>
                    <a:pt x="145315" y="16667"/>
                  </a:cubicBezTo>
                  <a:cubicBezTo>
                    <a:pt x="126339" y="20760"/>
                    <a:pt x="103457" y="24294"/>
                    <a:pt x="76668" y="27271"/>
                  </a:cubicBezTo>
                  <a:lnTo>
                    <a:pt x="58809" y="16109"/>
                  </a:lnTo>
                  <a:cubicBezTo>
                    <a:pt x="59553" y="39177"/>
                    <a:pt x="59925" y="60757"/>
                    <a:pt x="59925" y="80849"/>
                  </a:cubicBezTo>
                  <a:lnTo>
                    <a:pt x="59925" y="156751"/>
                  </a:lnTo>
                  <a:close/>
                  <a:moveTo>
                    <a:pt x="91179" y="174611"/>
                  </a:moveTo>
                  <a:cubicBezTo>
                    <a:pt x="85226" y="182796"/>
                    <a:pt x="75366" y="192656"/>
                    <a:pt x="61599" y="204190"/>
                  </a:cubicBezTo>
                  <a:cubicBezTo>
                    <a:pt x="47833" y="215724"/>
                    <a:pt x="27183" y="229677"/>
                    <a:pt x="-351" y="246048"/>
                  </a:cubicBezTo>
                  <a:lnTo>
                    <a:pt x="766" y="250513"/>
                  </a:lnTo>
                  <a:cubicBezTo>
                    <a:pt x="32764" y="236374"/>
                    <a:pt x="65134" y="218515"/>
                    <a:pt x="97876" y="196935"/>
                  </a:cubicBezTo>
                  <a:lnTo>
                    <a:pt x="111271" y="195819"/>
                  </a:lnTo>
                  <a:lnTo>
                    <a:pt x="91179" y="174611"/>
                  </a:lnTo>
                  <a:close/>
                  <a:moveTo>
                    <a:pt x="153687" y="174611"/>
                  </a:moveTo>
                  <a:lnTo>
                    <a:pt x="151454" y="179076"/>
                  </a:lnTo>
                  <a:cubicBezTo>
                    <a:pt x="167081" y="189494"/>
                    <a:pt x="179917" y="199167"/>
                    <a:pt x="189963" y="208097"/>
                  </a:cubicBezTo>
                  <a:cubicBezTo>
                    <a:pt x="200009" y="217027"/>
                    <a:pt x="209497" y="227259"/>
                    <a:pt x="218427" y="238793"/>
                  </a:cubicBezTo>
                  <a:cubicBezTo>
                    <a:pt x="227356" y="250327"/>
                    <a:pt x="233682" y="248653"/>
                    <a:pt x="237402" y="233770"/>
                  </a:cubicBezTo>
                  <a:cubicBezTo>
                    <a:pt x="241123" y="218887"/>
                    <a:pt x="213218" y="199167"/>
                    <a:pt x="153687" y="174611"/>
                  </a:cubicBezTo>
                  <a:lnTo>
                    <a:pt x="153687" y="174611"/>
                  </a:lnTo>
                  <a:close/>
                  <a:moveTo>
                    <a:pt x="75552" y="87546"/>
                  </a:moveTo>
                  <a:lnTo>
                    <a:pt x="158151" y="87546"/>
                  </a:lnTo>
                  <a:lnTo>
                    <a:pt x="158151" y="156751"/>
                  </a:lnTo>
                  <a:lnTo>
                    <a:pt x="75552" y="156751"/>
                  </a:lnTo>
                  <a:lnTo>
                    <a:pt x="75552" y="87546"/>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64" name="Graphic 2">
            <a:extLst>
              <a:ext uri="{FF2B5EF4-FFF2-40B4-BE49-F238E27FC236}">
                <a16:creationId xmlns:a16="http://schemas.microsoft.com/office/drawing/2014/main" id="{F6CAD118-2533-B358-2BE2-A820F0F90FF5}"/>
              </a:ext>
            </a:extLst>
          </p:cNvPr>
          <p:cNvGrpSpPr/>
          <p:nvPr/>
        </p:nvGrpSpPr>
        <p:grpSpPr>
          <a:xfrm>
            <a:off x="2852348" y="4195498"/>
            <a:ext cx="464343" cy="464343"/>
            <a:chOff x="5854303" y="4044553"/>
            <a:chExt cx="464343" cy="464343"/>
          </a:xfrm>
        </p:grpSpPr>
        <p:sp>
          <p:nvSpPr>
            <p:cNvPr id="1665" name="Freeform: Shape 1664">
              <a:extLst>
                <a:ext uri="{FF2B5EF4-FFF2-40B4-BE49-F238E27FC236}">
                  <a16:creationId xmlns:a16="http://schemas.microsoft.com/office/drawing/2014/main" id="{B92049CC-9F42-3C73-FDE6-0EBFE46FDDCE}"/>
                </a:ext>
              </a:extLst>
            </p:cNvPr>
            <p:cNvSpPr/>
            <p:nvPr/>
          </p:nvSpPr>
          <p:spPr>
            <a:xfrm rot="-5400000">
              <a:off x="6071350" y="4188823"/>
              <a:ext cx="228600" cy="228600"/>
            </a:xfrm>
            <a:custGeom>
              <a:avLst/>
              <a:gdLst>
                <a:gd name="connsiteX0" fmla="*/ 228969 w 228600"/>
                <a:gd name="connsiteY0" fmla="*/ 114629 h 228600"/>
                <a:gd name="connsiteX1" fmla="*/ 114669 w 228600"/>
                <a:gd name="connsiteY1" fmla="*/ 228929 h 228600"/>
                <a:gd name="connsiteX2" fmla="*/ 369 w 228600"/>
                <a:gd name="connsiteY2" fmla="*/ 114629 h 228600"/>
                <a:gd name="connsiteX3" fmla="*/ 114669 w 228600"/>
                <a:gd name="connsiteY3" fmla="*/ 329 h 228600"/>
                <a:gd name="connsiteX4" fmla="*/ 228969 w 228600"/>
                <a:gd name="connsiteY4" fmla="*/ 114629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8969" y="114629"/>
                  </a:moveTo>
                  <a:cubicBezTo>
                    <a:pt x="228969" y="177723"/>
                    <a:pt x="177763" y="228929"/>
                    <a:pt x="114669" y="228929"/>
                  </a:cubicBezTo>
                  <a:cubicBezTo>
                    <a:pt x="51576" y="228929"/>
                    <a:pt x="369" y="177723"/>
                    <a:pt x="369" y="114629"/>
                  </a:cubicBezTo>
                  <a:cubicBezTo>
                    <a:pt x="369" y="51536"/>
                    <a:pt x="51576" y="329"/>
                    <a:pt x="114669" y="329"/>
                  </a:cubicBezTo>
                  <a:cubicBezTo>
                    <a:pt x="177763" y="329"/>
                    <a:pt x="228969" y="51536"/>
                    <a:pt x="228969" y="114629"/>
                  </a:cubicBezTo>
                  <a:close/>
                </a:path>
              </a:pathLst>
            </a:custGeom>
            <a:solidFill>
              <a:srgbClr val="8AE234"/>
            </a:solidFill>
            <a:ln w="19050" cap="rnd">
              <a:solidFill>
                <a:srgbClr val="000000"/>
              </a:solidFill>
              <a:prstDash val="solid"/>
              <a:bevel/>
            </a:ln>
          </p:spPr>
          <p:txBody>
            <a:bodyPr rtlCol="0" anchor="ctr"/>
            <a:lstStyle/>
            <a:p>
              <a:endParaRPr lang="en-US"/>
            </a:p>
          </p:txBody>
        </p:sp>
        <p:sp>
          <p:nvSpPr>
            <p:cNvPr id="1666" name="Freeform: Shape 1665">
              <a:extLst>
                <a:ext uri="{FF2B5EF4-FFF2-40B4-BE49-F238E27FC236}">
                  <a16:creationId xmlns:a16="http://schemas.microsoft.com/office/drawing/2014/main" id="{3305C7DF-7E0A-2B08-FDA1-219D06E2C28B}"/>
                </a:ext>
              </a:extLst>
            </p:cNvPr>
            <p:cNvSpPr/>
            <p:nvPr/>
          </p:nvSpPr>
          <p:spPr>
            <a:xfrm>
              <a:off x="5854303" y="4044553"/>
              <a:ext cx="464343" cy="464343"/>
            </a:xfrm>
            <a:custGeom>
              <a:avLst/>
              <a:gdLst>
                <a:gd name="connsiteX0" fmla="*/ 464600 w 464343"/>
                <a:gd name="connsiteY0" fmla="*/ 232548 h 464343"/>
                <a:gd name="connsiteX1" fmla="*/ 232428 w 464343"/>
                <a:gd name="connsiteY1" fmla="*/ 464720 h 464343"/>
                <a:gd name="connsiteX2" fmla="*/ 257 w 464343"/>
                <a:gd name="connsiteY2" fmla="*/ 232548 h 464343"/>
                <a:gd name="connsiteX3" fmla="*/ 232428 w 464343"/>
                <a:gd name="connsiteY3" fmla="*/ 377 h 464343"/>
                <a:gd name="connsiteX4" fmla="*/ 464600 w 464343"/>
                <a:gd name="connsiteY4" fmla="*/ 23254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548"/>
                  </a:moveTo>
                  <a:cubicBezTo>
                    <a:pt x="464600" y="360707"/>
                    <a:pt x="360587" y="464720"/>
                    <a:pt x="232428" y="464720"/>
                  </a:cubicBezTo>
                  <a:cubicBezTo>
                    <a:pt x="104270" y="464720"/>
                    <a:pt x="257" y="360707"/>
                    <a:pt x="257" y="232548"/>
                  </a:cubicBezTo>
                  <a:cubicBezTo>
                    <a:pt x="257" y="104390"/>
                    <a:pt x="104270" y="377"/>
                    <a:pt x="232428" y="377"/>
                  </a:cubicBezTo>
                  <a:cubicBezTo>
                    <a:pt x="360587" y="377"/>
                    <a:pt x="464600" y="104390"/>
                    <a:pt x="464600" y="23254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67" name="Freeform: Shape 1666">
              <a:extLst>
                <a:ext uri="{FF2B5EF4-FFF2-40B4-BE49-F238E27FC236}">
                  <a16:creationId xmlns:a16="http://schemas.microsoft.com/office/drawing/2014/main" id="{A1B4CBA1-9A49-C97B-EE2D-BEF966E2F6FA}"/>
                </a:ext>
              </a:extLst>
            </p:cNvPr>
            <p:cNvSpPr/>
            <p:nvPr/>
          </p:nvSpPr>
          <p:spPr>
            <a:xfrm>
              <a:off x="5888925" y="4079175"/>
              <a:ext cx="395099" cy="395099"/>
            </a:xfrm>
            <a:custGeom>
              <a:avLst/>
              <a:gdLst>
                <a:gd name="connsiteX0" fmla="*/ 395356 w 395099"/>
                <a:gd name="connsiteY0" fmla="*/ 197926 h 395099"/>
                <a:gd name="connsiteX1" fmla="*/ 197806 w 395099"/>
                <a:gd name="connsiteY1" fmla="*/ 395476 h 395099"/>
                <a:gd name="connsiteX2" fmla="*/ 257 w 395099"/>
                <a:gd name="connsiteY2" fmla="*/ 197926 h 395099"/>
                <a:gd name="connsiteX3" fmla="*/ 197806 w 395099"/>
                <a:gd name="connsiteY3" fmla="*/ 377 h 395099"/>
                <a:gd name="connsiteX4" fmla="*/ 395356 w 395099"/>
                <a:gd name="connsiteY4" fmla="*/ 19792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926"/>
                  </a:moveTo>
                  <a:cubicBezTo>
                    <a:pt x="395356" y="307030"/>
                    <a:pt x="306910" y="395476"/>
                    <a:pt x="197806" y="395476"/>
                  </a:cubicBezTo>
                  <a:cubicBezTo>
                    <a:pt x="88703" y="395476"/>
                    <a:pt x="257" y="307030"/>
                    <a:pt x="257" y="197926"/>
                  </a:cubicBezTo>
                  <a:cubicBezTo>
                    <a:pt x="257" y="88823"/>
                    <a:pt x="88703" y="377"/>
                    <a:pt x="197806" y="377"/>
                  </a:cubicBezTo>
                  <a:cubicBezTo>
                    <a:pt x="306910" y="377"/>
                    <a:pt x="395356" y="88823"/>
                    <a:pt x="395356" y="197926"/>
                  </a:cubicBezTo>
                  <a:close/>
                </a:path>
              </a:pathLst>
            </a:custGeom>
            <a:noFill/>
            <a:ln w="19050" cap="rnd">
              <a:solidFill>
                <a:srgbClr val="CC0000"/>
              </a:solidFill>
              <a:prstDash val="solid"/>
              <a:bevel/>
            </a:ln>
          </p:spPr>
          <p:txBody>
            <a:bodyPr rtlCol="0" anchor="ctr"/>
            <a:lstStyle/>
            <a:p>
              <a:endParaRPr lang="en-US"/>
            </a:p>
          </p:txBody>
        </p:sp>
        <p:sp>
          <p:nvSpPr>
            <p:cNvPr id="1668" name="Freeform: Shape 1667">
              <a:extLst>
                <a:ext uri="{FF2B5EF4-FFF2-40B4-BE49-F238E27FC236}">
                  <a16:creationId xmlns:a16="http://schemas.microsoft.com/office/drawing/2014/main" id="{CE177912-4D72-3845-6D65-A4C78E3E372A}"/>
                </a:ext>
              </a:extLst>
            </p:cNvPr>
            <p:cNvSpPr/>
            <p:nvPr/>
          </p:nvSpPr>
          <p:spPr>
            <a:xfrm>
              <a:off x="5956436" y="4141775"/>
              <a:ext cx="260077" cy="250031"/>
            </a:xfrm>
            <a:custGeom>
              <a:avLst/>
              <a:gdLst>
                <a:gd name="connsiteX0" fmla="*/ 60045 w 260077"/>
                <a:gd name="connsiteY0" fmla="*/ 156751 h 250031"/>
                <a:gd name="connsiteX1" fmla="*/ -231 w 260077"/>
                <a:gd name="connsiteY1" fmla="*/ 156751 h 250031"/>
                <a:gd name="connsiteX2" fmla="*/ 8699 w 260077"/>
                <a:gd name="connsiteY2" fmla="*/ 165681 h 250031"/>
                <a:gd name="connsiteX3" fmla="*/ 31023 w 260077"/>
                <a:gd name="connsiteY3" fmla="*/ 162332 h 250031"/>
                <a:gd name="connsiteX4" fmla="*/ 259847 w 260077"/>
                <a:gd name="connsiteY4" fmla="*/ 162332 h 250031"/>
                <a:gd name="connsiteX5" fmla="*/ 239755 w 260077"/>
                <a:gd name="connsiteY5" fmla="*/ 142241 h 250031"/>
                <a:gd name="connsiteX6" fmla="*/ 225244 w 260077"/>
                <a:gd name="connsiteY6" fmla="*/ 156751 h 250031"/>
                <a:gd name="connsiteX7" fmla="*/ 173898 w 260077"/>
                <a:gd name="connsiteY7" fmla="*/ 156751 h 250031"/>
                <a:gd name="connsiteX8" fmla="*/ 173898 w 260077"/>
                <a:gd name="connsiteY8" fmla="*/ 87546 h 250031"/>
                <a:gd name="connsiteX9" fmla="*/ 239755 w 260077"/>
                <a:gd name="connsiteY9" fmla="*/ 87546 h 250031"/>
                <a:gd name="connsiteX10" fmla="*/ 219663 w 260077"/>
                <a:gd name="connsiteY10" fmla="*/ 67454 h 250031"/>
                <a:gd name="connsiteX11" fmla="*/ 205152 w 260077"/>
                <a:gd name="connsiteY11" fmla="*/ 81965 h 250031"/>
                <a:gd name="connsiteX12" fmla="*/ 75672 w 260077"/>
                <a:gd name="connsiteY12" fmla="*/ 81965 h 250031"/>
                <a:gd name="connsiteX13" fmla="*/ 75672 w 260077"/>
                <a:gd name="connsiteY13" fmla="*/ 32852 h 250031"/>
                <a:gd name="connsiteX14" fmla="*/ 149342 w 260077"/>
                <a:gd name="connsiteY14" fmla="*/ 26713 h 250031"/>
                <a:gd name="connsiteX15" fmla="*/ 209617 w 260077"/>
                <a:gd name="connsiteY15" fmla="*/ 21690 h 250031"/>
                <a:gd name="connsiteX16" fmla="*/ 192874 w 260077"/>
                <a:gd name="connsiteY16" fmla="*/ 482 h 250031"/>
                <a:gd name="connsiteX17" fmla="*/ 145435 w 260077"/>
                <a:gd name="connsiteY17" fmla="*/ 16667 h 250031"/>
                <a:gd name="connsiteX18" fmla="*/ 76788 w 260077"/>
                <a:gd name="connsiteY18" fmla="*/ 27271 h 250031"/>
                <a:gd name="connsiteX19" fmla="*/ 58929 w 260077"/>
                <a:gd name="connsiteY19" fmla="*/ 16109 h 250031"/>
                <a:gd name="connsiteX20" fmla="*/ 60045 w 260077"/>
                <a:gd name="connsiteY20" fmla="*/ 80849 h 250031"/>
                <a:gd name="connsiteX21" fmla="*/ 60045 w 260077"/>
                <a:gd name="connsiteY21" fmla="*/ 156751 h 250031"/>
                <a:gd name="connsiteX22" fmla="*/ 91299 w 260077"/>
                <a:gd name="connsiteY22" fmla="*/ 174611 h 250031"/>
                <a:gd name="connsiteX23" fmla="*/ 61719 w 260077"/>
                <a:gd name="connsiteY23" fmla="*/ 204190 h 250031"/>
                <a:gd name="connsiteX24" fmla="*/ -231 w 260077"/>
                <a:gd name="connsiteY24" fmla="*/ 246048 h 250031"/>
                <a:gd name="connsiteX25" fmla="*/ 886 w 260077"/>
                <a:gd name="connsiteY25" fmla="*/ 250513 h 250031"/>
                <a:gd name="connsiteX26" fmla="*/ 97996 w 260077"/>
                <a:gd name="connsiteY26" fmla="*/ 196935 h 250031"/>
                <a:gd name="connsiteX27" fmla="*/ 111391 w 260077"/>
                <a:gd name="connsiteY27" fmla="*/ 195819 h 250031"/>
                <a:gd name="connsiteX28" fmla="*/ 91299 w 260077"/>
                <a:gd name="connsiteY28" fmla="*/ 174611 h 250031"/>
                <a:gd name="connsiteX29" fmla="*/ 153807 w 260077"/>
                <a:gd name="connsiteY29" fmla="*/ 174611 h 250031"/>
                <a:gd name="connsiteX30" fmla="*/ 151574 w 260077"/>
                <a:gd name="connsiteY30" fmla="*/ 179076 h 250031"/>
                <a:gd name="connsiteX31" fmla="*/ 190083 w 260077"/>
                <a:gd name="connsiteY31" fmla="*/ 208097 h 250031"/>
                <a:gd name="connsiteX32" fmla="*/ 218547 w 260077"/>
                <a:gd name="connsiteY32" fmla="*/ 238793 h 250031"/>
                <a:gd name="connsiteX33" fmla="*/ 237522 w 260077"/>
                <a:gd name="connsiteY33" fmla="*/ 233770 h 250031"/>
                <a:gd name="connsiteX34" fmla="*/ 153807 w 260077"/>
                <a:gd name="connsiteY34" fmla="*/ 174611 h 250031"/>
                <a:gd name="connsiteX35" fmla="*/ 153807 w 260077"/>
                <a:gd name="connsiteY35" fmla="*/ 174611 h 250031"/>
                <a:gd name="connsiteX36" fmla="*/ 75672 w 260077"/>
                <a:gd name="connsiteY36" fmla="*/ 87546 h 250031"/>
                <a:gd name="connsiteX37" fmla="*/ 158271 w 260077"/>
                <a:gd name="connsiteY37" fmla="*/ 87546 h 250031"/>
                <a:gd name="connsiteX38" fmla="*/ 158271 w 260077"/>
                <a:gd name="connsiteY38" fmla="*/ 156751 h 250031"/>
                <a:gd name="connsiteX39" fmla="*/ 75672 w 260077"/>
                <a:gd name="connsiteY39" fmla="*/ 156751 h 250031"/>
                <a:gd name="connsiteX40" fmla="*/ 75672 w 260077"/>
                <a:gd name="connsiteY40" fmla="*/ 87546 h 25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0077" h="250031">
                  <a:moveTo>
                    <a:pt x="60045" y="156751"/>
                  </a:moveTo>
                  <a:lnTo>
                    <a:pt x="-231" y="156751"/>
                  </a:lnTo>
                  <a:lnTo>
                    <a:pt x="8699" y="165681"/>
                  </a:lnTo>
                  <a:cubicBezTo>
                    <a:pt x="15396" y="163449"/>
                    <a:pt x="22838" y="162332"/>
                    <a:pt x="31023" y="162332"/>
                  </a:cubicBezTo>
                  <a:lnTo>
                    <a:pt x="259847" y="162332"/>
                  </a:lnTo>
                  <a:lnTo>
                    <a:pt x="239755" y="142241"/>
                  </a:lnTo>
                  <a:lnTo>
                    <a:pt x="225244" y="156751"/>
                  </a:lnTo>
                  <a:lnTo>
                    <a:pt x="173898" y="156751"/>
                  </a:lnTo>
                  <a:lnTo>
                    <a:pt x="173898" y="87546"/>
                  </a:lnTo>
                  <a:lnTo>
                    <a:pt x="239755" y="87546"/>
                  </a:lnTo>
                  <a:lnTo>
                    <a:pt x="219663" y="67454"/>
                  </a:lnTo>
                  <a:lnTo>
                    <a:pt x="205152" y="81965"/>
                  </a:lnTo>
                  <a:lnTo>
                    <a:pt x="75672" y="81965"/>
                  </a:lnTo>
                  <a:lnTo>
                    <a:pt x="75672" y="32852"/>
                  </a:lnTo>
                  <a:cubicBezTo>
                    <a:pt x="97252" y="31364"/>
                    <a:pt x="121808" y="29317"/>
                    <a:pt x="149342" y="26713"/>
                  </a:cubicBezTo>
                  <a:cubicBezTo>
                    <a:pt x="176875" y="24108"/>
                    <a:pt x="196966" y="22434"/>
                    <a:pt x="209617" y="21690"/>
                  </a:cubicBezTo>
                  <a:lnTo>
                    <a:pt x="192874" y="482"/>
                  </a:lnTo>
                  <a:cubicBezTo>
                    <a:pt x="180224" y="7179"/>
                    <a:pt x="164411" y="12574"/>
                    <a:pt x="145435" y="16667"/>
                  </a:cubicBezTo>
                  <a:cubicBezTo>
                    <a:pt x="126459" y="20760"/>
                    <a:pt x="103577" y="24294"/>
                    <a:pt x="76788" y="27271"/>
                  </a:cubicBezTo>
                  <a:lnTo>
                    <a:pt x="58929" y="16109"/>
                  </a:lnTo>
                  <a:cubicBezTo>
                    <a:pt x="59673" y="39177"/>
                    <a:pt x="60045" y="60757"/>
                    <a:pt x="60045" y="80849"/>
                  </a:cubicBezTo>
                  <a:lnTo>
                    <a:pt x="60045" y="156751"/>
                  </a:lnTo>
                  <a:close/>
                  <a:moveTo>
                    <a:pt x="91299" y="174611"/>
                  </a:moveTo>
                  <a:cubicBezTo>
                    <a:pt x="85346" y="182796"/>
                    <a:pt x="75486" y="192656"/>
                    <a:pt x="61719" y="204190"/>
                  </a:cubicBezTo>
                  <a:cubicBezTo>
                    <a:pt x="47953" y="215724"/>
                    <a:pt x="27303" y="229677"/>
                    <a:pt x="-231" y="246048"/>
                  </a:cubicBezTo>
                  <a:lnTo>
                    <a:pt x="886" y="250513"/>
                  </a:lnTo>
                  <a:cubicBezTo>
                    <a:pt x="32884" y="236374"/>
                    <a:pt x="65254" y="218515"/>
                    <a:pt x="97996" y="196935"/>
                  </a:cubicBezTo>
                  <a:lnTo>
                    <a:pt x="111391" y="195819"/>
                  </a:lnTo>
                  <a:lnTo>
                    <a:pt x="91299" y="174611"/>
                  </a:lnTo>
                  <a:close/>
                  <a:moveTo>
                    <a:pt x="153807" y="174611"/>
                  </a:moveTo>
                  <a:lnTo>
                    <a:pt x="151574" y="179076"/>
                  </a:lnTo>
                  <a:cubicBezTo>
                    <a:pt x="167201" y="189494"/>
                    <a:pt x="180037" y="199167"/>
                    <a:pt x="190083" y="208097"/>
                  </a:cubicBezTo>
                  <a:cubicBezTo>
                    <a:pt x="200129" y="217027"/>
                    <a:pt x="209617" y="227259"/>
                    <a:pt x="218547" y="238793"/>
                  </a:cubicBezTo>
                  <a:cubicBezTo>
                    <a:pt x="227476" y="250327"/>
                    <a:pt x="233802" y="248653"/>
                    <a:pt x="237522" y="233770"/>
                  </a:cubicBezTo>
                  <a:cubicBezTo>
                    <a:pt x="241243" y="218887"/>
                    <a:pt x="213338" y="199167"/>
                    <a:pt x="153807" y="174611"/>
                  </a:cubicBezTo>
                  <a:lnTo>
                    <a:pt x="153807" y="174611"/>
                  </a:lnTo>
                  <a:close/>
                  <a:moveTo>
                    <a:pt x="75672" y="87546"/>
                  </a:moveTo>
                  <a:lnTo>
                    <a:pt x="158271" y="87546"/>
                  </a:lnTo>
                  <a:lnTo>
                    <a:pt x="158271" y="156751"/>
                  </a:lnTo>
                  <a:lnTo>
                    <a:pt x="75672" y="156751"/>
                  </a:lnTo>
                  <a:lnTo>
                    <a:pt x="75672" y="87546"/>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69" name="Graphic 2">
            <a:extLst>
              <a:ext uri="{FF2B5EF4-FFF2-40B4-BE49-F238E27FC236}">
                <a16:creationId xmlns:a16="http://schemas.microsoft.com/office/drawing/2014/main" id="{D07E4DEA-E8BB-A6C2-3AAA-F8FE4391D1DF}"/>
              </a:ext>
            </a:extLst>
          </p:cNvPr>
          <p:cNvGrpSpPr/>
          <p:nvPr/>
        </p:nvGrpSpPr>
        <p:grpSpPr>
          <a:xfrm>
            <a:off x="4229028" y="4175178"/>
            <a:ext cx="464343" cy="464343"/>
            <a:chOff x="6997303" y="4044553"/>
            <a:chExt cx="464343" cy="464343"/>
          </a:xfrm>
        </p:grpSpPr>
        <p:sp>
          <p:nvSpPr>
            <p:cNvPr id="1670" name="Freeform: Shape 1669">
              <a:extLst>
                <a:ext uri="{FF2B5EF4-FFF2-40B4-BE49-F238E27FC236}">
                  <a16:creationId xmlns:a16="http://schemas.microsoft.com/office/drawing/2014/main" id="{7A34B2B3-77A8-64CC-3A6A-CE3420AD93A5}"/>
                </a:ext>
              </a:extLst>
            </p:cNvPr>
            <p:cNvSpPr/>
            <p:nvPr/>
          </p:nvSpPr>
          <p:spPr>
            <a:xfrm rot="-5400000">
              <a:off x="7214350" y="4188823"/>
              <a:ext cx="228600" cy="228600"/>
            </a:xfrm>
            <a:custGeom>
              <a:avLst/>
              <a:gdLst>
                <a:gd name="connsiteX0" fmla="*/ 229089 w 228600"/>
                <a:gd name="connsiteY0" fmla="*/ 114629 h 228600"/>
                <a:gd name="connsiteX1" fmla="*/ 114789 w 228600"/>
                <a:gd name="connsiteY1" fmla="*/ 228929 h 228600"/>
                <a:gd name="connsiteX2" fmla="*/ 489 w 228600"/>
                <a:gd name="connsiteY2" fmla="*/ 114629 h 228600"/>
                <a:gd name="connsiteX3" fmla="*/ 114789 w 228600"/>
                <a:gd name="connsiteY3" fmla="*/ 329 h 228600"/>
                <a:gd name="connsiteX4" fmla="*/ 229089 w 228600"/>
                <a:gd name="connsiteY4" fmla="*/ 114629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9089" y="114629"/>
                  </a:moveTo>
                  <a:cubicBezTo>
                    <a:pt x="229089" y="177723"/>
                    <a:pt x="177883" y="228929"/>
                    <a:pt x="114789" y="228929"/>
                  </a:cubicBezTo>
                  <a:cubicBezTo>
                    <a:pt x="51696" y="228929"/>
                    <a:pt x="489" y="177723"/>
                    <a:pt x="489" y="114629"/>
                  </a:cubicBezTo>
                  <a:cubicBezTo>
                    <a:pt x="489" y="51536"/>
                    <a:pt x="51696" y="329"/>
                    <a:pt x="114789" y="329"/>
                  </a:cubicBezTo>
                  <a:cubicBezTo>
                    <a:pt x="177883" y="329"/>
                    <a:pt x="229089" y="51536"/>
                    <a:pt x="229089" y="114629"/>
                  </a:cubicBezTo>
                  <a:close/>
                </a:path>
              </a:pathLst>
            </a:custGeom>
            <a:solidFill>
              <a:srgbClr val="8AE234"/>
            </a:solidFill>
            <a:ln w="19050" cap="rnd">
              <a:solidFill>
                <a:srgbClr val="000000"/>
              </a:solidFill>
              <a:prstDash val="solid"/>
              <a:bevel/>
            </a:ln>
          </p:spPr>
          <p:txBody>
            <a:bodyPr rtlCol="0" anchor="ctr"/>
            <a:lstStyle/>
            <a:p>
              <a:endParaRPr lang="en-US"/>
            </a:p>
          </p:txBody>
        </p:sp>
        <p:sp>
          <p:nvSpPr>
            <p:cNvPr id="1671" name="Freeform: Shape 1670">
              <a:extLst>
                <a:ext uri="{FF2B5EF4-FFF2-40B4-BE49-F238E27FC236}">
                  <a16:creationId xmlns:a16="http://schemas.microsoft.com/office/drawing/2014/main" id="{23D07859-B5A7-6032-7518-FA49A23EAD14}"/>
                </a:ext>
              </a:extLst>
            </p:cNvPr>
            <p:cNvSpPr/>
            <p:nvPr/>
          </p:nvSpPr>
          <p:spPr>
            <a:xfrm>
              <a:off x="6997303" y="4044553"/>
              <a:ext cx="464343" cy="464343"/>
            </a:xfrm>
            <a:custGeom>
              <a:avLst/>
              <a:gdLst>
                <a:gd name="connsiteX0" fmla="*/ 464720 w 464343"/>
                <a:gd name="connsiteY0" fmla="*/ 232548 h 464343"/>
                <a:gd name="connsiteX1" fmla="*/ 232548 w 464343"/>
                <a:gd name="connsiteY1" fmla="*/ 464720 h 464343"/>
                <a:gd name="connsiteX2" fmla="*/ 377 w 464343"/>
                <a:gd name="connsiteY2" fmla="*/ 232548 h 464343"/>
                <a:gd name="connsiteX3" fmla="*/ 232548 w 464343"/>
                <a:gd name="connsiteY3" fmla="*/ 377 h 464343"/>
                <a:gd name="connsiteX4" fmla="*/ 464720 w 464343"/>
                <a:gd name="connsiteY4" fmla="*/ 23254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720" y="232548"/>
                  </a:moveTo>
                  <a:cubicBezTo>
                    <a:pt x="464720" y="360707"/>
                    <a:pt x="360707" y="464720"/>
                    <a:pt x="232548" y="464720"/>
                  </a:cubicBezTo>
                  <a:cubicBezTo>
                    <a:pt x="104390" y="464720"/>
                    <a:pt x="377" y="360707"/>
                    <a:pt x="377" y="232548"/>
                  </a:cubicBezTo>
                  <a:cubicBezTo>
                    <a:pt x="377" y="104390"/>
                    <a:pt x="104390" y="377"/>
                    <a:pt x="232548" y="377"/>
                  </a:cubicBezTo>
                  <a:cubicBezTo>
                    <a:pt x="360707" y="377"/>
                    <a:pt x="464720" y="104390"/>
                    <a:pt x="464720" y="23254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72" name="Freeform: Shape 1671">
              <a:extLst>
                <a:ext uri="{FF2B5EF4-FFF2-40B4-BE49-F238E27FC236}">
                  <a16:creationId xmlns:a16="http://schemas.microsoft.com/office/drawing/2014/main" id="{E730A500-A4D4-B004-1C82-E765511EB5AF}"/>
                </a:ext>
              </a:extLst>
            </p:cNvPr>
            <p:cNvSpPr/>
            <p:nvPr/>
          </p:nvSpPr>
          <p:spPr>
            <a:xfrm>
              <a:off x="7031925" y="4079175"/>
              <a:ext cx="395099" cy="395099"/>
            </a:xfrm>
            <a:custGeom>
              <a:avLst/>
              <a:gdLst>
                <a:gd name="connsiteX0" fmla="*/ 395476 w 395099"/>
                <a:gd name="connsiteY0" fmla="*/ 197926 h 395099"/>
                <a:gd name="connsiteX1" fmla="*/ 197926 w 395099"/>
                <a:gd name="connsiteY1" fmla="*/ 395476 h 395099"/>
                <a:gd name="connsiteX2" fmla="*/ 377 w 395099"/>
                <a:gd name="connsiteY2" fmla="*/ 197926 h 395099"/>
                <a:gd name="connsiteX3" fmla="*/ 197926 w 395099"/>
                <a:gd name="connsiteY3" fmla="*/ 377 h 395099"/>
                <a:gd name="connsiteX4" fmla="*/ 395476 w 395099"/>
                <a:gd name="connsiteY4" fmla="*/ 19792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476" y="197926"/>
                  </a:moveTo>
                  <a:cubicBezTo>
                    <a:pt x="395476" y="307030"/>
                    <a:pt x="307030" y="395476"/>
                    <a:pt x="197926" y="395476"/>
                  </a:cubicBezTo>
                  <a:cubicBezTo>
                    <a:pt x="88823" y="395476"/>
                    <a:pt x="377" y="307030"/>
                    <a:pt x="377" y="197926"/>
                  </a:cubicBezTo>
                  <a:cubicBezTo>
                    <a:pt x="377" y="88823"/>
                    <a:pt x="88823" y="377"/>
                    <a:pt x="197926" y="377"/>
                  </a:cubicBezTo>
                  <a:cubicBezTo>
                    <a:pt x="307030" y="377"/>
                    <a:pt x="395476" y="88823"/>
                    <a:pt x="395476" y="197926"/>
                  </a:cubicBezTo>
                  <a:close/>
                </a:path>
              </a:pathLst>
            </a:custGeom>
            <a:noFill/>
            <a:ln w="19050" cap="rnd">
              <a:solidFill>
                <a:srgbClr val="CC0000"/>
              </a:solidFill>
              <a:prstDash val="solid"/>
              <a:bevel/>
            </a:ln>
          </p:spPr>
          <p:txBody>
            <a:bodyPr rtlCol="0" anchor="ctr"/>
            <a:lstStyle/>
            <a:p>
              <a:endParaRPr lang="en-US"/>
            </a:p>
          </p:txBody>
        </p:sp>
        <p:sp>
          <p:nvSpPr>
            <p:cNvPr id="1673" name="Freeform: Shape 1672">
              <a:extLst>
                <a:ext uri="{FF2B5EF4-FFF2-40B4-BE49-F238E27FC236}">
                  <a16:creationId xmlns:a16="http://schemas.microsoft.com/office/drawing/2014/main" id="{AE290056-FADC-C853-2DC2-34B2A344A3B1}"/>
                </a:ext>
              </a:extLst>
            </p:cNvPr>
            <p:cNvSpPr/>
            <p:nvPr/>
          </p:nvSpPr>
          <p:spPr>
            <a:xfrm>
              <a:off x="7099436" y="4141775"/>
              <a:ext cx="260077" cy="250031"/>
            </a:xfrm>
            <a:custGeom>
              <a:avLst/>
              <a:gdLst>
                <a:gd name="connsiteX0" fmla="*/ 60165 w 260077"/>
                <a:gd name="connsiteY0" fmla="*/ 156751 h 250031"/>
                <a:gd name="connsiteX1" fmla="*/ -111 w 260077"/>
                <a:gd name="connsiteY1" fmla="*/ 156751 h 250031"/>
                <a:gd name="connsiteX2" fmla="*/ 8819 w 260077"/>
                <a:gd name="connsiteY2" fmla="*/ 165681 h 250031"/>
                <a:gd name="connsiteX3" fmla="*/ 31143 w 260077"/>
                <a:gd name="connsiteY3" fmla="*/ 162332 h 250031"/>
                <a:gd name="connsiteX4" fmla="*/ 259967 w 260077"/>
                <a:gd name="connsiteY4" fmla="*/ 162332 h 250031"/>
                <a:gd name="connsiteX5" fmla="*/ 239875 w 260077"/>
                <a:gd name="connsiteY5" fmla="*/ 142241 h 250031"/>
                <a:gd name="connsiteX6" fmla="*/ 225364 w 260077"/>
                <a:gd name="connsiteY6" fmla="*/ 156751 h 250031"/>
                <a:gd name="connsiteX7" fmla="*/ 174018 w 260077"/>
                <a:gd name="connsiteY7" fmla="*/ 156751 h 250031"/>
                <a:gd name="connsiteX8" fmla="*/ 174018 w 260077"/>
                <a:gd name="connsiteY8" fmla="*/ 87546 h 250031"/>
                <a:gd name="connsiteX9" fmla="*/ 239875 w 260077"/>
                <a:gd name="connsiteY9" fmla="*/ 87546 h 250031"/>
                <a:gd name="connsiteX10" fmla="*/ 219783 w 260077"/>
                <a:gd name="connsiteY10" fmla="*/ 67454 h 250031"/>
                <a:gd name="connsiteX11" fmla="*/ 205272 w 260077"/>
                <a:gd name="connsiteY11" fmla="*/ 81965 h 250031"/>
                <a:gd name="connsiteX12" fmla="*/ 75792 w 260077"/>
                <a:gd name="connsiteY12" fmla="*/ 81965 h 250031"/>
                <a:gd name="connsiteX13" fmla="*/ 75792 w 260077"/>
                <a:gd name="connsiteY13" fmla="*/ 32852 h 250031"/>
                <a:gd name="connsiteX14" fmla="*/ 149462 w 260077"/>
                <a:gd name="connsiteY14" fmla="*/ 26713 h 250031"/>
                <a:gd name="connsiteX15" fmla="*/ 209737 w 260077"/>
                <a:gd name="connsiteY15" fmla="*/ 21690 h 250031"/>
                <a:gd name="connsiteX16" fmla="*/ 192994 w 260077"/>
                <a:gd name="connsiteY16" fmla="*/ 482 h 250031"/>
                <a:gd name="connsiteX17" fmla="*/ 145555 w 260077"/>
                <a:gd name="connsiteY17" fmla="*/ 16667 h 250031"/>
                <a:gd name="connsiteX18" fmla="*/ 76908 w 260077"/>
                <a:gd name="connsiteY18" fmla="*/ 27271 h 250031"/>
                <a:gd name="connsiteX19" fmla="*/ 59049 w 260077"/>
                <a:gd name="connsiteY19" fmla="*/ 16109 h 250031"/>
                <a:gd name="connsiteX20" fmla="*/ 60165 w 260077"/>
                <a:gd name="connsiteY20" fmla="*/ 80849 h 250031"/>
                <a:gd name="connsiteX21" fmla="*/ 60165 w 260077"/>
                <a:gd name="connsiteY21" fmla="*/ 156751 h 250031"/>
                <a:gd name="connsiteX22" fmla="*/ 91419 w 260077"/>
                <a:gd name="connsiteY22" fmla="*/ 174611 h 250031"/>
                <a:gd name="connsiteX23" fmla="*/ 61839 w 260077"/>
                <a:gd name="connsiteY23" fmla="*/ 204190 h 250031"/>
                <a:gd name="connsiteX24" fmla="*/ -111 w 260077"/>
                <a:gd name="connsiteY24" fmla="*/ 246048 h 250031"/>
                <a:gd name="connsiteX25" fmla="*/ 1006 w 260077"/>
                <a:gd name="connsiteY25" fmla="*/ 250513 h 250031"/>
                <a:gd name="connsiteX26" fmla="*/ 98116 w 260077"/>
                <a:gd name="connsiteY26" fmla="*/ 196935 h 250031"/>
                <a:gd name="connsiteX27" fmla="*/ 111511 w 260077"/>
                <a:gd name="connsiteY27" fmla="*/ 195819 h 250031"/>
                <a:gd name="connsiteX28" fmla="*/ 91419 w 260077"/>
                <a:gd name="connsiteY28" fmla="*/ 174611 h 250031"/>
                <a:gd name="connsiteX29" fmla="*/ 153927 w 260077"/>
                <a:gd name="connsiteY29" fmla="*/ 174611 h 250031"/>
                <a:gd name="connsiteX30" fmla="*/ 151694 w 260077"/>
                <a:gd name="connsiteY30" fmla="*/ 179076 h 250031"/>
                <a:gd name="connsiteX31" fmla="*/ 190203 w 260077"/>
                <a:gd name="connsiteY31" fmla="*/ 208097 h 250031"/>
                <a:gd name="connsiteX32" fmla="*/ 218667 w 260077"/>
                <a:gd name="connsiteY32" fmla="*/ 238793 h 250031"/>
                <a:gd name="connsiteX33" fmla="*/ 237642 w 260077"/>
                <a:gd name="connsiteY33" fmla="*/ 233770 h 250031"/>
                <a:gd name="connsiteX34" fmla="*/ 153927 w 260077"/>
                <a:gd name="connsiteY34" fmla="*/ 174611 h 250031"/>
                <a:gd name="connsiteX35" fmla="*/ 153927 w 260077"/>
                <a:gd name="connsiteY35" fmla="*/ 174611 h 250031"/>
                <a:gd name="connsiteX36" fmla="*/ 75792 w 260077"/>
                <a:gd name="connsiteY36" fmla="*/ 87546 h 250031"/>
                <a:gd name="connsiteX37" fmla="*/ 158391 w 260077"/>
                <a:gd name="connsiteY37" fmla="*/ 87546 h 250031"/>
                <a:gd name="connsiteX38" fmla="*/ 158391 w 260077"/>
                <a:gd name="connsiteY38" fmla="*/ 156751 h 250031"/>
                <a:gd name="connsiteX39" fmla="*/ 75792 w 260077"/>
                <a:gd name="connsiteY39" fmla="*/ 156751 h 250031"/>
                <a:gd name="connsiteX40" fmla="*/ 75792 w 260077"/>
                <a:gd name="connsiteY40" fmla="*/ 87546 h 25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0077" h="250031">
                  <a:moveTo>
                    <a:pt x="60165" y="156751"/>
                  </a:moveTo>
                  <a:lnTo>
                    <a:pt x="-111" y="156751"/>
                  </a:lnTo>
                  <a:lnTo>
                    <a:pt x="8819" y="165681"/>
                  </a:lnTo>
                  <a:cubicBezTo>
                    <a:pt x="15516" y="163449"/>
                    <a:pt x="22958" y="162332"/>
                    <a:pt x="31143" y="162332"/>
                  </a:cubicBezTo>
                  <a:lnTo>
                    <a:pt x="259967" y="162332"/>
                  </a:lnTo>
                  <a:lnTo>
                    <a:pt x="239875" y="142241"/>
                  </a:lnTo>
                  <a:lnTo>
                    <a:pt x="225364" y="156751"/>
                  </a:lnTo>
                  <a:lnTo>
                    <a:pt x="174018" y="156751"/>
                  </a:lnTo>
                  <a:lnTo>
                    <a:pt x="174018" y="87546"/>
                  </a:lnTo>
                  <a:lnTo>
                    <a:pt x="239875" y="87546"/>
                  </a:lnTo>
                  <a:lnTo>
                    <a:pt x="219783" y="67454"/>
                  </a:lnTo>
                  <a:lnTo>
                    <a:pt x="205272" y="81965"/>
                  </a:lnTo>
                  <a:lnTo>
                    <a:pt x="75792" y="81965"/>
                  </a:lnTo>
                  <a:lnTo>
                    <a:pt x="75792" y="32852"/>
                  </a:lnTo>
                  <a:cubicBezTo>
                    <a:pt x="97372" y="31364"/>
                    <a:pt x="121928" y="29317"/>
                    <a:pt x="149462" y="26713"/>
                  </a:cubicBezTo>
                  <a:cubicBezTo>
                    <a:pt x="176995" y="24108"/>
                    <a:pt x="197086" y="22434"/>
                    <a:pt x="209737" y="21690"/>
                  </a:cubicBezTo>
                  <a:lnTo>
                    <a:pt x="192994" y="482"/>
                  </a:lnTo>
                  <a:cubicBezTo>
                    <a:pt x="180344" y="7179"/>
                    <a:pt x="164531" y="12574"/>
                    <a:pt x="145555" y="16667"/>
                  </a:cubicBezTo>
                  <a:cubicBezTo>
                    <a:pt x="126579" y="20760"/>
                    <a:pt x="103697" y="24294"/>
                    <a:pt x="76908" y="27271"/>
                  </a:cubicBezTo>
                  <a:lnTo>
                    <a:pt x="59049" y="16109"/>
                  </a:lnTo>
                  <a:cubicBezTo>
                    <a:pt x="59793" y="39177"/>
                    <a:pt x="60165" y="60757"/>
                    <a:pt x="60165" y="80849"/>
                  </a:cubicBezTo>
                  <a:lnTo>
                    <a:pt x="60165" y="156751"/>
                  </a:lnTo>
                  <a:close/>
                  <a:moveTo>
                    <a:pt x="91419" y="174611"/>
                  </a:moveTo>
                  <a:cubicBezTo>
                    <a:pt x="85466" y="182796"/>
                    <a:pt x="75606" y="192656"/>
                    <a:pt x="61839" y="204190"/>
                  </a:cubicBezTo>
                  <a:cubicBezTo>
                    <a:pt x="48073" y="215724"/>
                    <a:pt x="27423" y="229677"/>
                    <a:pt x="-111" y="246048"/>
                  </a:cubicBezTo>
                  <a:lnTo>
                    <a:pt x="1006" y="250513"/>
                  </a:lnTo>
                  <a:cubicBezTo>
                    <a:pt x="33004" y="236374"/>
                    <a:pt x="65374" y="218515"/>
                    <a:pt x="98116" y="196935"/>
                  </a:cubicBezTo>
                  <a:lnTo>
                    <a:pt x="111511" y="195819"/>
                  </a:lnTo>
                  <a:lnTo>
                    <a:pt x="91419" y="174611"/>
                  </a:lnTo>
                  <a:close/>
                  <a:moveTo>
                    <a:pt x="153927" y="174611"/>
                  </a:moveTo>
                  <a:lnTo>
                    <a:pt x="151694" y="179076"/>
                  </a:lnTo>
                  <a:cubicBezTo>
                    <a:pt x="167321" y="189494"/>
                    <a:pt x="180157" y="199167"/>
                    <a:pt x="190203" y="208097"/>
                  </a:cubicBezTo>
                  <a:cubicBezTo>
                    <a:pt x="200249" y="217027"/>
                    <a:pt x="209737" y="227259"/>
                    <a:pt x="218667" y="238793"/>
                  </a:cubicBezTo>
                  <a:cubicBezTo>
                    <a:pt x="227596" y="250327"/>
                    <a:pt x="233922" y="248653"/>
                    <a:pt x="237642" y="233770"/>
                  </a:cubicBezTo>
                  <a:cubicBezTo>
                    <a:pt x="241363" y="218887"/>
                    <a:pt x="213458" y="199167"/>
                    <a:pt x="153927" y="174611"/>
                  </a:cubicBezTo>
                  <a:lnTo>
                    <a:pt x="153927" y="174611"/>
                  </a:lnTo>
                  <a:close/>
                  <a:moveTo>
                    <a:pt x="75792" y="87546"/>
                  </a:moveTo>
                  <a:lnTo>
                    <a:pt x="158391" y="87546"/>
                  </a:lnTo>
                  <a:lnTo>
                    <a:pt x="158391" y="156751"/>
                  </a:lnTo>
                  <a:lnTo>
                    <a:pt x="75792" y="156751"/>
                  </a:lnTo>
                  <a:lnTo>
                    <a:pt x="75792" y="87546"/>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74" name="Graphic 2">
            <a:extLst>
              <a:ext uri="{FF2B5EF4-FFF2-40B4-BE49-F238E27FC236}">
                <a16:creationId xmlns:a16="http://schemas.microsoft.com/office/drawing/2014/main" id="{AC3E2455-BBB0-29A3-FBC8-A2B5EDA96CB7}"/>
              </a:ext>
            </a:extLst>
          </p:cNvPr>
          <p:cNvGrpSpPr/>
          <p:nvPr/>
        </p:nvGrpSpPr>
        <p:grpSpPr>
          <a:xfrm>
            <a:off x="5621497" y="4165018"/>
            <a:ext cx="464343" cy="464343"/>
            <a:chOff x="8140303" y="4044553"/>
            <a:chExt cx="464343" cy="464343"/>
          </a:xfrm>
        </p:grpSpPr>
        <p:sp>
          <p:nvSpPr>
            <p:cNvPr id="1675" name="Freeform: Shape 1674">
              <a:extLst>
                <a:ext uri="{FF2B5EF4-FFF2-40B4-BE49-F238E27FC236}">
                  <a16:creationId xmlns:a16="http://schemas.microsoft.com/office/drawing/2014/main" id="{F92FF46A-E48F-2CDC-D186-625F707CD7D6}"/>
                </a:ext>
              </a:extLst>
            </p:cNvPr>
            <p:cNvSpPr/>
            <p:nvPr/>
          </p:nvSpPr>
          <p:spPr>
            <a:xfrm rot="-5400000">
              <a:off x="8357350" y="4188823"/>
              <a:ext cx="228600" cy="228600"/>
            </a:xfrm>
            <a:custGeom>
              <a:avLst/>
              <a:gdLst>
                <a:gd name="connsiteX0" fmla="*/ 229209 w 228600"/>
                <a:gd name="connsiteY0" fmla="*/ 114629 h 228600"/>
                <a:gd name="connsiteX1" fmla="*/ 114909 w 228600"/>
                <a:gd name="connsiteY1" fmla="*/ 228929 h 228600"/>
                <a:gd name="connsiteX2" fmla="*/ 609 w 228600"/>
                <a:gd name="connsiteY2" fmla="*/ 114629 h 228600"/>
                <a:gd name="connsiteX3" fmla="*/ 114909 w 228600"/>
                <a:gd name="connsiteY3" fmla="*/ 329 h 228600"/>
                <a:gd name="connsiteX4" fmla="*/ 229209 w 228600"/>
                <a:gd name="connsiteY4" fmla="*/ 114629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9209" y="114629"/>
                  </a:moveTo>
                  <a:cubicBezTo>
                    <a:pt x="229209" y="177723"/>
                    <a:pt x="178003" y="228929"/>
                    <a:pt x="114909" y="228929"/>
                  </a:cubicBezTo>
                  <a:cubicBezTo>
                    <a:pt x="51816" y="228929"/>
                    <a:pt x="609" y="177723"/>
                    <a:pt x="609" y="114629"/>
                  </a:cubicBezTo>
                  <a:cubicBezTo>
                    <a:pt x="609" y="51536"/>
                    <a:pt x="51816" y="329"/>
                    <a:pt x="114909" y="329"/>
                  </a:cubicBezTo>
                  <a:cubicBezTo>
                    <a:pt x="178003" y="329"/>
                    <a:pt x="229209" y="51536"/>
                    <a:pt x="229209" y="114629"/>
                  </a:cubicBezTo>
                  <a:close/>
                </a:path>
              </a:pathLst>
            </a:custGeom>
            <a:solidFill>
              <a:srgbClr val="8AE234"/>
            </a:solidFill>
            <a:ln w="19050" cap="rnd">
              <a:solidFill>
                <a:srgbClr val="000000"/>
              </a:solidFill>
              <a:prstDash val="solid"/>
              <a:bevel/>
            </a:ln>
          </p:spPr>
          <p:txBody>
            <a:bodyPr rtlCol="0" anchor="ctr"/>
            <a:lstStyle/>
            <a:p>
              <a:endParaRPr lang="en-US"/>
            </a:p>
          </p:txBody>
        </p:sp>
        <p:sp>
          <p:nvSpPr>
            <p:cNvPr id="1676" name="Freeform: Shape 1675">
              <a:extLst>
                <a:ext uri="{FF2B5EF4-FFF2-40B4-BE49-F238E27FC236}">
                  <a16:creationId xmlns:a16="http://schemas.microsoft.com/office/drawing/2014/main" id="{4E666E3E-68D6-6D24-A636-D26C2CAC304A}"/>
                </a:ext>
              </a:extLst>
            </p:cNvPr>
            <p:cNvSpPr/>
            <p:nvPr/>
          </p:nvSpPr>
          <p:spPr>
            <a:xfrm>
              <a:off x="8140303" y="4044553"/>
              <a:ext cx="464343" cy="464343"/>
            </a:xfrm>
            <a:custGeom>
              <a:avLst/>
              <a:gdLst>
                <a:gd name="connsiteX0" fmla="*/ 464840 w 464343"/>
                <a:gd name="connsiteY0" fmla="*/ 232548 h 464343"/>
                <a:gd name="connsiteX1" fmla="*/ 232668 w 464343"/>
                <a:gd name="connsiteY1" fmla="*/ 464720 h 464343"/>
                <a:gd name="connsiteX2" fmla="*/ 497 w 464343"/>
                <a:gd name="connsiteY2" fmla="*/ 232548 h 464343"/>
                <a:gd name="connsiteX3" fmla="*/ 232668 w 464343"/>
                <a:gd name="connsiteY3" fmla="*/ 377 h 464343"/>
                <a:gd name="connsiteX4" fmla="*/ 464840 w 464343"/>
                <a:gd name="connsiteY4" fmla="*/ 23254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840" y="232548"/>
                  </a:moveTo>
                  <a:cubicBezTo>
                    <a:pt x="464840" y="360707"/>
                    <a:pt x="360827" y="464720"/>
                    <a:pt x="232668" y="464720"/>
                  </a:cubicBezTo>
                  <a:cubicBezTo>
                    <a:pt x="104510" y="464720"/>
                    <a:pt x="497" y="360707"/>
                    <a:pt x="497" y="232548"/>
                  </a:cubicBezTo>
                  <a:cubicBezTo>
                    <a:pt x="497" y="104390"/>
                    <a:pt x="104510" y="377"/>
                    <a:pt x="232668" y="377"/>
                  </a:cubicBezTo>
                  <a:cubicBezTo>
                    <a:pt x="360827" y="377"/>
                    <a:pt x="464840" y="104390"/>
                    <a:pt x="464840" y="23254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77" name="Freeform: Shape 1676">
              <a:extLst>
                <a:ext uri="{FF2B5EF4-FFF2-40B4-BE49-F238E27FC236}">
                  <a16:creationId xmlns:a16="http://schemas.microsoft.com/office/drawing/2014/main" id="{BE9F2D7A-4DA4-2EFA-456D-D291AA3DB635}"/>
                </a:ext>
              </a:extLst>
            </p:cNvPr>
            <p:cNvSpPr/>
            <p:nvPr/>
          </p:nvSpPr>
          <p:spPr>
            <a:xfrm>
              <a:off x="8174925" y="4079175"/>
              <a:ext cx="395099" cy="395099"/>
            </a:xfrm>
            <a:custGeom>
              <a:avLst/>
              <a:gdLst>
                <a:gd name="connsiteX0" fmla="*/ 395596 w 395099"/>
                <a:gd name="connsiteY0" fmla="*/ 197926 h 395099"/>
                <a:gd name="connsiteX1" fmla="*/ 198046 w 395099"/>
                <a:gd name="connsiteY1" fmla="*/ 395476 h 395099"/>
                <a:gd name="connsiteX2" fmla="*/ 497 w 395099"/>
                <a:gd name="connsiteY2" fmla="*/ 197926 h 395099"/>
                <a:gd name="connsiteX3" fmla="*/ 198046 w 395099"/>
                <a:gd name="connsiteY3" fmla="*/ 377 h 395099"/>
                <a:gd name="connsiteX4" fmla="*/ 395596 w 395099"/>
                <a:gd name="connsiteY4" fmla="*/ 19792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596" y="197926"/>
                  </a:moveTo>
                  <a:cubicBezTo>
                    <a:pt x="395596" y="307030"/>
                    <a:pt x="307150" y="395476"/>
                    <a:pt x="198046" y="395476"/>
                  </a:cubicBezTo>
                  <a:cubicBezTo>
                    <a:pt x="88943" y="395476"/>
                    <a:pt x="497" y="307030"/>
                    <a:pt x="497" y="197926"/>
                  </a:cubicBezTo>
                  <a:cubicBezTo>
                    <a:pt x="497" y="88823"/>
                    <a:pt x="88943" y="377"/>
                    <a:pt x="198046" y="377"/>
                  </a:cubicBezTo>
                  <a:cubicBezTo>
                    <a:pt x="307150" y="377"/>
                    <a:pt x="395596" y="88823"/>
                    <a:pt x="395596" y="197926"/>
                  </a:cubicBezTo>
                  <a:close/>
                </a:path>
              </a:pathLst>
            </a:custGeom>
            <a:noFill/>
            <a:ln w="19050" cap="rnd">
              <a:solidFill>
                <a:srgbClr val="CC0000"/>
              </a:solidFill>
              <a:prstDash val="solid"/>
              <a:bevel/>
            </a:ln>
          </p:spPr>
          <p:txBody>
            <a:bodyPr rtlCol="0" anchor="ctr"/>
            <a:lstStyle/>
            <a:p>
              <a:endParaRPr lang="en-US"/>
            </a:p>
          </p:txBody>
        </p:sp>
        <p:sp>
          <p:nvSpPr>
            <p:cNvPr id="1678" name="Freeform: Shape 1677">
              <a:extLst>
                <a:ext uri="{FF2B5EF4-FFF2-40B4-BE49-F238E27FC236}">
                  <a16:creationId xmlns:a16="http://schemas.microsoft.com/office/drawing/2014/main" id="{07076723-3A92-3844-B4F2-915EC5504844}"/>
                </a:ext>
              </a:extLst>
            </p:cNvPr>
            <p:cNvSpPr/>
            <p:nvPr/>
          </p:nvSpPr>
          <p:spPr>
            <a:xfrm>
              <a:off x="8242436" y="4141775"/>
              <a:ext cx="260077" cy="250031"/>
            </a:xfrm>
            <a:custGeom>
              <a:avLst/>
              <a:gdLst>
                <a:gd name="connsiteX0" fmla="*/ 60285 w 260077"/>
                <a:gd name="connsiteY0" fmla="*/ 156751 h 250031"/>
                <a:gd name="connsiteX1" fmla="*/ 9 w 260077"/>
                <a:gd name="connsiteY1" fmla="*/ 156751 h 250031"/>
                <a:gd name="connsiteX2" fmla="*/ 8939 w 260077"/>
                <a:gd name="connsiteY2" fmla="*/ 165681 h 250031"/>
                <a:gd name="connsiteX3" fmla="*/ 31263 w 260077"/>
                <a:gd name="connsiteY3" fmla="*/ 162332 h 250031"/>
                <a:gd name="connsiteX4" fmla="*/ 260087 w 260077"/>
                <a:gd name="connsiteY4" fmla="*/ 162332 h 250031"/>
                <a:gd name="connsiteX5" fmla="*/ 239995 w 260077"/>
                <a:gd name="connsiteY5" fmla="*/ 142241 h 250031"/>
                <a:gd name="connsiteX6" fmla="*/ 225484 w 260077"/>
                <a:gd name="connsiteY6" fmla="*/ 156751 h 250031"/>
                <a:gd name="connsiteX7" fmla="*/ 174138 w 260077"/>
                <a:gd name="connsiteY7" fmla="*/ 156751 h 250031"/>
                <a:gd name="connsiteX8" fmla="*/ 174138 w 260077"/>
                <a:gd name="connsiteY8" fmla="*/ 87546 h 250031"/>
                <a:gd name="connsiteX9" fmla="*/ 239995 w 260077"/>
                <a:gd name="connsiteY9" fmla="*/ 87546 h 250031"/>
                <a:gd name="connsiteX10" fmla="*/ 219903 w 260077"/>
                <a:gd name="connsiteY10" fmla="*/ 67454 h 250031"/>
                <a:gd name="connsiteX11" fmla="*/ 205392 w 260077"/>
                <a:gd name="connsiteY11" fmla="*/ 81965 h 250031"/>
                <a:gd name="connsiteX12" fmla="*/ 75912 w 260077"/>
                <a:gd name="connsiteY12" fmla="*/ 81965 h 250031"/>
                <a:gd name="connsiteX13" fmla="*/ 75912 w 260077"/>
                <a:gd name="connsiteY13" fmla="*/ 32852 h 250031"/>
                <a:gd name="connsiteX14" fmla="*/ 149582 w 260077"/>
                <a:gd name="connsiteY14" fmla="*/ 26713 h 250031"/>
                <a:gd name="connsiteX15" fmla="*/ 209857 w 260077"/>
                <a:gd name="connsiteY15" fmla="*/ 21690 h 250031"/>
                <a:gd name="connsiteX16" fmla="*/ 193114 w 260077"/>
                <a:gd name="connsiteY16" fmla="*/ 482 h 250031"/>
                <a:gd name="connsiteX17" fmla="*/ 145675 w 260077"/>
                <a:gd name="connsiteY17" fmla="*/ 16667 h 250031"/>
                <a:gd name="connsiteX18" fmla="*/ 77028 w 260077"/>
                <a:gd name="connsiteY18" fmla="*/ 27271 h 250031"/>
                <a:gd name="connsiteX19" fmla="*/ 59169 w 260077"/>
                <a:gd name="connsiteY19" fmla="*/ 16109 h 250031"/>
                <a:gd name="connsiteX20" fmla="*/ 60285 w 260077"/>
                <a:gd name="connsiteY20" fmla="*/ 80849 h 250031"/>
                <a:gd name="connsiteX21" fmla="*/ 60285 w 260077"/>
                <a:gd name="connsiteY21" fmla="*/ 156751 h 250031"/>
                <a:gd name="connsiteX22" fmla="*/ 91539 w 260077"/>
                <a:gd name="connsiteY22" fmla="*/ 174611 h 250031"/>
                <a:gd name="connsiteX23" fmla="*/ 61959 w 260077"/>
                <a:gd name="connsiteY23" fmla="*/ 204190 h 250031"/>
                <a:gd name="connsiteX24" fmla="*/ 9 w 260077"/>
                <a:gd name="connsiteY24" fmla="*/ 246048 h 250031"/>
                <a:gd name="connsiteX25" fmla="*/ 1126 w 260077"/>
                <a:gd name="connsiteY25" fmla="*/ 250513 h 250031"/>
                <a:gd name="connsiteX26" fmla="*/ 98236 w 260077"/>
                <a:gd name="connsiteY26" fmla="*/ 196935 h 250031"/>
                <a:gd name="connsiteX27" fmla="*/ 111631 w 260077"/>
                <a:gd name="connsiteY27" fmla="*/ 195819 h 250031"/>
                <a:gd name="connsiteX28" fmla="*/ 91539 w 260077"/>
                <a:gd name="connsiteY28" fmla="*/ 174611 h 250031"/>
                <a:gd name="connsiteX29" fmla="*/ 154047 w 260077"/>
                <a:gd name="connsiteY29" fmla="*/ 174611 h 250031"/>
                <a:gd name="connsiteX30" fmla="*/ 151814 w 260077"/>
                <a:gd name="connsiteY30" fmla="*/ 179076 h 250031"/>
                <a:gd name="connsiteX31" fmla="*/ 190323 w 260077"/>
                <a:gd name="connsiteY31" fmla="*/ 208097 h 250031"/>
                <a:gd name="connsiteX32" fmla="*/ 218787 w 260077"/>
                <a:gd name="connsiteY32" fmla="*/ 238793 h 250031"/>
                <a:gd name="connsiteX33" fmla="*/ 237762 w 260077"/>
                <a:gd name="connsiteY33" fmla="*/ 233770 h 250031"/>
                <a:gd name="connsiteX34" fmla="*/ 154047 w 260077"/>
                <a:gd name="connsiteY34" fmla="*/ 174611 h 250031"/>
                <a:gd name="connsiteX35" fmla="*/ 154047 w 260077"/>
                <a:gd name="connsiteY35" fmla="*/ 174611 h 250031"/>
                <a:gd name="connsiteX36" fmla="*/ 75912 w 260077"/>
                <a:gd name="connsiteY36" fmla="*/ 87546 h 250031"/>
                <a:gd name="connsiteX37" fmla="*/ 158511 w 260077"/>
                <a:gd name="connsiteY37" fmla="*/ 87546 h 250031"/>
                <a:gd name="connsiteX38" fmla="*/ 158511 w 260077"/>
                <a:gd name="connsiteY38" fmla="*/ 156751 h 250031"/>
                <a:gd name="connsiteX39" fmla="*/ 75912 w 260077"/>
                <a:gd name="connsiteY39" fmla="*/ 156751 h 250031"/>
                <a:gd name="connsiteX40" fmla="*/ 75912 w 260077"/>
                <a:gd name="connsiteY40" fmla="*/ 87546 h 25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0077" h="250031">
                  <a:moveTo>
                    <a:pt x="60285" y="156751"/>
                  </a:moveTo>
                  <a:lnTo>
                    <a:pt x="9" y="156751"/>
                  </a:lnTo>
                  <a:lnTo>
                    <a:pt x="8939" y="165681"/>
                  </a:lnTo>
                  <a:cubicBezTo>
                    <a:pt x="15636" y="163449"/>
                    <a:pt x="23078" y="162332"/>
                    <a:pt x="31263" y="162332"/>
                  </a:cubicBezTo>
                  <a:lnTo>
                    <a:pt x="260087" y="162332"/>
                  </a:lnTo>
                  <a:lnTo>
                    <a:pt x="239995" y="142241"/>
                  </a:lnTo>
                  <a:lnTo>
                    <a:pt x="225484" y="156751"/>
                  </a:lnTo>
                  <a:lnTo>
                    <a:pt x="174138" y="156751"/>
                  </a:lnTo>
                  <a:lnTo>
                    <a:pt x="174138" y="87546"/>
                  </a:lnTo>
                  <a:lnTo>
                    <a:pt x="239995" y="87546"/>
                  </a:lnTo>
                  <a:lnTo>
                    <a:pt x="219903" y="67454"/>
                  </a:lnTo>
                  <a:lnTo>
                    <a:pt x="205392" y="81965"/>
                  </a:lnTo>
                  <a:lnTo>
                    <a:pt x="75912" y="81965"/>
                  </a:lnTo>
                  <a:lnTo>
                    <a:pt x="75912" y="32852"/>
                  </a:lnTo>
                  <a:cubicBezTo>
                    <a:pt x="97492" y="31364"/>
                    <a:pt x="122048" y="29317"/>
                    <a:pt x="149582" y="26713"/>
                  </a:cubicBezTo>
                  <a:cubicBezTo>
                    <a:pt x="177115" y="24108"/>
                    <a:pt x="197206" y="22434"/>
                    <a:pt x="209857" y="21690"/>
                  </a:cubicBezTo>
                  <a:lnTo>
                    <a:pt x="193114" y="482"/>
                  </a:lnTo>
                  <a:cubicBezTo>
                    <a:pt x="180464" y="7179"/>
                    <a:pt x="164651" y="12574"/>
                    <a:pt x="145675" y="16667"/>
                  </a:cubicBezTo>
                  <a:cubicBezTo>
                    <a:pt x="126699" y="20760"/>
                    <a:pt x="103817" y="24294"/>
                    <a:pt x="77028" y="27271"/>
                  </a:cubicBezTo>
                  <a:lnTo>
                    <a:pt x="59169" y="16109"/>
                  </a:lnTo>
                  <a:cubicBezTo>
                    <a:pt x="59913" y="39177"/>
                    <a:pt x="60285" y="60757"/>
                    <a:pt x="60285" y="80849"/>
                  </a:cubicBezTo>
                  <a:lnTo>
                    <a:pt x="60285" y="156751"/>
                  </a:lnTo>
                  <a:close/>
                  <a:moveTo>
                    <a:pt x="91539" y="174611"/>
                  </a:moveTo>
                  <a:cubicBezTo>
                    <a:pt x="85586" y="182796"/>
                    <a:pt x="75726" y="192656"/>
                    <a:pt x="61959" y="204190"/>
                  </a:cubicBezTo>
                  <a:cubicBezTo>
                    <a:pt x="48193" y="215724"/>
                    <a:pt x="27543" y="229677"/>
                    <a:pt x="9" y="246048"/>
                  </a:cubicBezTo>
                  <a:lnTo>
                    <a:pt x="1126" y="250513"/>
                  </a:lnTo>
                  <a:cubicBezTo>
                    <a:pt x="33124" y="236374"/>
                    <a:pt x="65494" y="218515"/>
                    <a:pt x="98236" y="196935"/>
                  </a:cubicBezTo>
                  <a:lnTo>
                    <a:pt x="111631" y="195819"/>
                  </a:lnTo>
                  <a:lnTo>
                    <a:pt x="91539" y="174611"/>
                  </a:lnTo>
                  <a:close/>
                  <a:moveTo>
                    <a:pt x="154047" y="174611"/>
                  </a:moveTo>
                  <a:lnTo>
                    <a:pt x="151814" y="179076"/>
                  </a:lnTo>
                  <a:cubicBezTo>
                    <a:pt x="167441" y="189494"/>
                    <a:pt x="180277" y="199167"/>
                    <a:pt x="190323" y="208097"/>
                  </a:cubicBezTo>
                  <a:cubicBezTo>
                    <a:pt x="200369" y="217027"/>
                    <a:pt x="209857" y="227259"/>
                    <a:pt x="218787" y="238793"/>
                  </a:cubicBezTo>
                  <a:cubicBezTo>
                    <a:pt x="227716" y="250327"/>
                    <a:pt x="234042" y="248653"/>
                    <a:pt x="237762" y="233770"/>
                  </a:cubicBezTo>
                  <a:cubicBezTo>
                    <a:pt x="241483" y="218887"/>
                    <a:pt x="213578" y="199167"/>
                    <a:pt x="154047" y="174611"/>
                  </a:cubicBezTo>
                  <a:lnTo>
                    <a:pt x="154047" y="174611"/>
                  </a:lnTo>
                  <a:close/>
                  <a:moveTo>
                    <a:pt x="75912" y="87546"/>
                  </a:moveTo>
                  <a:lnTo>
                    <a:pt x="158511" y="87546"/>
                  </a:lnTo>
                  <a:lnTo>
                    <a:pt x="158511" y="156751"/>
                  </a:lnTo>
                  <a:lnTo>
                    <a:pt x="75912" y="156751"/>
                  </a:lnTo>
                  <a:lnTo>
                    <a:pt x="75912" y="87546"/>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79" name="Graphic 2">
            <a:extLst>
              <a:ext uri="{FF2B5EF4-FFF2-40B4-BE49-F238E27FC236}">
                <a16:creationId xmlns:a16="http://schemas.microsoft.com/office/drawing/2014/main" id="{07C76E90-81D0-6BF5-09B2-204431BA9DC3}"/>
              </a:ext>
            </a:extLst>
          </p:cNvPr>
          <p:cNvGrpSpPr/>
          <p:nvPr/>
        </p:nvGrpSpPr>
        <p:grpSpPr>
          <a:xfrm>
            <a:off x="4902128" y="4878758"/>
            <a:ext cx="464343" cy="464343"/>
            <a:chOff x="7568803" y="4616053"/>
            <a:chExt cx="464343" cy="464343"/>
          </a:xfrm>
        </p:grpSpPr>
        <p:sp>
          <p:nvSpPr>
            <p:cNvPr id="1680" name="Freeform: Shape 1679">
              <a:extLst>
                <a:ext uri="{FF2B5EF4-FFF2-40B4-BE49-F238E27FC236}">
                  <a16:creationId xmlns:a16="http://schemas.microsoft.com/office/drawing/2014/main" id="{84B34C9D-BFA8-A108-11B1-7F2E98979FF1}"/>
                </a:ext>
              </a:extLst>
            </p:cNvPr>
            <p:cNvSpPr/>
            <p:nvPr/>
          </p:nvSpPr>
          <p:spPr>
            <a:xfrm>
              <a:off x="7568803" y="4616053"/>
              <a:ext cx="464343" cy="464343"/>
            </a:xfrm>
            <a:custGeom>
              <a:avLst/>
              <a:gdLst>
                <a:gd name="connsiteX0" fmla="*/ 464780 w 464343"/>
                <a:gd name="connsiteY0" fmla="*/ 232608 h 464343"/>
                <a:gd name="connsiteX1" fmla="*/ 232608 w 464343"/>
                <a:gd name="connsiteY1" fmla="*/ 464780 h 464343"/>
                <a:gd name="connsiteX2" fmla="*/ 437 w 464343"/>
                <a:gd name="connsiteY2" fmla="*/ 232608 h 464343"/>
                <a:gd name="connsiteX3" fmla="*/ 232608 w 464343"/>
                <a:gd name="connsiteY3" fmla="*/ 437 h 464343"/>
                <a:gd name="connsiteX4" fmla="*/ 464780 w 464343"/>
                <a:gd name="connsiteY4" fmla="*/ 23260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780" y="232608"/>
                  </a:moveTo>
                  <a:cubicBezTo>
                    <a:pt x="464780" y="360767"/>
                    <a:pt x="360767" y="464780"/>
                    <a:pt x="232608" y="464780"/>
                  </a:cubicBezTo>
                  <a:cubicBezTo>
                    <a:pt x="104450" y="464780"/>
                    <a:pt x="437" y="360767"/>
                    <a:pt x="437" y="232608"/>
                  </a:cubicBezTo>
                  <a:cubicBezTo>
                    <a:pt x="437" y="104450"/>
                    <a:pt x="104450" y="437"/>
                    <a:pt x="232608" y="437"/>
                  </a:cubicBezTo>
                  <a:cubicBezTo>
                    <a:pt x="360767" y="437"/>
                    <a:pt x="464780" y="104450"/>
                    <a:pt x="464780" y="23260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81" name="Freeform: Shape 1680">
              <a:extLst>
                <a:ext uri="{FF2B5EF4-FFF2-40B4-BE49-F238E27FC236}">
                  <a16:creationId xmlns:a16="http://schemas.microsoft.com/office/drawing/2014/main" id="{E1AA82A2-2C96-E1F4-C4FA-CB55951DB84F}"/>
                </a:ext>
              </a:extLst>
            </p:cNvPr>
            <p:cNvSpPr/>
            <p:nvPr/>
          </p:nvSpPr>
          <p:spPr>
            <a:xfrm>
              <a:off x="7603425" y="4650675"/>
              <a:ext cx="395099" cy="395099"/>
            </a:xfrm>
            <a:custGeom>
              <a:avLst/>
              <a:gdLst>
                <a:gd name="connsiteX0" fmla="*/ 395536 w 395099"/>
                <a:gd name="connsiteY0" fmla="*/ 197986 h 395099"/>
                <a:gd name="connsiteX1" fmla="*/ 197986 w 395099"/>
                <a:gd name="connsiteY1" fmla="*/ 395536 h 395099"/>
                <a:gd name="connsiteX2" fmla="*/ 437 w 395099"/>
                <a:gd name="connsiteY2" fmla="*/ 197986 h 395099"/>
                <a:gd name="connsiteX3" fmla="*/ 197986 w 395099"/>
                <a:gd name="connsiteY3" fmla="*/ 437 h 395099"/>
                <a:gd name="connsiteX4" fmla="*/ 395536 w 395099"/>
                <a:gd name="connsiteY4" fmla="*/ 19798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536" y="197986"/>
                  </a:moveTo>
                  <a:cubicBezTo>
                    <a:pt x="395536" y="307090"/>
                    <a:pt x="307090" y="395536"/>
                    <a:pt x="197986" y="395536"/>
                  </a:cubicBezTo>
                  <a:cubicBezTo>
                    <a:pt x="88883" y="395536"/>
                    <a:pt x="437" y="307090"/>
                    <a:pt x="437" y="197986"/>
                  </a:cubicBezTo>
                  <a:cubicBezTo>
                    <a:pt x="437" y="88883"/>
                    <a:pt x="88883" y="437"/>
                    <a:pt x="197986" y="437"/>
                  </a:cubicBezTo>
                  <a:cubicBezTo>
                    <a:pt x="307090" y="437"/>
                    <a:pt x="395536" y="88883"/>
                    <a:pt x="395536" y="197986"/>
                  </a:cubicBezTo>
                  <a:close/>
                </a:path>
              </a:pathLst>
            </a:custGeom>
            <a:noFill/>
            <a:ln w="19050" cap="rnd">
              <a:solidFill>
                <a:srgbClr val="CC0000"/>
              </a:solidFill>
              <a:prstDash val="solid"/>
              <a:bevel/>
            </a:ln>
          </p:spPr>
          <p:txBody>
            <a:bodyPr rtlCol="0" anchor="ctr"/>
            <a:lstStyle/>
            <a:p>
              <a:endParaRPr lang="en-US"/>
            </a:p>
          </p:txBody>
        </p:sp>
        <p:sp>
          <p:nvSpPr>
            <p:cNvPr id="1682" name="Freeform: Shape 1681">
              <a:extLst>
                <a:ext uri="{FF2B5EF4-FFF2-40B4-BE49-F238E27FC236}">
                  <a16:creationId xmlns:a16="http://schemas.microsoft.com/office/drawing/2014/main" id="{B7534D3F-2C9F-F9CF-8938-3E017A96E019}"/>
                </a:ext>
              </a:extLst>
            </p:cNvPr>
            <p:cNvSpPr/>
            <p:nvPr/>
          </p:nvSpPr>
          <p:spPr>
            <a:xfrm>
              <a:off x="7671494" y="4709926"/>
              <a:ext cx="260077" cy="262309"/>
            </a:xfrm>
            <a:custGeom>
              <a:avLst/>
              <a:gdLst>
                <a:gd name="connsiteX0" fmla="*/ 163303 w 260077"/>
                <a:gd name="connsiteY0" fmla="*/ 173637 h 262309"/>
                <a:gd name="connsiteX1" fmla="*/ 163303 w 260077"/>
                <a:gd name="connsiteY1" fmla="*/ 178102 h 262309"/>
                <a:gd name="connsiteX2" fmla="*/ 199022 w 260077"/>
                <a:gd name="connsiteY2" fmla="*/ 202659 h 262309"/>
                <a:gd name="connsiteX3" fmla="*/ 219672 w 260077"/>
                <a:gd name="connsiteY3" fmla="*/ 190939 h 262309"/>
                <a:gd name="connsiteX4" fmla="*/ 231392 w 260077"/>
                <a:gd name="connsiteY4" fmla="*/ 158010 h 262309"/>
                <a:gd name="connsiteX5" fmla="*/ 233625 w 260077"/>
                <a:gd name="connsiteY5" fmla="*/ 57551 h 262309"/>
                <a:gd name="connsiteX6" fmla="*/ 242554 w 260077"/>
                <a:gd name="connsiteY6" fmla="*/ 49738 h 262309"/>
                <a:gd name="connsiteX7" fmla="*/ 222463 w 260077"/>
                <a:gd name="connsiteY7" fmla="*/ 34111 h 262309"/>
                <a:gd name="connsiteX8" fmla="*/ 214649 w 260077"/>
                <a:gd name="connsiteY8" fmla="*/ 46389 h 262309"/>
                <a:gd name="connsiteX9" fmla="*/ 139863 w 260077"/>
                <a:gd name="connsiteY9" fmla="*/ 46389 h 262309"/>
                <a:gd name="connsiteX10" fmla="*/ 151025 w 260077"/>
                <a:gd name="connsiteY10" fmla="*/ 18484 h 262309"/>
                <a:gd name="connsiteX11" fmla="*/ 158839 w 260077"/>
                <a:gd name="connsiteY11" fmla="*/ 12903 h 262309"/>
                <a:gd name="connsiteX12" fmla="*/ 133166 w 260077"/>
                <a:gd name="connsiteY12" fmla="*/ 625 h 262309"/>
                <a:gd name="connsiteX13" fmla="*/ 119771 w 260077"/>
                <a:gd name="connsiteY13" fmla="*/ 55877 h 262309"/>
                <a:gd name="connsiteX14" fmla="*/ 87401 w 260077"/>
                <a:gd name="connsiteY14" fmla="*/ 127873 h 262309"/>
                <a:gd name="connsiteX15" fmla="*/ 90750 w 260077"/>
                <a:gd name="connsiteY15" fmla="*/ 130105 h 262309"/>
                <a:gd name="connsiteX16" fmla="*/ 116422 w 260077"/>
                <a:gd name="connsiteY16" fmla="*/ 96619 h 262309"/>
                <a:gd name="connsiteX17" fmla="*/ 116422 w 260077"/>
                <a:gd name="connsiteY17" fmla="*/ 230564 h 262309"/>
                <a:gd name="connsiteX18" fmla="*/ 139863 w 260077"/>
                <a:gd name="connsiteY18" fmla="*/ 252888 h 262309"/>
                <a:gd name="connsiteX19" fmla="*/ 229160 w 260077"/>
                <a:gd name="connsiteY19" fmla="*/ 252888 h 262309"/>
                <a:gd name="connsiteX20" fmla="*/ 260414 w 260077"/>
                <a:gd name="connsiteY20" fmla="*/ 236145 h 262309"/>
                <a:gd name="connsiteX21" fmla="*/ 249252 w 260077"/>
                <a:gd name="connsiteY21" fmla="*/ 225541 h 262309"/>
                <a:gd name="connsiteX22" fmla="*/ 247019 w 260077"/>
                <a:gd name="connsiteY22" fmla="*/ 193729 h 262309"/>
                <a:gd name="connsiteX23" fmla="*/ 241438 w 260077"/>
                <a:gd name="connsiteY23" fmla="*/ 193729 h 262309"/>
                <a:gd name="connsiteX24" fmla="*/ 238089 w 260077"/>
                <a:gd name="connsiteY24" fmla="*/ 224983 h 262309"/>
                <a:gd name="connsiteX25" fmla="*/ 226927 w 260077"/>
                <a:gd name="connsiteY25" fmla="*/ 239494 h 262309"/>
                <a:gd name="connsiteX26" fmla="*/ 144328 w 260077"/>
                <a:gd name="connsiteY26" fmla="*/ 239494 h 262309"/>
                <a:gd name="connsiteX27" fmla="*/ 130933 w 260077"/>
                <a:gd name="connsiteY27" fmla="*/ 226099 h 262309"/>
                <a:gd name="connsiteX28" fmla="*/ 130933 w 260077"/>
                <a:gd name="connsiteY28" fmla="*/ 159127 h 262309"/>
                <a:gd name="connsiteX29" fmla="*/ 173349 w 260077"/>
                <a:gd name="connsiteY29" fmla="*/ 159127 h 262309"/>
                <a:gd name="connsiteX30" fmla="*/ 173349 w 260077"/>
                <a:gd name="connsiteY30" fmla="*/ 166940 h 262309"/>
                <a:gd name="connsiteX31" fmla="*/ 188976 w 260077"/>
                <a:gd name="connsiteY31" fmla="*/ 160243 h 262309"/>
                <a:gd name="connsiteX32" fmla="*/ 188976 w 260077"/>
                <a:gd name="connsiteY32" fmla="*/ 105549 h 262309"/>
                <a:gd name="connsiteX33" fmla="*/ 199022 w 260077"/>
                <a:gd name="connsiteY33" fmla="*/ 98851 h 262309"/>
                <a:gd name="connsiteX34" fmla="*/ 180047 w 260077"/>
                <a:gd name="connsiteY34" fmla="*/ 82108 h 262309"/>
                <a:gd name="connsiteX35" fmla="*/ 170001 w 260077"/>
                <a:gd name="connsiteY35" fmla="*/ 94386 h 262309"/>
                <a:gd name="connsiteX36" fmla="*/ 132049 w 260077"/>
                <a:gd name="connsiteY36" fmla="*/ 94386 h 262309"/>
                <a:gd name="connsiteX37" fmla="*/ 120887 w 260077"/>
                <a:gd name="connsiteY37" fmla="*/ 87689 h 262309"/>
                <a:gd name="connsiteX38" fmla="*/ 137630 w 260077"/>
                <a:gd name="connsiteY38" fmla="*/ 51970 h 262309"/>
                <a:gd name="connsiteX39" fmla="*/ 216881 w 260077"/>
                <a:gd name="connsiteY39" fmla="*/ 51970 h 262309"/>
                <a:gd name="connsiteX40" fmla="*/ 214091 w 260077"/>
                <a:gd name="connsiteY40" fmla="*/ 164150 h 262309"/>
                <a:gd name="connsiteX41" fmla="*/ 202371 w 260077"/>
                <a:gd name="connsiteY41" fmla="*/ 175312 h 262309"/>
                <a:gd name="connsiteX42" fmla="*/ 163303 w 260077"/>
                <a:gd name="connsiteY42" fmla="*/ 173637 h 262309"/>
                <a:gd name="connsiteX43" fmla="*/ 163303 w 260077"/>
                <a:gd name="connsiteY43" fmla="*/ 173637 h 262309"/>
                <a:gd name="connsiteX44" fmla="*/ 130933 w 260077"/>
                <a:gd name="connsiteY44" fmla="*/ 99967 h 262309"/>
                <a:gd name="connsiteX45" fmla="*/ 173349 w 260077"/>
                <a:gd name="connsiteY45" fmla="*/ 99967 h 262309"/>
                <a:gd name="connsiteX46" fmla="*/ 173349 w 260077"/>
                <a:gd name="connsiteY46" fmla="*/ 153546 h 262309"/>
                <a:gd name="connsiteX47" fmla="*/ 130933 w 260077"/>
                <a:gd name="connsiteY47" fmla="*/ 153546 h 262309"/>
                <a:gd name="connsiteX48" fmla="*/ 130933 w 260077"/>
                <a:gd name="connsiteY48" fmla="*/ 99967 h 262309"/>
                <a:gd name="connsiteX49" fmla="*/ 47217 w 260077"/>
                <a:gd name="connsiteY49" fmla="*/ 2857 h 262309"/>
                <a:gd name="connsiteX50" fmla="*/ 48334 w 260077"/>
                <a:gd name="connsiteY50" fmla="*/ 113920 h 262309"/>
                <a:gd name="connsiteX51" fmla="*/ 38846 w 260077"/>
                <a:gd name="connsiteY51" fmla="*/ 193729 h 262309"/>
                <a:gd name="connsiteX52" fmla="*/ 337 w 260077"/>
                <a:gd name="connsiteY52" fmla="*/ 259586 h 262309"/>
                <a:gd name="connsiteX53" fmla="*/ 2569 w 260077"/>
                <a:gd name="connsiteY53" fmla="*/ 262934 h 262309"/>
                <a:gd name="connsiteX54" fmla="*/ 60612 w 260077"/>
                <a:gd name="connsiteY54" fmla="*/ 171405 h 262309"/>
                <a:gd name="connsiteX55" fmla="*/ 86843 w 260077"/>
                <a:gd name="connsiteY55" fmla="*/ 205449 h 262309"/>
                <a:gd name="connsiteX56" fmla="*/ 96889 w 260077"/>
                <a:gd name="connsiteY56" fmla="*/ 220518 h 262309"/>
                <a:gd name="connsiteX57" fmla="*/ 103586 w 260077"/>
                <a:gd name="connsiteY57" fmla="*/ 209914 h 262309"/>
                <a:gd name="connsiteX58" fmla="*/ 96889 w 260077"/>
                <a:gd name="connsiteY58" fmla="*/ 188148 h 262309"/>
                <a:gd name="connsiteX59" fmla="*/ 61728 w 260077"/>
                <a:gd name="connsiteY59" fmla="*/ 165824 h 262309"/>
                <a:gd name="connsiteX60" fmla="*/ 63961 w 260077"/>
                <a:gd name="connsiteY60" fmla="*/ 104432 h 262309"/>
                <a:gd name="connsiteX61" fmla="*/ 89075 w 260077"/>
                <a:gd name="connsiteY61" fmla="*/ 80434 h 262309"/>
                <a:gd name="connsiteX62" fmla="*/ 106377 w 260077"/>
                <a:gd name="connsiteY62" fmla="*/ 68714 h 262309"/>
                <a:gd name="connsiteX63" fmla="*/ 90750 w 260077"/>
                <a:gd name="connsiteY63" fmla="*/ 49738 h 262309"/>
                <a:gd name="connsiteX64" fmla="*/ 63961 w 260077"/>
                <a:gd name="connsiteY64" fmla="*/ 95503 h 262309"/>
                <a:gd name="connsiteX65" fmla="*/ 63961 w 260077"/>
                <a:gd name="connsiteY65" fmla="*/ 22949 h 262309"/>
                <a:gd name="connsiteX66" fmla="*/ 72890 w 260077"/>
                <a:gd name="connsiteY66" fmla="*/ 14019 h 262309"/>
                <a:gd name="connsiteX67" fmla="*/ 47217 w 260077"/>
                <a:gd name="connsiteY67" fmla="*/ 2857 h 262309"/>
                <a:gd name="connsiteX68" fmla="*/ 24893 w 260077"/>
                <a:gd name="connsiteY68" fmla="*/ 76527 h 262309"/>
                <a:gd name="connsiteX69" fmla="*/ 20428 w 260077"/>
                <a:gd name="connsiteY69" fmla="*/ 76527 h 262309"/>
                <a:gd name="connsiteX70" fmla="*/ 7592 w 260077"/>
                <a:gd name="connsiteY70" fmla="*/ 113920 h 262309"/>
                <a:gd name="connsiteX71" fmla="*/ 4243 w 260077"/>
                <a:gd name="connsiteY71" fmla="*/ 128989 h 262309"/>
                <a:gd name="connsiteX72" fmla="*/ 17080 w 260077"/>
                <a:gd name="connsiteY72" fmla="*/ 129547 h 262309"/>
                <a:gd name="connsiteX73" fmla="*/ 27126 w 260077"/>
                <a:gd name="connsiteY73" fmla="*/ 115595 h 262309"/>
                <a:gd name="connsiteX74" fmla="*/ 24893 w 260077"/>
                <a:gd name="connsiteY74" fmla="*/ 76527 h 262309"/>
                <a:gd name="connsiteX75" fmla="*/ 24893 w 260077"/>
                <a:gd name="connsiteY75" fmla="*/ 76527 h 26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0077" h="262309">
                  <a:moveTo>
                    <a:pt x="163303" y="173637"/>
                  </a:moveTo>
                  <a:lnTo>
                    <a:pt x="163303" y="178102"/>
                  </a:lnTo>
                  <a:cubicBezTo>
                    <a:pt x="187860" y="183311"/>
                    <a:pt x="199766" y="191497"/>
                    <a:pt x="199022" y="202659"/>
                  </a:cubicBezTo>
                  <a:cubicBezTo>
                    <a:pt x="205719" y="201171"/>
                    <a:pt x="212603" y="197264"/>
                    <a:pt x="219672" y="190939"/>
                  </a:cubicBezTo>
                  <a:cubicBezTo>
                    <a:pt x="226741" y="184613"/>
                    <a:pt x="230648" y="173637"/>
                    <a:pt x="231392" y="158010"/>
                  </a:cubicBezTo>
                  <a:cubicBezTo>
                    <a:pt x="232136" y="142384"/>
                    <a:pt x="232880" y="108897"/>
                    <a:pt x="233625" y="57551"/>
                  </a:cubicBezTo>
                  <a:lnTo>
                    <a:pt x="242554" y="49738"/>
                  </a:lnTo>
                  <a:lnTo>
                    <a:pt x="222463" y="34111"/>
                  </a:lnTo>
                  <a:lnTo>
                    <a:pt x="214649" y="46389"/>
                  </a:lnTo>
                  <a:lnTo>
                    <a:pt x="139863" y="46389"/>
                  </a:lnTo>
                  <a:cubicBezTo>
                    <a:pt x="145072" y="31507"/>
                    <a:pt x="148792" y="22205"/>
                    <a:pt x="151025" y="18484"/>
                  </a:cubicBezTo>
                  <a:lnTo>
                    <a:pt x="158839" y="12903"/>
                  </a:lnTo>
                  <a:lnTo>
                    <a:pt x="133166" y="625"/>
                  </a:lnTo>
                  <a:cubicBezTo>
                    <a:pt x="131677" y="14019"/>
                    <a:pt x="127212" y="32437"/>
                    <a:pt x="119771" y="55877"/>
                  </a:cubicBezTo>
                  <a:cubicBezTo>
                    <a:pt x="112330" y="79318"/>
                    <a:pt x="101540" y="103316"/>
                    <a:pt x="87401" y="127873"/>
                  </a:cubicBezTo>
                  <a:lnTo>
                    <a:pt x="90750" y="130105"/>
                  </a:lnTo>
                  <a:cubicBezTo>
                    <a:pt x="98935" y="121920"/>
                    <a:pt x="107493" y="110758"/>
                    <a:pt x="116422" y="96619"/>
                  </a:cubicBezTo>
                  <a:lnTo>
                    <a:pt x="116422" y="230564"/>
                  </a:lnTo>
                  <a:cubicBezTo>
                    <a:pt x="116422" y="245447"/>
                    <a:pt x="124236" y="252888"/>
                    <a:pt x="139863" y="252888"/>
                  </a:cubicBezTo>
                  <a:lnTo>
                    <a:pt x="229160" y="252888"/>
                  </a:lnTo>
                  <a:cubicBezTo>
                    <a:pt x="244786" y="252888"/>
                    <a:pt x="255204" y="247307"/>
                    <a:pt x="260414" y="236145"/>
                  </a:cubicBezTo>
                  <a:cubicBezTo>
                    <a:pt x="255204" y="234657"/>
                    <a:pt x="251484" y="231122"/>
                    <a:pt x="249252" y="225541"/>
                  </a:cubicBezTo>
                  <a:cubicBezTo>
                    <a:pt x="247019" y="219960"/>
                    <a:pt x="246275" y="209356"/>
                    <a:pt x="247019" y="193729"/>
                  </a:cubicBezTo>
                  <a:lnTo>
                    <a:pt x="241438" y="193729"/>
                  </a:lnTo>
                  <a:cubicBezTo>
                    <a:pt x="240694" y="204891"/>
                    <a:pt x="239578" y="215309"/>
                    <a:pt x="238089" y="224983"/>
                  </a:cubicBezTo>
                  <a:cubicBezTo>
                    <a:pt x="236601" y="234657"/>
                    <a:pt x="232880" y="239494"/>
                    <a:pt x="226927" y="239494"/>
                  </a:cubicBezTo>
                  <a:lnTo>
                    <a:pt x="144328" y="239494"/>
                  </a:lnTo>
                  <a:cubicBezTo>
                    <a:pt x="136142" y="239494"/>
                    <a:pt x="131677" y="235029"/>
                    <a:pt x="130933" y="226099"/>
                  </a:cubicBezTo>
                  <a:lnTo>
                    <a:pt x="130933" y="159127"/>
                  </a:lnTo>
                  <a:lnTo>
                    <a:pt x="173349" y="159127"/>
                  </a:lnTo>
                  <a:lnTo>
                    <a:pt x="173349" y="166940"/>
                  </a:lnTo>
                  <a:lnTo>
                    <a:pt x="188976" y="160243"/>
                  </a:lnTo>
                  <a:lnTo>
                    <a:pt x="188976" y="105549"/>
                  </a:lnTo>
                  <a:lnTo>
                    <a:pt x="199022" y="98851"/>
                  </a:lnTo>
                  <a:lnTo>
                    <a:pt x="180047" y="82108"/>
                  </a:lnTo>
                  <a:lnTo>
                    <a:pt x="170001" y="94386"/>
                  </a:lnTo>
                  <a:lnTo>
                    <a:pt x="132049" y="94386"/>
                  </a:lnTo>
                  <a:lnTo>
                    <a:pt x="120887" y="87689"/>
                  </a:lnTo>
                  <a:cubicBezTo>
                    <a:pt x="127584" y="75039"/>
                    <a:pt x="133166" y="63133"/>
                    <a:pt x="137630" y="51970"/>
                  </a:cubicBezTo>
                  <a:lnTo>
                    <a:pt x="216881" y="51970"/>
                  </a:lnTo>
                  <a:cubicBezTo>
                    <a:pt x="216881" y="119687"/>
                    <a:pt x="215951" y="157080"/>
                    <a:pt x="214091" y="164150"/>
                  </a:cubicBezTo>
                  <a:cubicBezTo>
                    <a:pt x="212230" y="171219"/>
                    <a:pt x="208324" y="174940"/>
                    <a:pt x="202371" y="175312"/>
                  </a:cubicBezTo>
                  <a:cubicBezTo>
                    <a:pt x="196417" y="175684"/>
                    <a:pt x="183395" y="175126"/>
                    <a:pt x="163303" y="173637"/>
                  </a:cubicBezTo>
                  <a:lnTo>
                    <a:pt x="163303" y="173637"/>
                  </a:lnTo>
                  <a:close/>
                  <a:moveTo>
                    <a:pt x="130933" y="99967"/>
                  </a:moveTo>
                  <a:lnTo>
                    <a:pt x="173349" y="99967"/>
                  </a:lnTo>
                  <a:lnTo>
                    <a:pt x="173349" y="153546"/>
                  </a:lnTo>
                  <a:lnTo>
                    <a:pt x="130933" y="153546"/>
                  </a:lnTo>
                  <a:lnTo>
                    <a:pt x="130933" y="99967"/>
                  </a:lnTo>
                  <a:close/>
                  <a:moveTo>
                    <a:pt x="47217" y="2857"/>
                  </a:moveTo>
                  <a:cubicBezTo>
                    <a:pt x="47961" y="45273"/>
                    <a:pt x="48334" y="82294"/>
                    <a:pt x="48334" y="113920"/>
                  </a:cubicBezTo>
                  <a:cubicBezTo>
                    <a:pt x="48334" y="145546"/>
                    <a:pt x="45171" y="172149"/>
                    <a:pt x="38846" y="193729"/>
                  </a:cubicBezTo>
                  <a:cubicBezTo>
                    <a:pt x="32521" y="215309"/>
                    <a:pt x="19684" y="237261"/>
                    <a:pt x="337" y="259586"/>
                  </a:cubicBezTo>
                  <a:lnTo>
                    <a:pt x="2569" y="262934"/>
                  </a:lnTo>
                  <a:cubicBezTo>
                    <a:pt x="33823" y="237633"/>
                    <a:pt x="53170" y="207124"/>
                    <a:pt x="60612" y="171405"/>
                  </a:cubicBezTo>
                  <a:cubicBezTo>
                    <a:pt x="74006" y="184799"/>
                    <a:pt x="82750" y="196148"/>
                    <a:pt x="86843" y="205449"/>
                  </a:cubicBezTo>
                  <a:cubicBezTo>
                    <a:pt x="90936" y="214751"/>
                    <a:pt x="94284" y="219774"/>
                    <a:pt x="96889" y="220518"/>
                  </a:cubicBezTo>
                  <a:cubicBezTo>
                    <a:pt x="99493" y="221262"/>
                    <a:pt x="101726" y="217728"/>
                    <a:pt x="103586" y="209914"/>
                  </a:cubicBezTo>
                  <a:cubicBezTo>
                    <a:pt x="105446" y="202101"/>
                    <a:pt x="103214" y="194845"/>
                    <a:pt x="96889" y="188148"/>
                  </a:cubicBezTo>
                  <a:cubicBezTo>
                    <a:pt x="90563" y="181451"/>
                    <a:pt x="78843" y="174009"/>
                    <a:pt x="61728" y="165824"/>
                  </a:cubicBezTo>
                  <a:cubicBezTo>
                    <a:pt x="63216" y="141267"/>
                    <a:pt x="63960" y="120804"/>
                    <a:pt x="63961" y="104432"/>
                  </a:cubicBezTo>
                  <a:cubicBezTo>
                    <a:pt x="74378" y="94759"/>
                    <a:pt x="82750" y="86759"/>
                    <a:pt x="89075" y="80434"/>
                  </a:cubicBezTo>
                  <a:cubicBezTo>
                    <a:pt x="95400" y="74109"/>
                    <a:pt x="101167" y="70202"/>
                    <a:pt x="106377" y="68714"/>
                  </a:cubicBezTo>
                  <a:lnTo>
                    <a:pt x="90750" y="49738"/>
                  </a:lnTo>
                  <a:cubicBezTo>
                    <a:pt x="86285" y="62389"/>
                    <a:pt x="77355" y="77643"/>
                    <a:pt x="63961" y="95503"/>
                  </a:cubicBezTo>
                  <a:lnTo>
                    <a:pt x="63961" y="22949"/>
                  </a:lnTo>
                  <a:lnTo>
                    <a:pt x="72890" y="14019"/>
                  </a:lnTo>
                  <a:lnTo>
                    <a:pt x="47217" y="2857"/>
                  </a:lnTo>
                  <a:close/>
                  <a:moveTo>
                    <a:pt x="24893" y="76527"/>
                  </a:moveTo>
                  <a:lnTo>
                    <a:pt x="20428" y="76527"/>
                  </a:lnTo>
                  <a:cubicBezTo>
                    <a:pt x="17452" y="93642"/>
                    <a:pt x="13173" y="106107"/>
                    <a:pt x="7592" y="113920"/>
                  </a:cubicBezTo>
                  <a:cubicBezTo>
                    <a:pt x="2011" y="121734"/>
                    <a:pt x="895" y="126757"/>
                    <a:pt x="4243" y="128989"/>
                  </a:cubicBezTo>
                  <a:cubicBezTo>
                    <a:pt x="7592" y="131222"/>
                    <a:pt x="11871" y="131408"/>
                    <a:pt x="17080" y="129547"/>
                  </a:cubicBezTo>
                  <a:cubicBezTo>
                    <a:pt x="22289" y="127687"/>
                    <a:pt x="25637" y="123036"/>
                    <a:pt x="27126" y="115595"/>
                  </a:cubicBezTo>
                  <a:cubicBezTo>
                    <a:pt x="28614" y="108153"/>
                    <a:pt x="27869" y="95131"/>
                    <a:pt x="24893" y="76527"/>
                  </a:cubicBezTo>
                  <a:lnTo>
                    <a:pt x="24893" y="76527"/>
                  </a:lnTo>
                  <a:close/>
                </a:path>
              </a:pathLst>
            </a:custGeom>
            <a:solidFill>
              <a:srgbClr val="CC0000"/>
            </a:solidFill>
            <a:ln w="9525" cap="flat">
              <a:solidFill>
                <a:srgbClr val="CC0000"/>
              </a:solidFill>
              <a:prstDash val="solid"/>
              <a:miter/>
            </a:ln>
          </p:spPr>
          <p:txBody>
            <a:bodyPr rtlCol="0" anchor="ctr"/>
            <a:lstStyle/>
            <a:p>
              <a:endParaRPr lang="en-US"/>
            </a:p>
          </p:txBody>
        </p:sp>
      </p:grpSp>
      <p:sp>
        <p:nvSpPr>
          <p:cNvPr id="1688" name="TextBox 1687">
            <a:extLst>
              <a:ext uri="{FF2B5EF4-FFF2-40B4-BE49-F238E27FC236}">
                <a16:creationId xmlns:a16="http://schemas.microsoft.com/office/drawing/2014/main" id="{E4AA5851-7061-E284-2E6B-303E5A6E90FE}"/>
              </a:ext>
            </a:extLst>
          </p:cNvPr>
          <p:cNvSpPr txBox="1"/>
          <p:nvPr/>
        </p:nvSpPr>
        <p:spPr>
          <a:xfrm>
            <a:off x="6695440" y="698926"/>
            <a:ext cx="4826000" cy="4893647"/>
          </a:xfrm>
          <a:prstGeom prst="rect">
            <a:avLst/>
          </a:prstGeom>
          <a:noFill/>
        </p:spPr>
        <p:txBody>
          <a:bodyPr wrap="square" rtlCol="0">
            <a:spAutoFit/>
          </a:bodyPr>
          <a:lstStyle/>
          <a:p>
            <a:pPr algn="ctr"/>
            <a:r>
              <a:rPr lang="en-US" sz="5200" b="1">
                <a:latin typeface="Bahnschrift SemiBold Condensed" panose="020B0502040204020203" pitchFamily="34" charset="0"/>
              </a:rPr>
              <a:t>ỨNG DỤNG MINIMAX</a:t>
            </a:r>
          </a:p>
          <a:p>
            <a:pPr algn="ctr"/>
            <a:r>
              <a:rPr lang="en-US" sz="5200" b="1">
                <a:latin typeface="Bahnschrift SemiBold Condensed" panose="020B0502040204020203" pitchFamily="34" charset="0"/>
              </a:rPr>
              <a:t>&amp;</a:t>
            </a:r>
          </a:p>
          <a:p>
            <a:pPr algn="ctr"/>
            <a:r>
              <a:rPr lang="en-US" sz="5200" b="1">
                <a:latin typeface="Bahnschrift SemiBold Condensed" panose="020B0502040204020203" pitchFamily="34" charset="0"/>
              </a:rPr>
              <a:t>ALPHA-BETA PRUNING</a:t>
            </a:r>
          </a:p>
          <a:p>
            <a:pPr algn="ctr"/>
            <a:r>
              <a:rPr lang="en-US" sz="5200" b="1">
                <a:latin typeface="Bahnschrift SemiBold Condensed" panose="020B0502040204020203" pitchFamily="34" charset="0"/>
              </a:rPr>
              <a:t>TRONG XÂY DỰNG CHƯƠNG TRÌNH CHƠI CỜ TƯỚNG</a:t>
            </a:r>
          </a:p>
        </p:txBody>
      </p:sp>
      <p:sp>
        <p:nvSpPr>
          <p:cNvPr id="2" name="TextBox 1">
            <a:extLst>
              <a:ext uri="{FF2B5EF4-FFF2-40B4-BE49-F238E27FC236}">
                <a16:creationId xmlns:a16="http://schemas.microsoft.com/office/drawing/2014/main" id="{73DAF7D4-BE20-1F48-2C77-C7176FA5AB1D}"/>
              </a:ext>
            </a:extLst>
          </p:cNvPr>
          <p:cNvSpPr txBox="1"/>
          <p:nvPr/>
        </p:nvSpPr>
        <p:spPr>
          <a:xfrm>
            <a:off x="7739380" y="5835907"/>
            <a:ext cx="2738120" cy="646331"/>
          </a:xfrm>
          <a:prstGeom prst="rect">
            <a:avLst/>
          </a:prstGeom>
          <a:noFill/>
        </p:spPr>
        <p:txBody>
          <a:bodyPr wrap="square" rtlCol="0" anchor="ctr">
            <a:spAutoFit/>
          </a:bodyPr>
          <a:lstStyle/>
          <a:p>
            <a:pPr algn="ctr"/>
            <a:r>
              <a:rPr lang="en-US" sz="3600" b="1">
                <a:latin typeface="Bahnschrift Light" panose="020B0502040204020203" pitchFamily="34" charset="0"/>
              </a:rPr>
              <a:t>- NHÓM 8 -</a:t>
            </a:r>
          </a:p>
        </p:txBody>
      </p:sp>
    </p:spTree>
    <p:extLst>
      <p:ext uri="{BB962C8B-B14F-4D97-AF65-F5344CB8AC3E}">
        <p14:creationId xmlns:p14="http://schemas.microsoft.com/office/powerpoint/2010/main" val="39930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8AA2D-6F3E-38BE-8960-72264F1487D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CDF0DF-9244-1D21-613D-751483E9935D}"/>
              </a:ext>
            </a:extLst>
          </p:cNvPr>
          <p:cNvSpPr>
            <a:spLocks noGrp="1"/>
          </p:cNvSpPr>
          <p:nvPr>
            <p:ph type="sldNum" sz="quarter" idx="12"/>
          </p:nvPr>
        </p:nvSpPr>
        <p:spPr/>
        <p:txBody>
          <a:bodyPr/>
          <a:lstStyle/>
          <a:p>
            <a:fld id="{95DD254F-BADE-4073-9BED-34237F6FA37F}" type="slidenum">
              <a:rPr lang="en-US" smtClean="0"/>
              <a:t>10</a:t>
            </a:fld>
            <a:endParaRPr lang="en-US"/>
          </a:p>
        </p:txBody>
      </p:sp>
      <p:cxnSp>
        <p:nvCxnSpPr>
          <p:cNvPr id="6" name="Straight Connector 5">
            <a:extLst>
              <a:ext uri="{FF2B5EF4-FFF2-40B4-BE49-F238E27FC236}">
                <a16:creationId xmlns:a16="http://schemas.microsoft.com/office/drawing/2014/main" id="{5AFF8BBF-F392-DD87-D585-BD7CBC6EB93C}"/>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9A9976E0-B4DB-3037-BFEE-7D6136D172FE}"/>
              </a:ext>
            </a:extLst>
          </p:cNvPr>
          <p:cNvSpPr txBox="1"/>
          <p:nvPr/>
        </p:nvSpPr>
        <p:spPr>
          <a:xfrm>
            <a:off x="1086505" y="107012"/>
            <a:ext cx="4023858"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Minimax</a:t>
            </a:r>
          </a:p>
        </p:txBody>
      </p:sp>
      <p:grpSp>
        <p:nvGrpSpPr>
          <p:cNvPr id="10" name="Graphic 2">
            <a:extLst>
              <a:ext uri="{FF2B5EF4-FFF2-40B4-BE49-F238E27FC236}">
                <a16:creationId xmlns:a16="http://schemas.microsoft.com/office/drawing/2014/main" id="{05949D83-11DB-091C-8F24-6CD6FADDB4A6}"/>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D038EEB2-9921-D295-85F3-1838174BFD25}"/>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2000">
                  <a:latin typeface="VNI-Thufap2" pitchFamily="2" charset="0"/>
                </a:rPr>
                <a:t>2.1</a:t>
              </a:r>
            </a:p>
          </p:txBody>
        </p:sp>
        <p:sp>
          <p:nvSpPr>
            <p:cNvPr id="12" name="Freeform: Shape 11">
              <a:extLst>
                <a:ext uri="{FF2B5EF4-FFF2-40B4-BE49-F238E27FC236}">
                  <a16:creationId xmlns:a16="http://schemas.microsoft.com/office/drawing/2014/main" id="{77B14D74-1D0A-167D-DD4E-7185F03F03F8}"/>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56" name="Oval 55">
            <a:extLst>
              <a:ext uri="{FF2B5EF4-FFF2-40B4-BE49-F238E27FC236}">
                <a16:creationId xmlns:a16="http://schemas.microsoft.com/office/drawing/2014/main" id="{C346F1B8-6454-C98F-A9E4-83C2612CC6BB}"/>
              </a:ext>
            </a:extLst>
          </p:cNvPr>
          <p:cNvSpPr/>
          <p:nvPr/>
        </p:nvSpPr>
        <p:spPr>
          <a:xfrm>
            <a:off x="5506720" y="11558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latin typeface="Bahnschrift Light" panose="020B0502040204020203" pitchFamily="34" charset="0"/>
              </a:rPr>
              <a:t>A</a:t>
            </a:r>
          </a:p>
        </p:txBody>
      </p:sp>
      <p:sp>
        <p:nvSpPr>
          <p:cNvPr id="57" name="Oval 56">
            <a:extLst>
              <a:ext uri="{FF2B5EF4-FFF2-40B4-BE49-F238E27FC236}">
                <a16:creationId xmlns:a16="http://schemas.microsoft.com/office/drawing/2014/main" id="{24105506-49E5-5A07-7BA3-9DAC8BEAACDD}"/>
              </a:ext>
            </a:extLst>
          </p:cNvPr>
          <p:cNvSpPr/>
          <p:nvPr/>
        </p:nvSpPr>
        <p:spPr>
          <a:xfrm>
            <a:off x="214376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D=3</a:t>
            </a:r>
          </a:p>
        </p:txBody>
      </p:sp>
      <p:sp>
        <p:nvSpPr>
          <p:cNvPr id="58" name="Oval 57">
            <a:extLst>
              <a:ext uri="{FF2B5EF4-FFF2-40B4-BE49-F238E27FC236}">
                <a16:creationId xmlns:a16="http://schemas.microsoft.com/office/drawing/2014/main" id="{447DD496-D893-BF2B-591D-B95F7E849014}"/>
              </a:ext>
            </a:extLst>
          </p:cNvPr>
          <p:cNvSpPr/>
          <p:nvPr/>
        </p:nvSpPr>
        <p:spPr>
          <a:xfrm>
            <a:off x="450088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Bahnschrift Light" panose="020B0502040204020203" pitchFamily="34" charset="0"/>
              </a:rPr>
              <a:t>E=5</a:t>
            </a:r>
          </a:p>
        </p:txBody>
      </p:sp>
      <p:sp>
        <p:nvSpPr>
          <p:cNvPr id="62" name="Oval 61">
            <a:extLst>
              <a:ext uri="{FF2B5EF4-FFF2-40B4-BE49-F238E27FC236}">
                <a16:creationId xmlns:a16="http://schemas.microsoft.com/office/drawing/2014/main" id="{9C1465F8-93C8-8EA3-50CD-412AF1B9674E}"/>
              </a:ext>
            </a:extLst>
          </p:cNvPr>
          <p:cNvSpPr/>
          <p:nvPr/>
        </p:nvSpPr>
        <p:spPr>
          <a:xfrm>
            <a:off x="685800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Bahnschrift Light" panose="020B0502040204020203" pitchFamily="34" charset="0"/>
              </a:rPr>
              <a:t>F=0</a:t>
            </a:r>
          </a:p>
        </p:txBody>
      </p:sp>
      <p:sp>
        <p:nvSpPr>
          <p:cNvPr id="63" name="Oval 62">
            <a:extLst>
              <a:ext uri="{FF2B5EF4-FFF2-40B4-BE49-F238E27FC236}">
                <a16:creationId xmlns:a16="http://schemas.microsoft.com/office/drawing/2014/main" id="{1A9814A4-9233-BB91-9243-BAC65912DB41}"/>
              </a:ext>
            </a:extLst>
          </p:cNvPr>
          <p:cNvSpPr/>
          <p:nvPr/>
        </p:nvSpPr>
        <p:spPr>
          <a:xfrm>
            <a:off x="921512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G=7</a:t>
            </a:r>
          </a:p>
        </p:txBody>
      </p:sp>
      <p:cxnSp>
        <p:nvCxnSpPr>
          <p:cNvPr id="66" name="Straight Connector 65">
            <a:extLst>
              <a:ext uri="{FF2B5EF4-FFF2-40B4-BE49-F238E27FC236}">
                <a16:creationId xmlns:a16="http://schemas.microsoft.com/office/drawing/2014/main" id="{22FDB990-12E7-A07C-0D8F-67F045BCBA32}"/>
              </a:ext>
            </a:extLst>
          </p:cNvPr>
          <p:cNvCxnSpPr>
            <a:cxnSpLocks/>
            <a:stCxn id="56" idx="3"/>
          </p:cNvCxnSpPr>
          <p:nvPr/>
        </p:nvCxnSpPr>
        <p:spPr>
          <a:xfrm flipH="1">
            <a:off x="4328284" y="2161811"/>
            <a:ext cx="1351032" cy="8505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C6A38BCF-ACEF-3DD2-C0D8-9DA43C2D9F87}"/>
              </a:ext>
            </a:extLst>
          </p:cNvPr>
          <p:cNvCxnSpPr>
            <a:cxnSpLocks/>
          </p:cNvCxnSpPr>
          <p:nvPr/>
        </p:nvCxnSpPr>
        <p:spPr>
          <a:xfrm flipH="1">
            <a:off x="2733040" y="3845684"/>
            <a:ext cx="761876" cy="81536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183A6BC2-19E5-35EF-B478-CB229A58C137}"/>
              </a:ext>
            </a:extLst>
          </p:cNvPr>
          <p:cNvCxnSpPr>
            <a:cxnSpLocks/>
          </p:cNvCxnSpPr>
          <p:nvPr/>
        </p:nvCxnSpPr>
        <p:spPr>
          <a:xfrm>
            <a:off x="4328284" y="3845684"/>
            <a:ext cx="761876" cy="81536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186ECF2F-E4D5-92BE-FE7B-8DCD5C5EF405}"/>
              </a:ext>
            </a:extLst>
          </p:cNvPr>
          <p:cNvCxnSpPr>
            <a:cxnSpLocks/>
            <a:stCxn id="56" idx="5"/>
          </p:cNvCxnSpPr>
          <p:nvPr/>
        </p:nvCxnSpPr>
        <p:spPr>
          <a:xfrm>
            <a:off x="6512684" y="2161811"/>
            <a:ext cx="1696472" cy="850505"/>
          </a:xfrm>
          <a:prstGeom prst="line">
            <a:avLst/>
          </a:prstGeom>
          <a:ln w="381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0B976411-055F-B9E2-F18A-1DAC608F9CD3}"/>
              </a:ext>
            </a:extLst>
          </p:cNvPr>
          <p:cNvCxnSpPr>
            <a:cxnSpLocks/>
          </p:cNvCxnSpPr>
          <p:nvPr/>
        </p:nvCxnSpPr>
        <p:spPr>
          <a:xfrm flipH="1">
            <a:off x="7447280"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7D895B18-A905-33A9-0FF6-C63D2ECB480B}"/>
              </a:ext>
            </a:extLst>
          </p:cNvPr>
          <p:cNvCxnSpPr>
            <a:cxnSpLocks/>
          </p:cNvCxnSpPr>
          <p:nvPr/>
        </p:nvCxnSpPr>
        <p:spPr>
          <a:xfrm>
            <a:off x="9042524"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816D1F57-D337-0B38-711C-49D3C8EFBA2D}"/>
              </a:ext>
            </a:extLst>
          </p:cNvPr>
          <p:cNvSpPr txBox="1"/>
          <p:nvPr/>
        </p:nvSpPr>
        <p:spPr>
          <a:xfrm>
            <a:off x="4426663" y="1421962"/>
            <a:ext cx="981679" cy="646331"/>
          </a:xfrm>
          <a:prstGeom prst="rect">
            <a:avLst/>
          </a:prstGeom>
          <a:noFill/>
        </p:spPr>
        <p:txBody>
          <a:bodyPr wrap="none" rtlCol="0">
            <a:spAutoFit/>
          </a:bodyPr>
          <a:lstStyle/>
          <a:p>
            <a:r>
              <a:rPr lang="en-US" sz="3600">
                <a:solidFill>
                  <a:srgbClr val="FF0000"/>
                </a:solidFill>
                <a:latin typeface="+mj-lt"/>
              </a:rPr>
              <a:t>Max</a:t>
            </a:r>
          </a:p>
        </p:txBody>
      </p:sp>
      <p:sp>
        <p:nvSpPr>
          <p:cNvPr id="89" name="TextBox 88">
            <a:extLst>
              <a:ext uri="{FF2B5EF4-FFF2-40B4-BE49-F238E27FC236}">
                <a16:creationId xmlns:a16="http://schemas.microsoft.com/office/drawing/2014/main" id="{6845CAB2-69DA-63EB-2325-B281146E116E}"/>
              </a:ext>
            </a:extLst>
          </p:cNvPr>
          <p:cNvSpPr txBox="1"/>
          <p:nvPr/>
        </p:nvSpPr>
        <p:spPr>
          <a:xfrm>
            <a:off x="2242200" y="3105834"/>
            <a:ext cx="917239" cy="646331"/>
          </a:xfrm>
          <a:prstGeom prst="rect">
            <a:avLst/>
          </a:prstGeom>
          <a:noFill/>
        </p:spPr>
        <p:txBody>
          <a:bodyPr wrap="none" rtlCol="0">
            <a:spAutoFit/>
          </a:bodyPr>
          <a:lstStyle/>
          <a:p>
            <a:r>
              <a:rPr lang="en-US" sz="3600">
                <a:solidFill>
                  <a:srgbClr val="FF0000"/>
                </a:solidFill>
                <a:latin typeface="+mj-lt"/>
              </a:rPr>
              <a:t>Min</a:t>
            </a:r>
          </a:p>
        </p:txBody>
      </p:sp>
      <p:sp>
        <p:nvSpPr>
          <p:cNvPr id="9" name="Oval 8">
            <a:extLst>
              <a:ext uri="{FF2B5EF4-FFF2-40B4-BE49-F238E27FC236}">
                <a16:creationId xmlns:a16="http://schemas.microsoft.com/office/drawing/2014/main" id="{23AEC801-FB41-9031-B41C-1207DA318529}"/>
              </a:ext>
            </a:extLst>
          </p:cNvPr>
          <p:cNvSpPr/>
          <p:nvPr/>
        </p:nvSpPr>
        <p:spPr>
          <a:xfrm>
            <a:off x="3322320" y="2839720"/>
            <a:ext cx="1178560" cy="117856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B=3</a:t>
            </a:r>
          </a:p>
        </p:txBody>
      </p:sp>
      <p:sp>
        <p:nvSpPr>
          <p:cNvPr id="13" name="Oval 12">
            <a:extLst>
              <a:ext uri="{FF2B5EF4-FFF2-40B4-BE49-F238E27FC236}">
                <a16:creationId xmlns:a16="http://schemas.microsoft.com/office/drawing/2014/main" id="{75F5E83B-5616-EB32-F016-B85030CCA96D}"/>
              </a:ext>
            </a:extLst>
          </p:cNvPr>
          <p:cNvSpPr/>
          <p:nvPr/>
        </p:nvSpPr>
        <p:spPr>
          <a:xfrm>
            <a:off x="8036560" y="2839720"/>
            <a:ext cx="1178560" cy="117856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C</a:t>
            </a:r>
          </a:p>
        </p:txBody>
      </p:sp>
    </p:spTree>
    <p:extLst>
      <p:ext uri="{BB962C8B-B14F-4D97-AF65-F5344CB8AC3E}">
        <p14:creationId xmlns:p14="http://schemas.microsoft.com/office/powerpoint/2010/main" val="3037986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BAAA63-64D0-7A15-BED1-F8380494268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B77015-4185-051C-FD89-80F1C9E1A556}"/>
              </a:ext>
            </a:extLst>
          </p:cNvPr>
          <p:cNvSpPr>
            <a:spLocks noGrp="1"/>
          </p:cNvSpPr>
          <p:nvPr>
            <p:ph type="sldNum" sz="quarter" idx="12"/>
          </p:nvPr>
        </p:nvSpPr>
        <p:spPr/>
        <p:txBody>
          <a:bodyPr/>
          <a:lstStyle/>
          <a:p>
            <a:fld id="{95DD254F-BADE-4073-9BED-34237F6FA37F}" type="slidenum">
              <a:rPr lang="en-US" smtClean="0"/>
              <a:t>11</a:t>
            </a:fld>
            <a:endParaRPr lang="en-US"/>
          </a:p>
        </p:txBody>
      </p:sp>
      <p:cxnSp>
        <p:nvCxnSpPr>
          <p:cNvPr id="6" name="Straight Connector 5">
            <a:extLst>
              <a:ext uri="{FF2B5EF4-FFF2-40B4-BE49-F238E27FC236}">
                <a16:creationId xmlns:a16="http://schemas.microsoft.com/office/drawing/2014/main" id="{3E17BF77-729A-D23A-8828-4EF58E880128}"/>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B619655C-452D-DDD5-F91C-8B1D10680FD4}"/>
              </a:ext>
            </a:extLst>
          </p:cNvPr>
          <p:cNvSpPr txBox="1"/>
          <p:nvPr/>
        </p:nvSpPr>
        <p:spPr>
          <a:xfrm>
            <a:off x="1086505" y="107012"/>
            <a:ext cx="4023858"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Minimax</a:t>
            </a:r>
          </a:p>
        </p:txBody>
      </p:sp>
      <p:grpSp>
        <p:nvGrpSpPr>
          <p:cNvPr id="10" name="Graphic 2">
            <a:extLst>
              <a:ext uri="{FF2B5EF4-FFF2-40B4-BE49-F238E27FC236}">
                <a16:creationId xmlns:a16="http://schemas.microsoft.com/office/drawing/2014/main" id="{6FC44166-6185-BC2E-2CC4-73F5F8C12DA9}"/>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8CB52B28-AB43-30CE-D4C1-F50400AAB0C8}"/>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2000">
                  <a:latin typeface="VNI-Thufap2" pitchFamily="2" charset="0"/>
                </a:rPr>
                <a:t>2.1</a:t>
              </a:r>
            </a:p>
          </p:txBody>
        </p:sp>
        <p:sp>
          <p:nvSpPr>
            <p:cNvPr id="12" name="Freeform: Shape 11">
              <a:extLst>
                <a:ext uri="{FF2B5EF4-FFF2-40B4-BE49-F238E27FC236}">
                  <a16:creationId xmlns:a16="http://schemas.microsoft.com/office/drawing/2014/main" id="{998E744A-09D1-E6FD-65F0-02B3BBEF5B1F}"/>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56" name="Oval 55">
            <a:extLst>
              <a:ext uri="{FF2B5EF4-FFF2-40B4-BE49-F238E27FC236}">
                <a16:creationId xmlns:a16="http://schemas.microsoft.com/office/drawing/2014/main" id="{E043B353-FE28-FC1B-155D-1C4BE996DC0F}"/>
              </a:ext>
            </a:extLst>
          </p:cNvPr>
          <p:cNvSpPr/>
          <p:nvPr/>
        </p:nvSpPr>
        <p:spPr>
          <a:xfrm>
            <a:off x="5506720" y="11558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latin typeface="Bahnschrift Light" panose="020B0502040204020203" pitchFamily="34" charset="0"/>
              </a:rPr>
              <a:t>A</a:t>
            </a:r>
          </a:p>
        </p:txBody>
      </p:sp>
      <p:sp>
        <p:nvSpPr>
          <p:cNvPr id="57" name="Oval 56">
            <a:extLst>
              <a:ext uri="{FF2B5EF4-FFF2-40B4-BE49-F238E27FC236}">
                <a16:creationId xmlns:a16="http://schemas.microsoft.com/office/drawing/2014/main" id="{871CD660-E064-CA62-C38D-D798E4C02205}"/>
              </a:ext>
            </a:extLst>
          </p:cNvPr>
          <p:cNvSpPr/>
          <p:nvPr/>
        </p:nvSpPr>
        <p:spPr>
          <a:xfrm>
            <a:off x="214376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D=3</a:t>
            </a:r>
          </a:p>
        </p:txBody>
      </p:sp>
      <p:sp>
        <p:nvSpPr>
          <p:cNvPr id="58" name="Oval 57">
            <a:extLst>
              <a:ext uri="{FF2B5EF4-FFF2-40B4-BE49-F238E27FC236}">
                <a16:creationId xmlns:a16="http://schemas.microsoft.com/office/drawing/2014/main" id="{74CA0713-BFF9-E044-0358-D9DE2F696803}"/>
              </a:ext>
            </a:extLst>
          </p:cNvPr>
          <p:cNvSpPr/>
          <p:nvPr/>
        </p:nvSpPr>
        <p:spPr>
          <a:xfrm>
            <a:off x="450088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Bahnschrift Light" panose="020B0502040204020203" pitchFamily="34" charset="0"/>
              </a:rPr>
              <a:t>E=5</a:t>
            </a:r>
          </a:p>
        </p:txBody>
      </p:sp>
      <p:sp>
        <p:nvSpPr>
          <p:cNvPr id="62" name="Oval 61">
            <a:extLst>
              <a:ext uri="{FF2B5EF4-FFF2-40B4-BE49-F238E27FC236}">
                <a16:creationId xmlns:a16="http://schemas.microsoft.com/office/drawing/2014/main" id="{77C734F0-4128-148D-AFCD-46063BF4302F}"/>
              </a:ext>
            </a:extLst>
          </p:cNvPr>
          <p:cNvSpPr/>
          <p:nvPr/>
        </p:nvSpPr>
        <p:spPr>
          <a:xfrm>
            <a:off x="685800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Bahnschrift Light" panose="020B0502040204020203" pitchFamily="34" charset="0"/>
              </a:rPr>
              <a:t>F=0</a:t>
            </a:r>
          </a:p>
        </p:txBody>
      </p:sp>
      <p:sp>
        <p:nvSpPr>
          <p:cNvPr id="63" name="Oval 62">
            <a:extLst>
              <a:ext uri="{FF2B5EF4-FFF2-40B4-BE49-F238E27FC236}">
                <a16:creationId xmlns:a16="http://schemas.microsoft.com/office/drawing/2014/main" id="{45DCCC23-AA93-9767-1642-ADA5B6E5D151}"/>
              </a:ext>
            </a:extLst>
          </p:cNvPr>
          <p:cNvSpPr/>
          <p:nvPr/>
        </p:nvSpPr>
        <p:spPr>
          <a:xfrm>
            <a:off x="921512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G=7</a:t>
            </a:r>
          </a:p>
        </p:txBody>
      </p:sp>
      <p:cxnSp>
        <p:nvCxnSpPr>
          <p:cNvPr id="66" name="Straight Connector 65">
            <a:extLst>
              <a:ext uri="{FF2B5EF4-FFF2-40B4-BE49-F238E27FC236}">
                <a16:creationId xmlns:a16="http://schemas.microsoft.com/office/drawing/2014/main" id="{A81A6738-4671-F376-4077-160B8030872D}"/>
              </a:ext>
            </a:extLst>
          </p:cNvPr>
          <p:cNvCxnSpPr>
            <a:cxnSpLocks/>
            <a:stCxn id="56" idx="3"/>
          </p:cNvCxnSpPr>
          <p:nvPr/>
        </p:nvCxnSpPr>
        <p:spPr>
          <a:xfrm flipH="1">
            <a:off x="4328284" y="2161811"/>
            <a:ext cx="1351032" cy="850505"/>
          </a:xfrm>
          <a:prstGeom prst="line">
            <a:avLst/>
          </a:prstGeom>
          <a:ln w="38100"/>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A8563959-AC10-1F38-44F7-D4DE699825D5}"/>
              </a:ext>
            </a:extLst>
          </p:cNvPr>
          <p:cNvCxnSpPr>
            <a:cxnSpLocks/>
          </p:cNvCxnSpPr>
          <p:nvPr/>
        </p:nvCxnSpPr>
        <p:spPr>
          <a:xfrm flipH="1">
            <a:off x="2733040"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AB51251F-547E-EE46-6D33-9B1A60C206B2}"/>
              </a:ext>
            </a:extLst>
          </p:cNvPr>
          <p:cNvCxnSpPr>
            <a:cxnSpLocks/>
          </p:cNvCxnSpPr>
          <p:nvPr/>
        </p:nvCxnSpPr>
        <p:spPr>
          <a:xfrm>
            <a:off x="4328284"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60192FAF-28F7-2D56-1952-702C496CCFA5}"/>
              </a:ext>
            </a:extLst>
          </p:cNvPr>
          <p:cNvCxnSpPr>
            <a:cxnSpLocks/>
            <a:stCxn id="56" idx="5"/>
          </p:cNvCxnSpPr>
          <p:nvPr/>
        </p:nvCxnSpPr>
        <p:spPr>
          <a:xfrm>
            <a:off x="6512684" y="2161811"/>
            <a:ext cx="1696472" cy="8505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30471F98-6C64-102F-625E-2F8358195AF5}"/>
              </a:ext>
            </a:extLst>
          </p:cNvPr>
          <p:cNvCxnSpPr>
            <a:cxnSpLocks/>
          </p:cNvCxnSpPr>
          <p:nvPr/>
        </p:nvCxnSpPr>
        <p:spPr>
          <a:xfrm flipH="1">
            <a:off x="7447280"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FCF26E9D-ED94-51A1-AD88-F934A369F6EF}"/>
              </a:ext>
            </a:extLst>
          </p:cNvPr>
          <p:cNvCxnSpPr>
            <a:cxnSpLocks/>
          </p:cNvCxnSpPr>
          <p:nvPr/>
        </p:nvCxnSpPr>
        <p:spPr>
          <a:xfrm>
            <a:off x="9042524"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988D9501-74A9-7653-1441-0736192E18C7}"/>
              </a:ext>
            </a:extLst>
          </p:cNvPr>
          <p:cNvSpPr txBox="1"/>
          <p:nvPr/>
        </p:nvSpPr>
        <p:spPr>
          <a:xfrm>
            <a:off x="4426663" y="1421962"/>
            <a:ext cx="981679" cy="646331"/>
          </a:xfrm>
          <a:prstGeom prst="rect">
            <a:avLst/>
          </a:prstGeom>
          <a:noFill/>
        </p:spPr>
        <p:txBody>
          <a:bodyPr wrap="none" rtlCol="0">
            <a:spAutoFit/>
          </a:bodyPr>
          <a:lstStyle/>
          <a:p>
            <a:r>
              <a:rPr lang="en-US" sz="3600">
                <a:solidFill>
                  <a:srgbClr val="FF0000"/>
                </a:solidFill>
                <a:latin typeface="+mj-lt"/>
              </a:rPr>
              <a:t>Max</a:t>
            </a:r>
          </a:p>
        </p:txBody>
      </p:sp>
      <p:sp>
        <p:nvSpPr>
          <p:cNvPr id="89" name="TextBox 88">
            <a:extLst>
              <a:ext uri="{FF2B5EF4-FFF2-40B4-BE49-F238E27FC236}">
                <a16:creationId xmlns:a16="http://schemas.microsoft.com/office/drawing/2014/main" id="{AAF5B23B-2D1E-0252-AC24-4DC58E453060}"/>
              </a:ext>
            </a:extLst>
          </p:cNvPr>
          <p:cNvSpPr txBox="1"/>
          <p:nvPr/>
        </p:nvSpPr>
        <p:spPr>
          <a:xfrm>
            <a:off x="9423462" y="3105834"/>
            <a:ext cx="917239" cy="646331"/>
          </a:xfrm>
          <a:prstGeom prst="rect">
            <a:avLst/>
          </a:prstGeom>
          <a:noFill/>
        </p:spPr>
        <p:txBody>
          <a:bodyPr wrap="none" rtlCol="0">
            <a:spAutoFit/>
          </a:bodyPr>
          <a:lstStyle/>
          <a:p>
            <a:r>
              <a:rPr lang="en-US" sz="3600">
                <a:solidFill>
                  <a:srgbClr val="FF0000"/>
                </a:solidFill>
                <a:latin typeface="+mj-lt"/>
              </a:rPr>
              <a:t>Min</a:t>
            </a:r>
          </a:p>
        </p:txBody>
      </p:sp>
      <p:sp>
        <p:nvSpPr>
          <p:cNvPr id="5" name="Oval 4">
            <a:extLst>
              <a:ext uri="{FF2B5EF4-FFF2-40B4-BE49-F238E27FC236}">
                <a16:creationId xmlns:a16="http://schemas.microsoft.com/office/drawing/2014/main" id="{E81D2CC9-395A-5AE6-DD10-E3262F958C5A}"/>
              </a:ext>
            </a:extLst>
          </p:cNvPr>
          <p:cNvSpPr/>
          <p:nvPr/>
        </p:nvSpPr>
        <p:spPr>
          <a:xfrm>
            <a:off x="3322320" y="2839720"/>
            <a:ext cx="1178560" cy="117856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B</a:t>
            </a:r>
          </a:p>
        </p:txBody>
      </p:sp>
      <p:sp>
        <p:nvSpPr>
          <p:cNvPr id="8" name="Oval 7">
            <a:extLst>
              <a:ext uri="{FF2B5EF4-FFF2-40B4-BE49-F238E27FC236}">
                <a16:creationId xmlns:a16="http://schemas.microsoft.com/office/drawing/2014/main" id="{5B9AA974-D405-73AF-96D9-3715F090FC3B}"/>
              </a:ext>
            </a:extLst>
          </p:cNvPr>
          <p:cNvSpPr/>
          <p:nvPr/>
        </p:nvSpPr>
        <p:spPr>
          <a:xfrm>
            <a:off x="8036560" y="2839720"/>
            <a:ext cx="1178560" cy="117856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C</a:t>
            </a:r>
          </a:p>
        </p:txBody>
      </p:sp>
    </p:spTree>
    <p:extLst>
      <p:ext uri="{BB962C8B-B14F-4D97-AF65-F5344CB8AC3E}">
        <p14:creationId xmlns:p14="http://schemas.microsoft.com/office/powerpoint/2010/main" val="11340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3000" fill="hold" grpId="0" nodeType="withEffect">
                                  <p:stCondLst>
                                    <p:cond delay="0"/>
                                  </p:stCondLst>
                                  <p:childTnLst>
                                    <p:animEffect transition="out" filter="fade">
                                      <p:cBhvr>
                                        <p:cTn id="6" dur="500" tmFilter="0, 0; .2, .5; .8, .5; 1, 0"/>
                                        <p:tgtEl>
                                          <p:spTgt spid="89"/>
                                        </p:tgtEl>
                                      </p:cBhvr>
                                    </p:animEffect>
                                    <p:animScale>
                                      <p:cBhvr>
                                        <p:cTn id="7" dur="250" autoRev="1" fill="hold"/>
                                        <p:tgtEl>
                                          <p:spTgt spid="8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39E1A-7125-38CC-1E4D-B5A5C60B813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E0F3F0-E7AC-6D3F-3882-A4EB98CCF555}"/>
              </a:ext>
            </a:extLst>
          </p:cNvPr>
          <p:cNvSpPr>
            <a:spLocks noGrp="1"/>
          </p:cNvSpPr>
          <p:nvPr>
            <p:ph type="sldNum" sz="quarter" idx="12"/>
          </p:nvPr>
        </p:nvSpPr>
        <p:spPr/>
        <p:txBody>
          <a:bodyPr/>
          <a:lstStyle/>
          <a:p>
            <a:fld id="{95DD254F-BADE-4073-9BED-34237F6FA37F}" type="slidenum">
              <a:rPr lang="en-US" smtClean="0"/>
              <a:t>12</a:t>
            </a:fld>
            <a:endParaRPr lang="en-US"/>
          </a:p>
        </p:txBody>
      </p:sp>
      <p:cxnSp>
        <p:nvCxnSpPr>
          <p:cNvPr id="6" name="Straight Connector 5">
            <a:extLst>
              <a:ext uri="{FF2B5EF4-FFF2-40B4-BE49-F238E27FC236}">
                <a16:creationId xmlns:a16="http://schemas.microsoft.com/office/drawing/2014/main" id="{CEDF4C7E-5502-12B1-FFBE-3D806B9A5916}"/>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0FA7E231-701B-7470-EBF1-A7EB7B4DC991}"/>
              </a:ext>
            </a:extLst>
          </p:cNvPr>
          <p:cNvSpPr txBox="1"/>
          <p:nvPr/>
        </p:nvSpPr>
        <p:spPr>
          <a:xfrm>
            <a:off x="1086505" y="107012"/>
            <a:ext cx="4023858"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Minimax</a:t>
            </a:r>
          </a:p>
        </p:txBody>
      </p:sp>
      <p:grpSp>
        <p:nvGrpSpPr>
          <p:cNvPr id="10" name="Graphic 2">
            <a:extLst>
              <a:ext uri="{FF2B5EF4-FFF2-40B4-BE49-F238E27FC236}">
                <a16:creationId xmlns:a16="http://schemas.microsoft.com/office/drawing/2014/main" id="{AA9F7367-2E1F-F92A-1B8A-2BE7E3B04F31}"/>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A2BF25A7-46F0-D005-F04F-160208D54682}"/>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2000">
                  <a:latin typeface="VNI-Thufap2" pitchFamily="2" charset="0"/>
                </a:rPr>
                <a:t>2.1</a:t>
              </a:r>
            </a:p>
          </p:txBody>
        </p:sp>
        <p:sp>
          <p:nvSpPr>
            <p:cNvPr id="12" name="Freeform: Shape 11">
              <a:extLst>
                <a:ext uri="{FF2B5EF4-FFF2-40B4-BE49-F238E27FC236}">
                  <a16:creationId xmlns:a16="http://schemas.microsoft.com/office/drawing/2014/main" id="{CFC7FAB9-7ABB-4611-A46C-79C4A957491A}"/>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56" name="Oval 55">
            <a:extLst>
              <a:ext uri="{FF2B5EF4-FFF2-40B4-BE49-F238E27FC236}">
                <a16:creationId xmlns:a16="http://schemas.microsoft.com/office/drawing/2014/main" id="{08A54D6A-B1A3-20D6-282C-40E9ACB26079}"/>
              </a:ext>
            </a:extLst>
          </p:cNvPr>
          <p:cNvSpPr/>
          <p:nvPr/>
        </p:nvSpPr>
        <p:spPr>
          <a:xfrm>
            <a:off x="5506720" y="11558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latin typeface="Bahnschrift Light" panose="020B0502040204020203" pitchFamily="34" charset="0"/>
              </a:rPr>
              <a:t>A</a:t>
            </a:r>
          </a:p>
        </p:txBody>
      </p:sp>
      <p:sp>
        <p:nvSpPr>
          <p:cNvPr id="57" name="Oval 56">
            <a:extLst>
              <a:ext uri="{FF2B5EF4-FFF2-40B4-BE49-F238E27FC236}">
                <a16:creationId xmlns:a16="http://schemas.microsoft.com/office/drawing/2014/main" id="{E93FA80F-6D88-6D0E-BBCA-0A0BA54FF8AB}"/>
              </a:ext>
            </a:extLst>
          </p:cNvPr>
          <p:cNvSpPr/>
          <p:nvPr/>
        </p:nvSpPr>
        <p:spPr>
          <a:xfrm>
            <a:off x="214376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D=3</a:t>
            </a:r>
          </a:p>
        </p:txBody>
      </p:sp>
      <p:sp>
        <p:nvSpPr>
          <p:cNvPr id="58" name="Oval 57">
            <a:extLst>
              <a:ext uri="{FF2B5EF4-FFF2-40B4-BE49-F238E27FC236}">
                <a16:creationId xmlns:a16="http://schemas.microsoft.com/office/drawing/2014/main" id="{DDE05FE9-AC90-4323-08FB-0A12E7E092EE}"/>
              </a:ext>
            </a:extLst>
          </p:cNvPr>
          <p:cNvSpPr/>
          <p:nvPr/>
        </p:nvSpPr>
        <p:spPr>
          <a:xfrm>
            <a:off x="450088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Bahnschrift Light" panose="020B0502040204020203" pitchFamily="34" charset="0"/>
              </a:rPr>
              <a:t>E=5</a:t>
            </a:r>
          </a:p>
        </p:txBody>
      </p:sp>
      <p:sp>
        <p:nvSpPr>
          <p:cNvPr id="62" name="Oval 61">
            <a:extLst>
              <a:ext uri="{FF2B5EF4-FFF2-40B4-BE49-F238E27FC236}">
                <a16:creationId xmlns:a16="http://schemas.microsoft.com/office/drawing/2014/main" id="{8B81A848-64C0-807A-5205-761D252A08D3}"/>
              </a:ext>
            </a:extLst>
          </p:cNvPr>
          <p:cNvSpPr/>
          <p:nvPr/>
        </p:nvSpPr>
        <p:spPr>
          <a:xfrm>
            <a:off x="685800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Bahnschrift Light" panose="020B0502040204020203" pitchFamily="34" charset="0"/>
              </a:rPr>
              <a:t>F=0</a:t>
            </a:r>
          </a:p>
        </p:txBody>
      </p:sp>
      <p:sp>
        <p:nvSpPr>
          <p:cNvPr id="63" name="Oval 62">
            <a:extLst>
              <a:ext uri="{FF2B5EF4-FFF2-40B4-BE49-F238E27FC236}">
                <a16:creationId xmlns:a16="http://schemas.microsoft.com/office/drawing/2014/main" id="{78D4CD27-0C14-D9A8-64AE-EB9996D058A8}"/>
              </a:ext>
            </a:extLst>
          </p:cNvPr>
          <p:cNvSpPr/>
          <p:nvPr/>
        </p:nvSpPr>
        <p:spPr>
          <a:xfrm>
            <a:off x="921512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G=7</a:t>
            </a:r>
          </a:p>
        </p:txBody>
      </p:sp>
      <p:cxnSp>
        <p:nvCxnSpPr>
          <p:cNvPr id="66" name="Straight Connector 65">
            <a:extLst>
              <a:ext uri="{FF2B5EF4-FFF2-40B4-BE49-F238E27FC236}">
                <a16:creationId xmlns:a16="http://schemas.microsoft.com/office/drawing/2014/main" id="{5D5A1278-AE92-EC2A-175F-A0235C0B56F5}"/>
              </a:ext>
            </a:extLst>
          </p:cNvPr>
          <p:cNvCxnSpPr>
            <a:cxnSpLocks/>
            <a:stCxn id="56" idx="3"/>
          </p:cNvCxnSpPr>
          <p:nvPr/>
        </p:nvCxnSpPr>
        <p:spPr>
          <a:xfrm flipH="1">
            <a:off x="4328284" y="2161811"/>
            <a:ext cx="1351032" cy="850505"/>
          </a:xfrm>
          <a:prstGeom prst="line">
            <a:avLst/>
          </a:prstGeom>
          <a:ln w="38100"/>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7F95F7F-B16C-A417-EA12-6F5CC6970CB6}"/>
              </a:ext>
            </a:extLst>
          </p:cNvPr>
          <p:cNvCxnSpPr>
            <a:cxnSpLocks/>
          </p:cNvCxnSpPr>
          <p:nvPr/>
        </p:nvCxnSpPr>
        <p:spPr>
          <a:xfrm flipH="1">
            <a:off x="2733040"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01AFFAA8-BA71-A8D3-1B97-1A5EDDC9C792}"/>
              </a:ext>
            </a:extLst>
          </p:cNvPr>
          <p:cNvCxnSpPr>
            <a:cxnSpLocks/>
          </p:cNvCxnSpPr>
          <p:nvPr/>
        </p:nvCxnSpPr>
        <p:spPr>
          <a:xfrm>
            <a:off x="4328284"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1822927C-1BCD-90C7-D175-DCC3024DED24}"/>
              </a:ext>
            </a:extLst>
          </p:cNvPr>
          <p:cNvCxnSpPr>
            <a:cxnSpLocks/>
            <a:stCxn id="56" idx="5"/>
          </p:cNvCxnSpPr>
          <p:nvPr/>
        </p:nvCxnSpPr>
        <p:spPr>
          <a:xfrm>
            <a:off x="6512684" y="2161811"/>
            <a:ext cx="1696472" cy="8505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577F0CD0-DAD9-04E2-F4A1-B59F579E39E6}"/>
              </a:ext>
            </a:extLst>
          </p:cNvPr>
          <p:cNvCxnSpPr>
            <a:cxnSpLocks/>
          </p:cNvCxnSpPr>
          <p:nvPr/>
        </p:nvCxnSpPr>
        <p:spPr>
          <a:xfrm flipH="1">
            <a:off x="7447280" y="3845684"/>
            <a:ext cx="761876" cy="81536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E93DAE6D-5F39-7046-9D0C-5DBE56FD4D15}"/>
              </a:ext>
            </a:extLst>
          </p:cNvPr>
          <p:cNvCxnSpPr>
            <a:cxnSpLocks/>
          </p:cNvCxnSpPr>
          <p:nvPr/>
        </p:nvCxnSpPr>
        <p:spPr>
          <a:xfrm>
            <a:off x="9042524" y="3845684"/>
            <a:ext cx="761876" cy="81536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464054AB-6B23-7C92-0AB0-56CC7C1857B6}"/>
              </a:ext>
            </a:extLst>
          </p:cNvPr>
          <p:cNvSpPr txBox="1"/>
          <p:nvPr/>
        </p:nvSpPr>
        <p:spPr>
          <a:xfrm>
            <a:off x="4426663" y="1421962"/>
            <a:ext cx="981679" cy="646331"/>
          </a:xfrm>
          <a:prstGeom prst="rect">
            <a:avLst/>
          </a:prstGeom>
          <a:noFill/>
        </p:spPr>
        <p:txBody>
          <a:bodyPr wrap="none" rtlCol="0">
            <a:spAutoFit/>
          </a:bodyPr>
          <a:lstStyle/>
          <a:p>
            <a:r>
              <a:rPr lang="en-US" sz="3600">
                <a:solidFill>
                  <a:srgbClr val="FF0000"/>
                </a:solidFill>
                <a:latin typeface="+mj-lt"/>
              </a:rPr>
              <a:t>Max</a:t>
            </a:r>
          </a:p>
        </p:txBody>
      </p:sp>
      <p:sp>
        <p:nvSpPr>
          <p:cNvPr id="89" name="TextBox 88">
            <a:extLst>
              <a:ext uri="{FF2B5EF4-FFF2-40B4-BE49-F238E27FC236}">
                <a16:creationId xmlns:a16="http://schemas.microsoft.com/office/drawing/2014/main" id="{D3F21230-3B6C-CD68-8D5F-CD1A679D0939}"/>
              </a:ext>
            </a:extLst>
          </p:cNvPr>
          <p:cNvSpPr txBox="1"/>
          <p:nvPr/>
        </p:nvSpPr>
        <p:spPr>
          <a:xfrm>
            <a:off x="9423462" y="3105834"/>
            <a:ext cx="917239" cy="646331"/>
          </a:xfrm>
          <a:prstGeom prst="rect">
            <a:avLst/>
          </a:prstGeom>
          <a:noFill/>
        </p:spPr>
        <p:txBody>
          <a:bodyPr wrap="none" rtlCol="0">
            <a:spAutoFit/>
          </a:bodyPr>
          <a:lstStyle/>
          <a:p>
            <a:r>
              <a:rPr lang="en-US" sz="3600">
                <a:solidFill>
                  <a:srgbClr val="FF0000"/>
                </a:solidFill>
                <a:latin typeface="+mj-lt"/>
              </a:rPr>
              <a:t>Min</a:t>
            </a:r>
          </a:p>
        </p:txBody>
      </p:sp>
      <p:sp>
        <p:nvSpPr>
          <p:cNvPr id="5" name="Oval 4">
            <a:extLst>
              <a:ext uri="{FF2B5EF4-FFF2-40B4-BE49-F238E27FC236}">
                <a16:creationId xmlns:a16="http://schemas.microsoft.com/office/drawing/2014/main" id="{9149889F-156B-5643-B5E3-F195075FB647}"/>
              </a:ext>
            </a:extLst>
          </p:cNvPr>
          <p:cNvSpPr/>
          <p:nvPr/>
        </p:nvSpPr>
        <p:spPr>
          <a:xfrm>
            <a:off x="3322320" y="2839720"/>
            <a:ext cx="1178560" cy="117856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B</a:t>
            </a:r>
          </a:p>
        </p:txBody>
      </p:sp>
      <p:sp>
        <p:nvSpPr>
          <p:cNvPr id="8" name="Oval 7">
            <a:extLst>
              <a:ext uri="{FF2B5EF4-FFF2-40B4-BE49-F238E27FC236}">
                <a16:creationId xmlns:a16="http://schemas.microsoft.com/office/drawing/2014/main" id="{ECF6DBA4-FC06-329A-408D-EE683DE63CA6}"/>
              </a:ext>
            </a:extLst>
          </p:cNvPr>
          <p:cNvSpPr/>
          <p:nvPr/>
        </p:nvSpPr>
        <p:spPr>
          <a:xfrm>
            <a:off x="8036560" y="2839720"/>
            <a:ext cx="1178560" cy="117856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C</a:t>
            </a:r>
          </a:p>
        </p:txBody>
      </p:sp>
    </p:spTree>
    <p:extLst>
      <p:ext uri="{BB962C8B-B14F-4D97-AF65-F5344CB8AC3E}">
        <p14:creationId xmlns:p14="http://schemas.microsoft.com/office/powerpoint/2010/main" val="3159958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CCE6F-663C-E417-547C-25FA6123A9A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DFC3B2-7914-2030-30D5-6661DAD2BD6A}"/>
              </a:ext>
            </a:extLst>
          </p:cNvPr>
          <p:cNvSpPr>
            <a:spLocks noGrp="1"/>
          </p:cNvSpPr>
          <p:nvPr>
            <p:ph type="sldNum" sz="quarter" idx="12"/>
          </p:nvPr>
        </p:nvSpPr>
        <p:spPr/>
        <p:txBody>
          <a:bodyPr/>
          <a:lstStyle/>
          <a:p>
            <a:fld id="{95DD254F-BADE-4073-9BED-34237F6FA37F}" type="slidenum">
              <a:rPr lang="en-US" smtClean="0"/>
              <a:t>13</a:t>
            </a:fld>
            <a:endParaRPr lang="en-US"/>
          </a:p>
        </p:txBody>
      </p:sp>
      <p:cxnSp>
        <p:nvCxnSpPr>
          <p:cNvPr id="6" name="Straight Connector 5">
            <a:extLst>
              <a:ext uri="{FF2B5EF4-FFF2-40B4-BE49-F238E27FC236}">
                <a16:creationId xmlns:a16="http://schemas.microsoft.com/office/drawing/2014/main" id="{C03BF4AB-9C6A-0F60-0CA5-E0904B77DB55}"/>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FBF2C968-E090-70AC-D87B-47AAE110019B}"/>
              </a:ext>
            </a:extLst>
          </p:cNvPr>
          <p:cNvSpPr txBox="1"/>
          <p:nvPr/>
        </p:nvSpPr>
        <p:spPr>
          <a:xfrm>
            <a:off x="1086505" y="107012"/>
            <a:ext cx="4023858"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Minimax</a:t>
            </a:r>
          </a:p>
        </p:txBody>
      </p:sp>
      <p:grpSp>
        <p:nvGrpSpPr>
          <p:cNvPr id="10" name="Graphic 2">
            <a:extLst>
              <a:ext uri="{FF2B5EF4-FFF2-40B4-BE49-F238E27FC236}">
                <a16:creationId xmlns:a16="http://schemas.microsoft.com/office/drawing/2014/main" id="{02F85715-7BF0-9E28-D8B4-7056916F3CAA}"/>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1DC34490-3B1C-3638-9E0D-ACA58FD3DC9B}"/>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2000">
                  <a:latin typeface="VNI-Thufap2" pitchFamily="2" charset="0"/>
                </a:rPr>
                <a:t>2.1</a:t>
              </a:r>
            </a:p>
          </p:txBody>
        </p:sp>
        <p:sp>
          <p:nvSpPr>
            <p:cNvPr id="12" name="Freeform: Shape 11">
              <a:extLst>
                <a:ext uri="{FF2B5EF4-FFF2-40B4-BE49-F238E27FC236}">
                  <a16:creationId xmlns:a16="http://schemas.microsoft.com/office/drawing/2014/main" id="{C15A7C78-904C-0B0E-2CBD-435F241AC367}"/>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56" name="Oval 55">
            <a:extLst>
              <a:ext uri="{FF2B5EF4-FFF2-40B4-BE49-F238E27FC236}">
                <a16:creationId xmlns:a16="http://schemas.microsoft.com/office/drawing/2014/main" id="{63DC2DE2-743F-51A9-C8F0-D05A06B582AD}"/>
              </a:ext>
            </a:extLst>
          </p:cNvPr>
          <p:cNvSpPr/>
          <p:nvPr/>
        </p:nvSpPr>
        <p:spPr>
          <a:xfrm>
            <a:off x="5506720" y="11558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latin typeface="Bahnschrift Light" panose="020B0502040204020203" pitchFamily="34" charset="0"/>
              </a:rPr>
              <a:t>A</a:t>
            </a:r>
          </a:p>
        </p:txBody>
      </p:sp>
      <p:sp>
        <p:nvSpPr>
          <p:cNvPr id="57" name="Oval 56">
            <a:extLst>
              <a:ext uri="{FF2B5EF4-FFF2-40B4-BE49-F238E27FC236}">
                <a16:creationId xmlns:a16="http://schemas.microsoft.com/office/drawing/2014/main" id="{97D38108-86CB-9523-0118-35129BA460AE}"/>
              </a:ext>
            </a:extLst>
          </p:cNvPr>
          <p:cNvSpPr/>
          <p:nvPr/>
        </p:nvSpPr>
        <p:spPr>
          <a:xfrm>
            <a:off x="214376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D=3</a:t>
            </a:r>
          </a:p>
        </p:txBody>
      </p:sp>
      <p:sp>
        <p:nvSpPr>
          <p:cNvPr id="58" name="Oval 57">
            <a:extLst>
              <a:ext uri="{FF2B5EF4-FFF2-40B4-BE49-F238E27FC236}">
                <a16:creationId xmlns:a16="http://schemas.microsoft.com/office/drawing/2014/main" id="{AFD53A40-7497-C229-21D8-E25037577D05}"/>
              </a:ext>
            </a:extLst>
          </p:cNvPr>
          <p:cNvSpPr/>
          <p:nvPr/>
        </p:nvSpPr>
        <p:spPr>
          <a:xfrm>
            <a:off x="450088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Bahnschrift Light" panose="020B0502040204020203" pitchFamily="34" charset="0"/>
              </a:rPr>
              <a:t>E=5</a:t>
            </a:r>
          </a:p>
        </p:txBody>
      </p:sp>
      <p:sp>
        <p:nvSpPr>
          <p:cNvPr id="62" name="Oval 61">
            <a:extLst>
              <a:ext uri="{FF2B5EF4-FFF2-40B4-BE49-F238E27FC236}">
                <a16:creationId xmlns:a16="http://schemas.microsoft.com/office/drawing/2014/main" id="{0AEA5789-3B39-7D18-8834-8F6DED7C0D9D}"/>
              </a:ext>
            </a:extLst>
          </p:cNvPr>
          <p:cNvSpPr/>
          <p:nvPr/>
        </p:nvSpPr>
        <p:spPr>
          <a:xfrm>
            <a:off x="685800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Bahnschrift Light" panose="020B0502040204020203" pitchFamily="34" charset="0"/>
              </a:rPr>
              <a:t>F=0</a:t>
            </a:r>
          </a:p>
        </p:txBody>
      </p:sp>
      <p:sp>
        <p:nvSpPr>
          <p:cNvPr id="63" name="Oval 62">
            <a:extLst>
              <a:ext uri="{FF2B5EF4-FFF2-40B4-BE49-F238E27FC236}">
                <a16:creationId xmlns:a16="http://schemas.microsoft.com/office/drawing/2014/main" id="{5C0E1EF0-F8D2-6890-98F6-0AB5155194A8}"/>
              </a:ext>
            </a:extLst>
          </p:cNvPr>
          <p:cNvSpPr/>
          <p:nvPr/>
        </p:nvSpPr>
        <p:spPr>
          <a:xfrm>
            <a:off x="921512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G=7</a:t>
            </a:r>
          </a:p>
        </p:txBody>
      </p:sp>
      <p:cxnSp>
        <p:nvCxnSpPr>
          <p:cNvPr id="66" name="Straight Connector 65">
            <a:extLst>
              <a:ext uri="{FF2B5EF4-FFF2-40B4-BE49-F238E27FC236}">
                <a16:creationId xmlns:a16="http://schemas.microsoft.com/office/drawing/2014/main" id="{F55620F7-1E2B-54A2-CD08-6F5C62F5DE52}"/>
              </a:ext>
            </a:extLst>
          </p:cNvPr>
          <p:cNvCxnSpPr>
            <a:cxnSpLocks/>
            <a:stCxn id="56" idx="3"/>
          </p:cNvCxnSpPr>
          <p:nvPr/>
        </p:nvCxnSpPr>
        <p:spPr>
          <a:xfrm flipH="1">
            <a:off x="4328284" y="2161811"/>
            <a:ext cx="1351032" cy="850505"/>
          </a:xfrm>
          <a:prstGeom prst="line">
            <a:avLst/>
          </a:prstGeom>
          <a:ln w="38100"/>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E4CDFA16-05B7-F7C6-316F-7BE7BC6628F2}"/>
              </a:ext>
            </a:extLst>
          </p:cNvPr>
          <p:cNvCxnSpPr>
            <a:cxnSpLocks/>
          </p:cNvCxnSpPr>
          <p:nvPr/>
        </p:nvCxnSpPr>
        <p:spPr>
          <a:xfrm flipH="1">
            <a:off x="2733040"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E6903DB9-B6B3-B4AD-E97B-8AFE731CB8E9}"/>
              </a:ext>
            </a:extLst>
          </p:cNvPr>
          <p:cNvCxnSpPr>
            <a:cxnSpLocks/>
          </p:cNvCxnSpPr>
          <p:nvPr/>
        </p:nvCxnSpPr>
        <p:spPr>
          <a:xfrm>
            <a:off x="4328284"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9EA157B1-D208-219A-3A0B-3E4814C8E672}"/>
              </a:ext>
            </a:extLst>
          </p:cNvPr>
          <p:cNvCxnSpPr>
            <a:cxnSpLocks/>
            <a:stCxn id="56" idx="5"/>
          </p:cNvCxnSpPr>
          <p:nvPr/>
        </p:nvCxnSpPr>
        <p:spPr>
          <a:xfrm>
            <a:off x="6512684" y="2161811"/>
            <a:ext cx="1696472" cy="8505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6E98C700-D4D8-9982-EE54-B229D668A869}"/>
              </a:ext>
            </a:extLst>
          </p:cNvPr>
          <p:cNvCxnSpPr>
            <a:cxnSpLocks/>
          </p:cNvCxnSpPr>
          <p:nvPr/>
        </p:nvCxnSpPr>
        <p:spPr>
          <a:xfrm flipH="1">
            <a:off x="7447280" y="3845684"/>
            <a:ext cx="761876" cy="81536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E569CCC8-FEBD-6C66-66C1-9E8A541FF2DB}"/>
              </a:ext>
            </a:extLst>
          </p:cNvPr>
          <p:cNvCxnSpPr>
            <a:cxnSpLocks/>
          </p:cNvCxnSpPr>
          <p:nvPr/>
        </p:nvCxnSpPr>
        <p:spPr>
          <a:xfrm>
            <a:off x="9042524" y="3845684"/>
            <a:ext cx="761876" cy="81536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65F4789B-051E-19E7-1553-4B859A6A3BB1}"/>
              </a:ext>
            </a:extLst>
          </p:cNvPr>
          <p:cNvSpPr txBox="1"/>
          <p:nvPr/>
        </p:nvSpPr>
        <p:spPr>
          <a:xfrm>
            <a:off x="4426663" y="1421962"/>
            <a:ext cx="981679" cy="646331"/>
          </a:xfrm>
          <a:prstGeom prst="rect">
            <a:avLst/>
          </a:prstGeom>
          <a:noFill/>
        </p:spPr>
        <p:txBody>
          <a:bodyPr wrap="none" rtlCol="0">
            <a:spAutoFit/>
          </a:bodyPr>
          <a:lstStyle/>
          <a:p>
            <a:r>
              <a:rPr lang="en-US" sz="3600">
                <a:solidFill>
                  <a:srgbClr val="FF0000"/>
                </a:solidFill>
                <a:latin typeface="+mj-lt"/>
              </a:rPr>
              <a:t>Max</a:t>
            </a:r>
          </a:p>
        </p:txBody>
      </p:sp>
      <p:sp>
        <p:nvSpPr>
          <p:cNvPr id="89" name="TextBox 88">
            <a:extLst>
              <a:ext uri="{FF2B5EF4-FFF2-40B4-BE49-F238E27FC236}">
                <a16:creationId xmlns:a16="http://schemas.microsoft.com/office/drawing/2014/main" id="{58ED5138-C284-1F38-D3ED-445F41321977}"/>
              </a:ext>
            </a:extLst>
          </p:cNvPr>
          <p:cNvSpPr txBox="1"/>
          <p:nvPr/>
        </p:nvSpPr>
        <p:spPr>
          <a:xfrm>
            <a:off x="9423462" y="3105834"/>
            <a:ext cx="917239" cy="646331"/>
          </a:xfrm>
          <a:prstGeom prst="rect">
            <a:avLst/>
          </a:prstGeom>
          <a:noFill/>
        </p:spPr>
        <p:txBody>
          <a:bodyPr wrap="none" rtlCol="0">
            <a:spAutoFit/>
          </a:bodyPr>
          <a:lstStyle/>
          <a:p>
            <a:r>
              <a:rPr lang="en-US" sz="3600">
                <a:solidFill>
                  <a:srgbClr val="FF0000"/>
                </a:solidFill>
                <a:latin typeface="+mj-lt"/>
              </a:rPr>
              <a:t>Min</a:t>
            </a:r>
          </a:p>
        </p:txBody>
      </p:sp>
      <p:sp>
        <p:nvSpPr>
          <p:cNvPr id="5" name="Oval 4">
            <a:extLst>
              <a:ext uri="{FF2B5EF4-FFF2-40B4-BE49-F238E27FC236}">
                <a16:creationId xmlns:a16="http://schemas.microsoft.com/office/drawing/2014/main" id="{8D96C21E-EB1B-6227-CCF1-577E3B9884E1}"/>
              </a:ext>
            </a:extLst>
          </p:cNvPr>
          <p:cNvSpPr/>
          <p:nvPr/>
        </p:nvSpPr>
        <p:spPr>
          <a:xfrm>
            <a:off x="3322320" y="2839720"/>
            <a:ext cx="1178560" cy="117856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B</a:t>
            </a:r>
          </a:p>
        </p:txBody>
      </p:sp>
      <p:sp>
        <p:nvSpPr>
          <p:cNvPr id="8" name="Oval 7">
            <a:extLst>
              <a:ext uri="{FF2B5EF4-FFF2-40B4-BE49-F238E27FC236}">
                <a16:creationId xmlns:a16="http://schemas.microsoft.com/office/drawing/2014/main" id="{42F521FD-C602-DCC9-A1C4-BC28E00AD97D}"/>
              </a:ext>
            </a:extLst>
          </p:cNvPr>
          <p:cNvSpPr/>
          <p:nvPr/>
        </p:nvSpPr>
        <p:spPr>
          <a:xfrm>
            <a:off x="8036560" y="2839720"/>
            <a:ext cx="1178560" cy="117856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C</a:t>
            </a:r>
          </a:p>
        </p:txBody>
      </p:sp>
    </p:spTree>
    <p:extLst>
      <p:ext uri="{BB962C8B-B14F-4D97-AF65-F5344CB8AC3E}">
        <p14:creationId xmlns:p14="http://schemas.microsoft.com/office/powerpoint/2010/main" val="476661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FAD44-6218-3DFD-FACA-50031EE0A59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20E211-67C9-DE2B-BC87-C08E91BC4C04}"/>
              </a:ext>
            </a:extLst>
          </p:cNvPr>
          <p:cNvSpPr>
            <a:spLocks noGrp="1"/>
          </p:cNvSpPr>
          <p:nvPr>
            <p:ph type="sldNum" sz="quarter" idx="12"/>
          </p:nvPr>
        </p:nvSpPr>
        <p:spPr/>
        <p:txBody>
          <a:bodyPr/>
          <a:lstStyle/>
          <a:p>
            <a:fld id="{95DD254F-BADE-4073-9BED-34237F6FA37F}" type="slidenum">
              <a:rPr lang="en-US" smtClean="0"/>
              <a:t>14</a:t>
            </a:fld>
            <a:endParaRPr lang="en-US"/>
          </a:p>
        </p:txBody>
      </p:sp>
      <p:cxnSp>
        <p:nvCxnSpPr>
          <p:cNvPr id="6" name="Straight Connector 5">
            <a:extLst>
              <a:ext uri="{FF2B5EF4-FFF2-40B4-BE49-F238E27FC236}">
                <a16:creationId xmlns:a16="http://schemas.microsoft.com/office/drawing/2014/main" id="{0C419F5F-BFEB-56AA-C950-654C1C9622FC}"/>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BC0EBBDA-39EF-DBBE-573E-5478976EF88B}"/>
              </a:ext>
            </a:extLst>
          </p:cNvPr>
          <p:cNvSpPr txBox="1"/>
          <p:nvPr/>
        </p:nvSpPr>
        <p:spPr>
          <a:xfrm>
            <a:off x="1086505" y="107012"/>
            <a:ext cx="4023858"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Minimax</a:t>
            </a:r>
          </a:p>
        </p:txBody>
      </p:sp>
      <p:grpSp>
        <p:nvGrpSpPr>
          <p:cNvPr id="10" name="Graphic 2">
            <a:extLst>
              <a:ext uri="{FF2B5EF4-FFF2-40B4-BE49-F238E27FC236}">
                <a16:creationId xmlns:a16="http://schemas.microsoft.com/office/drawing/2014/main" id="{F11A4B7B-7961-4AA0-36CA-8BF3A92EA351}"/>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922C019B-9F5F-84B3-7C4D-E4C6C54BDABA}"/>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2000">
                  <a:latin typeface="VNI-Thufap2" pitchFamily="2" charset="0"/>
                </a:rPr>
                <a:t>2.1</a:t>
              </a:r>
            </a:p>
          </p:txBody>
        </p:sp>
        <p:sp>
          <p:nvSpPr>
            <p:cNvPr id="12" name="Freeform: Shape 11">
              <a:extLst>
                <a:ext uri="{FF2B5EF4-FFF2-40B4-BE49-F238E27FC236}">
                  <a16:creationId xmlns:a16="http://schemas.microsoft.com/office/drawing/2014/main" id="{B797A126-6794-A382-1FB6-5C726A018B57}"/>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56" name="Oval 55">
            <a:extLst>
              <a:ext uri="{FF2B5EF4-FFF2-40B4-BE49-F238E27FC236}">
                <a16:creationId xmlns:a16="http://schemas.microsoft.com/office/drawing/2014/main" id="{9D5B7453-B2A0-D9A5-EE51-73947293E7F2}"/>
              </a:ext>
            </a:extLst>
          </p:cNvPr>
          <p:cNvSpPr/>
          <p:nvPr/>
        </p:nvSpPr>
        <p:spPr>
          <a:xfrm>
            <a:off x="5506720" y="11558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latin typeface="Bahnschrift Light" panose="020B0502040204020203" pitchFamily="34" charset="0"/>
              </a:rPr>
              <a:t>A</a:t>
            </a:r>
          </a:p>
        </p:txBody>
      </p:sp>
      <p:sp>
        <p:nvSpPr>
          <p:cNvPr id="57" name="Oval 56">
            <a:extLst>
              <a:ext uri="{FF2B5EF4-FFF2-40B4-BE49-F238E27FC236}">
                <a16:creationId xmlns:a16="http://schemas.microsoft.com/office/drawing/2014/main" id="{64EE7CDF-FE81-2195-ED83-3D1F65A50FFE}"/>
              </a:ext>
            </a:extLst>
          </p:cNvPr>
          <p:cNvSpPr/>
          <p:nvPr/>
        </p:nvSpPr>
        <p:spPr>
          <a:xfrm>
            <a:off x="214376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D=3</a:t>
            </a:r>
          </a:p>
        </p:txBody>
      </p:sp>
      <p:sp>
        <p:nvSpPr>
          <p:cNvPr id="58" name="Oval 57">
            <a:extLst>
              <a:ext uri="{FF2B5EF4-FFF2-40B4-BE49-F238E27FC236}">
                <a16:creationId xmlns:a16="http://schemas.microsoft.com/office/drawing/2014/main" id="{06A9DDD9-1BF2-0534-7A77-FF2E7791737F}"/>
              </a:ext>
            </a:extLst>
          </p:cNvPr>
          <p:cNvSpPr/>
          <p:nvPr/>
        </p:nvSpPr>
        <p:spPr>
          <a:xfrm>
            <a:off x="450088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Bahnschrift Light" panose="020B0502040204020203" pitchFamily="34" charset="0"/>
              </a:rPr>
              <a:t>E=5</a:t>
            </a:r>
          </a:p>
        </p:txBody>
      </p:sp>
      <p:sp>
        <p:nvSpPr>
          <p:cNvPr id="62" name="Oval 61">
            <a:extLst>
              <a:ext uri="{FF2B5EF4-FFF2-40B4-BE49-F238E27FC236}">
                <a16:creationId xmlns:a16="http://schemas.microsoft.com/office/drawing/2014/main" id="{9A3EB139-5A71-1D67-983E-63B8D6A7240B}"/>
              </a:ext>
            </a:extLst>
          </p:cNvPr>
          <p:cNvSpPr/>
          <p:nvPr/>
        </p:nvSpPr>
        <p:spPr>
          <a:xfrm>
            <a:off x="685800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Bahnschrift Light" panose="020B0502040204020203" pitchFamily="34" charset="0"/>
              </a:rPr>
              <a:t>F=0</a:t>
            </a:r>
          </a:p>
        </p:txBody>
      </p:sp>
      <p:sp>
        <p:nvSpPr>
          <p:cNvPr id="63" name="Oval 62">
            <a:extLst>
              <a:ext uri="{FF2B5EF4-FFF2-40B4-BE49-F238E27FC236}">
                <a16:creationId xmlns:a16="http://schemas.microsoft.com/office/drawing/2014/main" id="{1E1FEA8A-664B-CBD1-ED11-95BE83351BB9}"/>
              </a:ext>
            </a:extLst>
          </p:cNvPr>
          <p:cNvSpPr/>
          <p:nvPr/>
        </p:nvSpPr>
        <p:spPr>
          <a:xfrm>
            <a:off x="921512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G=7</a:t>
            </a:r>
          </a:p>
        </p:txBody>
      </p:sp>
      <p:cxnSp>
        <p:nvCxnSpPr>
          <p:cNvPr id="66" name="Straight Connector 65">
            <a:extLst>
              <a:ext uri="{FF2B5EF4-FFF2-40B4-BE49-F238E27FC236}">
                <a16:creationId xmlns:a16="http://schemas.microsoft.com/office/drawing/2014/main" id="{EA0C435E-C6F8-294C-2661-735AACCA3251}"/>
              </a:ext>
            </a:extLst>
          </p:cNvPr>
          <p:cNvCxnSpPr>
            <a:cxnSpLocks/>
            <a:stCxn id="56" idx="3"/>
          </p:cNvCxnSpPr>
          <p:nvPr/>
        </p:nvCxnSpPr>
        <p:spPr>
          <a:xfrm flipH="1">
            <a:off x="4328284" y="2161811"/>
            <a:ext cx="1351032" cy="850505"/>
          </a:xfrm>
          <a:prstGeom prst="line">
            <a:avLst/>
          </a:prstGeom>
          <a:ln w="38100"/>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F5503296-A6EF-48C6-9F14-E7B641182AFA}"/>
              </a:ext>
            </a:extLst>
          </p:cNvPr>
          <p:cNvCxnSpPr>
            <a:cxnSpLocks/>
          </p:cNvCxnSpPr>
          <p:nvPr/>
        </p:nvCxnSpPr>
        <p:spPr>
          <a:xfrm flipH="1">
            <a:off x="2733040"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0B42B5AA-DEE4-6085-F237-00D29DE760FD}"/>
              </a:ext>
            </a:extLst>
          </p:cNvPr>
          <p:cNvCxnSpPr>
            <a:cxnSpLocks/>
          </p:cNvCxnSpPr>
          <p:nvPr/>
        </p:nvCxnSpPr>
        <p:spPr>
          <a:xfrm>
            <a:off x="4328284"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6FFFBB7F-FD7B-1BB3-62F9-FB82547F09C4}"/>
              </a:ext>
            </a:extLst>
          </p:cNvPr>
          <p:cNvCxnSpPr>
            <a:cxnSpLocks/>
            <a:stCxn id="56" idx="5"/>
          </p:cNvCxnSpPr>
          <p:nvPr/>
        </p:nvCxnSpPr>
        <p:spPr>
          <a:xfrm>
            <a:off x="6512684" y="2161811"/>
            <a:ext cx="1696472" cy="8505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2D5DFBE2-48A1-C5BC-77E9-32A550D8A025}"/>
              </a:ext>
            </a:extLst>
          </p:cNvPr>
          <p:cNvCxnSpPr>
            <a:cxnSpLocks/>
          </p:cNvCxnSpPr>
          <p:nvPr/>
        </p:nvCxnSpPr>
        <p:spPr>
          <a:xfrm flipH="1">
            <a:off x="7447280" y="3845684"/>
            <a:ext cx="761876" cy="81536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A54F94EB-64FA-3EAA-EF59-C55CC6E0A51E}"/>
              </a:ext>
            </a:extLst>
          </p:cNvPr>
          <p:cNvCxnSpPr>
            <a:cxnSpLocks/>
          </p:cNvCxnSpPr>
          <p:nvPr/>
        </p:nvCxnSpPr>
        <p:spPr>
          <a:xfrm>
            <a:off x="9042524" y="3845684"/>
            <a:ext cx="761876" cy="81536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DD85F385-5AB8-9060-58D0-FD964F441770}"/>
              </a:ext>
            </a:extLst>
          </p:cNvPr>
          <p:cNvSpPr txBox="1"/>
          <p:nvPr/>
        </p:nvSpPr>
        <p:spPr>
          <a:xfrm>
            <a:off x="4426663" y="1421962"/>
            <a:ext cx="981679" cy="646331"/>
          </a:xfrm>
          <a:prstGeom prst="rect">
            <a:avLst/>
          </a:prstGeom>
          <a:noFill/>
        </p:spPr>
        <p:txBody>
          <a:bodyPr wrap="none" rtlCol="0">
            <a:spAutoFit/>
          </a:bodyPr>
          <a:lstStyle/>
          <a:p>
            <a:r>
              <a:rPr lang="en-US" sz="3600">
                <a:solidFill>
                  <a:srgbClr val="FF0000"/>
                </a:solidFill>
                <a:latin typeface="+mj-lt"/>
              </a:rPr>
              <a:t>Max</a:t>
            </a:r>
          </a:p>
        </p:txBody>
      </p:sp>
      <p:sp>
        <p:nvSpPr>
          <p:cNvPr id="89" name="TextBox 88">
            <a:extLst>
              <a:ext uri="{FF2B5EF4-FFF2-40B4-BE49-F238E27FC236}">
                <a16:creationId xmlns:a16="http://schemas.microsoft.com/office/drawing/2014/main" id="{82D3CEC5-14ED-6CA1-91F3-583278C11DDC}"/>
              </a:ext>
            </a:extLst>
          </p:cNvPr>
          <p:cNvSpPr txBox="1"/>
          <p:nvPr/>
        </p:nvSpPr>
        <p:spPr>
          <a:xfrm>
            <a:off x="9423462" y="3105834"/>
            <a:ext cx="917239" cy="646331"/>
          </a:xfrm>
          <a:prstGeom prst="rect">
            <a:avLst/>
          </a:prstGeom>
          <a:noFill/>
        </p:spPr>
        <p:txBody>
          <a:bodyPr wrap="none" rtlCol="0">
            <a:spAutoFit/>
          </a:bodyPr>
          <a:lstStyle/>
          <a:p>
            <a:r>
              <a:rPr lang="en-US" sz="3600">
                <a:solidFill>
                  <a:srgbClr val="FF0000"/>
                </a:solidFill>
                <a:latin typeface="+mj-lt"/>
              </a:rPr>
              <a:t>Min</a:t>
            </a:r>
          </a:p>
        </p:txBody>
      </p:sp>
      <p:sp>
        <p:nvSpPr>
          <p:cNvPr id="5" name="Oval 4">
            <a:extLst>
              <a:ext uri="{FF2B5EF4-FFF2-40B4-BE49-F238E27FC236}">
                <a16:creationId xmlns:a16="http://schemas.microsoft.com/office/drawing/2014/main" id="{F8E8F199-C8C9-D600-C7E2-9C7AAD9399F1}"/>
              </a:ext>
            </a:extLst>
          </p:cNvPr>
          <p:cNvSpPr/>
          <p:nvPr/>
        </p:nvSpPr>
        <p:spPr>
          <a:xfrm>
            <a:off x="3322320" y="2839720"/>
            <a:ext cx="1178560" cy="117856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B</a:t>
            </a:r>
          </a:p>
        </p:txBody>
      </p:sp>
      <p:sp>
        <p:nvSpPr>
          <p:cNvPr id="8" name="Oval 7">
            <a:extLst>
              <a:ext uri="{FF2B5EF4-FFF2-40B4-BE49-F238E27FC236}">
                <a16:creationId xmlns:a16="http://schemas.microsoft.com/office/drawing/2014/main" id="{23CF801E-73D4-F7CD-818B-A9561AC8B746}"/>
              </a:ext>
            </a:extLst>
          </p:cNvPr>
          <p:cNvSpPr/>
          <p:nvPr/>
        </p:nvSpPr>
        <p:spPr>
          <a:xfrm>
            <a:off x="8036560" y="2839720"/>
            <a:ext cx="1178560" cy="117856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C=0</a:t>
            </a:r>
          </a:p>
        </p:txBody>
      </p:sp>
    </p:spTree>
    <p:extLst>
      <p:ext uri="{BB962C8B-B14F-4D97-AF65-F5344CB8AC3E}">
        <p14:creationId xmlns:p14="http://schemas.microsoft.com/office/powerpoint/2010/main" val="3130631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63604-4FAA-E77D-0A3D-848D279AAE8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ABA1BA-6F25-4F5D-12E2-E607F3108E36}"/>
              </a:ext>
            </a:extLst>
          </p:cNvPr>
          <p:cNvSpPr>
            <a:spLocks noGrp="1"/>
          </p:cNvSpPr>
          <p:nvPr>
            <p:ph type="sldNum" sz="quarter" idx="12"/>
          </p:nvPr>
        </p:nvSpPr>
        <p:spPr/>
        <p:txBody>
          <a:bodyPr/>
          <a:lstStyle/>
          <a:p>
            <a:fld id="{95DD254F-BADE-4073-9BED-34237F6FA37F}" type="slidenum">
              <a:rPr lang="en-US" smtClean="0"/>
              <a:t>15</a:t>
            </a:fld>
            <a:endParaRPr lang="en-US"/>
          </a:p>
        </p:txBody>
      </p:sp>
      <p:cxnSp>
        <p:nvCxnSpPr>
          <p:cNvPr id="6" name="Straight Connector 5">
            <a:extLst>
              <a:ext uri="{FF2B5EF4-FFF2-40B4-BE49-F238E27FC236}">
                <a16:creationId xmlns:a16="http://schemas.microsoft.com/office/drawing/2014/main" id="{53E7F7C5-7586-A944-3E76-8B5595C3AE3B}"/>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B49F20E3-4287-CE5D-1D57-33CF1C19708E}"/>
              </a:ext>
            </a:extLst>
          </p:cNvPr>
          <p:cNvSpPr txBox="1"/>
          <p:nvPr/>
        </p:nvSpPr>
        <p:spPr>
          <a:xfrm>
            <a:off x="1086505" y="107012"/>
            <a:ext cx="4023858"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Minimax</a:t>
            </a:r>
          </a:p>
        </p:txBody>
      </p:sp>
      <p:grpSp>
        <p:nvGrpSpPr>
          <p:cNvPr id="10" name="Graphic 2">
            <a:extLst>
              <a:ext uri="{FF2B5EF4-FFF2-40B4-BE49-F238E27FC236}">
                <a16:creationId xmlns:a16="http://schemas.microsoft.com/office/drawing/2014/main" id="{BF30B712-6617-F35F-AB4A-051A864A24B8}"/>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571AD669-3A91-9927-A6FA-39D9D5A55FD6}"/>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2000">
                  <a:latin typeface="VNI-Thufap2" pitchFamily="2" charset="0"/>
                </a:rPr>
                <a:t>2.1</a:t>
              </a:r>
            </a:p>
          </p:txBody>
        </p:sp>
        <p:sp>
          <p:nvSpPr>
            <p:cNvPr id="12" name="Freeform: Shape 11">
              <a:extLst>
                <a:ext uri="{FF2B5EF4-FFF2-40B4-BE49-F238E27FC236}">
                  <a16:creationId xmlns:a16="http://schemas.microsoft.com/office/drawing/2014/main" id="{82FB93D1-C2D3-1CF6-4B95-FCC30A3E82ED}"/>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56" name="Oval 55">
            <a:extLst>
              <a:ext uri="{FF2B5EF4-FFF2-40B4-BE49-F238E27FC236}">
                <a16:creationId xmlns:a16="http://schemas.microsoft.com/office/drawing/2014/main" id="{C4394AC9-F15C-A4C2-FAB2-27BE2F8B04FE}"/>
              </a:ext>
            </a:extLst>
          </p:cNvPr>
          <p:cNvSpPr/>
          <p:nvPr/>
        </p:nvSpPr>
        <p:spPr>
          <a:xfrm>
            <a:off x="5506720" y="11558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Bahnschrift Light" panose="020B0502040204020203" pitchFamily="34" charset="0"/>
              </a:rPr>
              <a:t>A=3</a:t>
            </a:r>
          </a:p>
        </p:txBody>
      </p:sp>
      <p:sp>
        <p:nvSpPr>
          <p:cNvPr id="57" name="Oval 56">
            <a:extLst>
              <a:ext uri="{FF2B5EF4-FFF2-40B4-BE49-F238E27FC236}">
                <a16:creationId xmlns:a16="http://schemas.microsoft.com/office/drawing/2014/main" id="{B8DF6EBB-5465-F244-C8CA-A60432FBFB7A}"/>
              </a:ext>
            </a:extLst>
          </p:cNvPr>
          <p:cNvSpPr/>
          <p:nvPr/>
        </p:nvSpPr>
        <p:spPr>
          <a:xfrm>
            <a:off x="214376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D=3</a:t>
            </a:r>
          </a:p>
        </p:txBody>
      </p:sp>
      <p:sp>
        <p:nvSpPr>
          <p:cNvPr id="58" name="Oval 57">
            <a:extLst>
              <a:ext uri="{FF2B5EF4-FFF2-40B4-BE49-F238E27FC236}">
                <a16:creationId xmlns:a16="http://schemas.microsoft.com/office/drawing/2014/main" id="{1D82F53D-0480-98BD-32BA-46B523A1F1B5}"/>
              </a:ext>
            </a:extLst>
          </p:cNvPr>
          <p:cNvSpPr/>
          <p:nvPr/>
        </p:nvSpPr>
        <p:spPr>
          <a:xfrm>
            <a:off x="450088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Bahnschrift Light" panose="020B0502040204020203" pitchFamily="34" charset="0"/>
              </a:rPr>
              <a:t>E=5</a:t>
            </a:r>
          </a:p>
        </p:txBody>
      </p:sp>
      <p:sp>
        <p:nvSpPr>
          <p:cNvPr id="62" name="Oval 61">
            <a:extLst>
              <a:ext uri="{FF2B5EF4-FFF2-40B4-BE49-F238E27FC236}">
                <a16:creationId xmlns:a16="http://schemas.microsoft.com/office/drawing/2014/main" id="{E2FF3660-2EA1-2923-3825-572BB8655112}"/>
              </a:ext>
            </a:extLst>
          </p:cNvPr>
          <p:cNvSpPr/>
          <p:nvPr/>
        </p:nvSpPr>
        <p:spPr>
          <a:xfrm>
            <a:off x="685800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Bahnschrift Light" panose="020B0502040204020203" pitchFamily="34" charset="0"/>
              </a:rPr>
              <a:t>F=0</a:t>
            </a:r>
          </a:p>
        </p:txBody>
      </p:sp>
      <p:sp>
        <p:nvSpPr>
          <p:cNvPr id="63" name="Oval 62">
            <a:extLst>
              <a:ext uri="{FF2B5EF4-FFF2-40B4-BE49-F238E27FC236}">
                <a16:creationId xmlns:a16="http://schemas.microsoft.com/office/drawing/2014/main" id="{7C619AD5-B095-92E9-72D6-6271D94AD107}"/>
              </a:ext>
            </a:extLst>
          </p:cNvPr>
          <p:cNvSpPr/>
          <p:nvPr/>
        </p:nvSpPr>
        <p:spPr>
          <a:xfrm>
            <a:off x="921512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G=7</a:t>
            </a:r>
          </a:p>
        </p:txBody>
      </p:sp>
      <p:cxnSp>
        <p:nvCxnSpPr>
          <p:cNvPr id="66" name="Straight Connector 65">
            <a:extLst>
              <a:ext uri="{FF2B5EF4-FFF2-40B4-BE49-F238E27FC236}">
                <a16:creationId xmlns:a16="http://schemas.microsoft.com/office/drawing/2014/main" id="{5D5DDBEB-E4F5-D01E-ED0D-C8E21530651F}"/>
              </a:ext>
            </a:extLst>
          </p:cNvPr>
          <p:cNvCxnSpPr>
            <a:cxnSpLocks/>
            <a:stCxn id="56" idx="3"/>
          </p:cNvCxnSpPr>
          <p:nvPr/>
        </p:nvCxnSpPr>
        <p:spPr>
          <a:xfrm flipH="1">
            <a:off x="4328284" y="2161811"/>
            <a:ext cx="1351032" cy="8505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E68B1183-BD8A-4532-2834-4FFF770FBEAF}"/>
              </a:ext>
            </a:extLst>
          </p:cNvPr>
          <p:cNvCxnSpPr>
            <a:cxnSpLocks/>
          </p:cNvCxnSpPr>
          <p:nvPr/>
        </p:nvCxnSpPr>
        <p:spPr>
          <a:xfrm flipH="1">
            <a:off x="2733040" y="3845684"/>
            <a:ext cx="761876" cy="81536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F18BA503-15F4-0A42-804F-4C330762224A}"/>
              </a:ext>
            </a:extLst>
          </p:cNvPr>
          <p:cNvCxnSpPr>
            <a:cxnSpLocks/>
          </p:cNvCxnSpPr>
          <p:nvPr/>
        </p:nvCxnSpPr>
        <p:spPr>
          <a:xfrm>
            <a:off x="4328284" y="3845684"/>
            <a:ext cx="761876" cy="81536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E34DD0C1-C81E-B3D6-56B7-A4A730FB37A4}"/>
              </a:ext>
            </a:extLst>
          </p:cNvPr>
          <p:cNvCxnSpPr>
            <a:cxnSpLocks/>
            <a:stCxn id="56" idx="5"/>
          </p:cNvCxnSpPr>
          <p:nvPr/>
        </p:nvCxnSpPr>
        <p:spPr>
          <a:xfrm>
            <a:off x="6512684" y="2161811"/>
            <a:ext cx="1696472" cy="8505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1A6C6FD2-5717-22F9-2385-B7D1792957EC}"/>
              </a:ext>
            </a:extLst>
          </p:cNvPr>
          <p:cNvCxnSpPr>
            <a:cxnSpLocks/>
          </p:cNvCxnSpPr>
          <p:nvPr/>
        </p:nvCxnSpPr>
        <p:spPr>
          <a:xfrm flipH="1">
            <a:off x="7447280" y="3845684"/>
            <a:ext cx="761876" cy="81536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83CFDAC8-8FB6-E298-34A0-E2F7932E720D}"/>
              </a:ext>
            </a:extLst>
          </p:cNvPr>
          <p:cNvCxnSpPr>
            <a:cxnSpLocks/>
          </p:cNvCxnSpPr>
          <p:nvPr/>
        </p:nvCxnSpPr>
        <p:spPr>
          <a:xfrm>
            <a:off x="9042524" y="3845684"/>
            <a:ext cx="761876" cy="81536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CF6ED336-698C-3A6B-C280-E8CCF44433C7}"/>
              </a:ext>
            </a:extLst>
          </p:cNvPr>
          <p:cNvSpPr txBox="1"/>
          <p:nvPr/>
        </p:nvSpPr>
        <p:spPr>
          <a:xfrm>
            <a:off x="4426663" y="1421962"/>
            <a:ext cx="981679" cy="646331"/>
          </a:xfrm>
          <a:prstGeom prst="rect">
            <a:avLst/>
          </a:prstGeom>
          <a:noFill/>
        </p:spPr>
        <p:txBody>
          <a:bodyPr wrap="none" rtlCol="0">
            <a:spAutoFit/>
          </a:bodyPr>
          <a:lstStyle/>
          <a:p>
            <a:r>
              <a:rPr lang="en-US" sz="3600">
                <a:solidFill>
                  <a:srgbClr val="FF0000"/>
                </a:solidFill>
                <a:latin typeface="+mj-lt"/>
              </a:rPr>
              <a:t>Max</a:t>
            </a:r>
          </a:p>
        </p:txBody>
      </p:sp>
      <p:sp>
        <p:nvSpPr>
          <p:cNvPr id="89" name="TextBox 88">
            <a:extLst>
              <a:ext uri="{FF2B5EF4-FFF2-40B4-BE49-F238E27FC236}">
                <a16:creationId xmlns:a16="http://schemas.microsoft.com/office/drawing/2014/main" id="{23CB562B-3C92-CFD2-7E19-B9F83255B36E}"/>
              </a:ext>
            </a:extLst>
          </p:cNvPr>
          <p:cNvSpPr txBox="1"/>
          <p:nvPr/>
        </p:nvSpPr>
        <p:spPr>
          <a:xfrm>
            <a:off x="2242200" y="3105834"/>
            <a:ext cx="917239" cy="646331"/>
          </a:xfrm>
          <a:prstGeom prst="rect">
            <a:avLst/>
          </a:prstGeom>
          <a:noFill/>
        </p:spPr>
        <p:txBody>
          <a:bodyPr wrap="none" rtlCol="0">
            <a:spAutoFit/>
          </a:bodyPr>
          <a:lstStyle/>
          <a:p>
            <a:r>
              <a:rPr lang="en-US" sz="3600">
                <a:solidFill>
                  <a:srgbClr val="FF0000"/>
                </a:solidFill>
                <a:latin typeface="+mj-lt"/>
              </a:rPr>
              <a:t>Min</a:t>
            </a:r>
          </a:p>
        </p:txBody>
      </p:sp>
      <p:sp>
        <p:nvSpPr>
          <p:cNvPr id="8" name="Oval 7">
            <a:extLst>
              <a:ext uri="{FF2B5EF4-FFF2-40B4-BE49-F238E27FC236}">
                <a16:creationId xmlns:a16="http://schemas.microsoft.com/office/drawing/2014/main" id="{1C3287AA-5736-E5A7-362B-51C97C769C18}"/>
              </a:ext>
            </a:extLst>
          </p:cNvPr>
          <p:cNvSpPr/>
          <p:nvPr/>
        </p:nvSpPr>
        <p:spPr>
          <a:xfrm>
            <a:off x="3322320" y="2839720"/>
            <a:ext cx="1178560" cy="117856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B=3</a:t>
            </a:r>
          </a:p>
        </p:txBody>
      </p:sp>
      <p:sp>
        <p:nvSpPr>
          <p:cNvPr id="9" name="Oval 8">
            <a:extLst>
              <a:ext uri="{FF2B5EF4-FFF2-40B4-BE49-F238E27FC236}">
                <a16:creationId xmlns:a16="http://schemas.microsoft.com/office/drawing/2014/main" id="{801ED666-50CA-ADA3-0523-10E82AB22D23}"/>
              </a:ext>
            </a:extLst>
          </p:cNvPr>
          <p:cNvSpPr/>
          <p:nvPr/>
        </p:nvSpPr>
        <p:spPr>
          <a:xfrm>
            <a:off x="8036560" y="2839720"/>
            <a:ext cx="1178560" cy="117856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C=0</a:t>
            </a:r>
          </a:p>
        </p:txBody>
      </p:sp>
    </p:spTree>
    <p:extLst>
      <p:ext uri="{BB962C8B-B14F-4D97-AF65-F5344CB8AC3E}">
        <p14:creationId xmlns:p14="http://schemas.microsoft.com/office/powerpoint/2010/main" val="39178035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AF98B-4365-A866-1AD6-06281301FA2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8FA6D2-2354-09C1-6891-AF89BAEFD054}"/>
              </a:ext>
            </a:extLst>
          </p:cNvPr>
          <p:cNvSpPr>
            <a:spLocks noGrp="1"/>
          </p:cNvSpPr>
          <p:nvPr>
            <p:ph type="sldNum" sz="quarter" idx="12"/>
          </p:nvPr>
        </p:nvSpPr>
        <p:spPr/>
        <p:txBody>
          <a:bodyPr/>
          <a:lstStyle/>
          <a:p>
            <a:r>
              <a:rPr lang="en-US"/>
              <a:t>15</a:t>
            </a:r>
          </a:p>
        </p:txBody>
      </p:sp>
      <p:cxnSp>
        <p:nvCxnSpPr>
          <p:cNvPr id="6" name="Straight Connector 5">
            <a:extLst>
              <a:ext uri="{FF2B5EF4-FFF2-40B4-BE49-F238E27FC236}">
                <a16:creationId xmlns:a16="http://schemas.microsoft.com/office/drawing/2014/main" id="{D86A02FA-9B62-6245-7127-2834A36ED75A}"/>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86F936EB-9ABA-9F92-194E-F36A959BF715}"/>
              </a:ext>
            </a:extLst>
          </p:cNvPr>
          <p:cNvSpPr txBox="1"/>
          <p:nvPr/>
        </p:nvSpPr>
        <p:spPr>
          <a:xfrm>
            <a:off x="1086505" y="107012"/>
            <a:ext cx="5354351"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Alpha-Beta Pruning</a:t>
            </a:r>
          </a:p>
        </p:txBody>
      </p:sp>
      <p:sp>
        <p:nvSpPr>
          <p:cNvPr id="9" name="TextBox 8">
            <a:extLst>
              <a:ext uri="{FF2B5EF4-FFF2-40B4-BE49-F238E27FC236}">
                <a16:creationId xmlns:a16="http://schemas.microsoft.com/office/drawing/2014/main" id="{02ED6D31-2830-BE62-83B8-4DB3EE0DEAFD}"/>
              </a:ext>
            </a:extLst>
          </p:cNvPr>
          <p:cNvSpPr txBox="1"/>
          <p:nvPr/>
        </p:nvSpPr>
        <p:spPr>
          <a:xfrm>
            <a:off x="797560" y="923938"/>
            <a:ext cx="10596880" cy="3265830"/>
          </a:xfrm>
          <a:prstGeom prst="rect">
            <a:avLst/>
          </a:prstGeom>
          <a:noFill/>
        </p:spPr>
        <p:txBody>
          <a:bodyPr wrap="square" rtlCol="0">
            <a:spAutoFit/>
          </a:bodyPr>
          <a:lstStyle/>
          <a:p>
            <a:pPr>
              <a:lnSpc>
                <a:spcPct val="150000"/>
              </a:lnSpc>
            </a:pPr>
            <a:r>
              <a:rPr lang="vi-VN" sz="2000">
                <a:latin typeface="Bahnschrift Light" panose="020B0502040204020203" pitchFamily="34" charset="0"/>
              </a:rPr>
              <a:t>Alpha-Beta Pruning là một cải tiến của thuật toán Minimax, giúp giảm số lượng trạng thái cần duyệt mà vẫn đảm bảo kết quả chính xác. Nó bỏ qua những nhánh không cần thiết trong cây tìm kiếm, giúp cải thiện hiệu suất</a:t>
            </a:r>
            <a:r>
              <a:rPr lang="en-US" sz="2000">
                <a:latin typeface="Bahnschrift Light" panose="020B0502040204020203" pitchFamily="34" charset="0"/>
              </a:rPr>
              <a:t>.</a:t>
            </a:r>
          </a:p>
          <a:p>
            <a:pPr>
              <a:lnSpc>
                <a:spcPct val="150000"/>
              </a:lnSpc>
            </a:pPr>
            <a:r>
              <a:rPr lang="vi-VN" sz="2000">
                <a:latin typeface="Bahnschrift Light" panose="020B0502040204020203" pitchFamily="34" charset="0"/>
              </a:rPr>
              <a:t>Khi duyệt cây trạng thái, thuật toán cần alpha và beta:</a:t>
            </a:r>
          </a:p>
          <a:p>
            <a:pPr>
              <a:lnSpc>
                <a:spcPct val="150000"/>
              </a:lnSpc>
            </a:pPr>
            <a:r>
              <a:rPr lang="vi-VN" sz="2000">
                <a:latin typeface="Bahnschrift Light" panose="020B0502040204020203" pitchFamily="34" charset="0"/>
              </a:rPr>
              <a:t>•	Alpha: Giá trị tốt nhất mà MAX có thể đảm bảo được cho đến thời điểm hiện tại.</a:t>
            </a:r>
          </a:p>
          <a:p>
            <a:pPr>
              <a:lnSpc>
                <a:spcPct val="150000"/>
              </a:lnSpc>
            </a:pPr>
            <a:r>
              <a:rPr lang="vi-VN" sz="2000">
                <a:latin typeface="Bahnschrift Light" panose="020B0502040204020203" pitchFamily="34" charset="0"/>
              </a:rPr>
              <a:t>•	Beta: Giá trị tốt nhất mà MIN có thể đảm bảo được cho đến thời điểm hiện tại.</a:t>
            </a:r>
          </a:p>
          <a:p>
            <a:pPr>
              <a:lnSpc>
                <a:spcPct val="150000"/>
              </a:lnSpc>
            </a:pPr>
            <a:r>
              <a:rPr lang="vi-VN" sz="2000">
                <a:latin typeface="Bahnschrift Light" panose="020B0502040204020203" pitchFamily="34" charset="0"/>
              </a:rPr>
              <a:t>•	Nếu beta ≤ alpha: Ta cắt tỉa nhánh còn lại vì nó không thể cải thiện kết quả.</a:t>
            </a:r>
          </a:p>
        </p:txBody>
      </p:sp>
      <p:grpSp>
        <p:nvGrpSpPr>
          <p:cNvPr id="10" name="Graphic 2">
            <a:extLst>
              <a:ext uri="{FF2B5EF4-FFF2-40B4-BE49-F238E27FC236}">
                <a16:creationId xmlns:a16="http://schemas.microsoft.com/office/drawing/2014/main" id="{F8F2DDC8-C0EA-E184-4A04-6706EE7329B6}"/>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60B0392D-4717-1DBF-AE9F-BD565BE22435}"/>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1900">
                  <a:latin typeface="VNI-Thufap2" pitchFamily="2" charset="0"/>
                </a:rPr>
                <a:t>2.2</a:t>
              </a:r>
            </a:p>
          </p:txBody>
        </p:sp>
        <p:sp>
          <p:nvSpPr>
            <p:cNvPr id="12" name="Freeform: Shape 11">
              <a:extLst>
                <a:ext uri="{FF2B5EF4-FFF2-40B4-BE49-F238E27FC236}">
                  <a16:creationId xmlns:a16="http://schemas.microsoft.com/office/drawing/2014/main" id="{0BC508C8-F0BA-B3A4-172E-09CDCA631F34}"/>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Tree>
    <p:extLst>
      <p:ext uri="{BB962C8B-B14F-4D97-AF65-F5344CB8AC3E}">
        <p14:creationId xmlns:p14="http://schemas.microsoft.com/office/powerpoint/2010/main" val="3678294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9444A-BE2F-ABF7-05D2-3F90E2F249F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A85BBB-749A-5C66-00B4-3F140DEF0CD3}"/>
              </a:ext>
            </a:extLst>
          </p:cNvPr>
          <p:cNvSpPr>
            <a:spLocks noGrp="1"/>
          </p:cNvSpPr>
          <p:nvPr>
            <p:ph type="sldNum" sz="quarter" idx="12"/>
          </p:nvPr>
        </p:nvSpPr>
        <p:spPr/>
        <p:txBody>
          <a:bodyPr/>
          <a:lstStyle/>
          <a:p>
            <a:r>
              <a:rPr lang="en-US"/>
              <a:t>16</a:t>
            </a:r>
          </a:p>
        </p:txBody>
      </p:sp>
      <p:cxnSp>
        <p:nvCxnSpPr>
          <p:cNvPr id="6" name="Straight Connector 5">
            <a:extLst>
              <a:ext uri="{FF2B5EF4-FFF2-40B4-BE49-F238E27FC236}">
                <a16:creationId xmlns:a16="http://schemas.microsoft.com/office/drawing/2014/main" id="{0DFAD58E-CDE0-4455-4EC4-1BFFEC1FB161}"/>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B6BB796E-564C-9192-A540-9C9144ECA56F}"/>
              </a:ext>
            </a:extLst>
          </p:cNvPr>
          <p:cNvSpPr txBox="1"/>
          <p:nvPr/>
        </p:nvSpPr>
        <p:spPr>
          <a:xfrm>
            <a:off x="1086505" y="107012"/>
            <a:ext cx="5354351"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Alpha-Beta Pruning</a:t>
            </a:r>
          </a:p>
        </p:txBody>
      </p:sp>
      <p:grpSp>
        <p:nvGrpSpPr>
          <p:cNvPr id="10" name="Graphic 2">
            <a:extLst>
              <a:ext uri="{FF2B5EF4-FFF2-40B4-BE49-F238E27FC236}">
                <a16:creationId xmlns:a16="http://schemas.microsoft.com/office/drawing/2014/main" id="{BBF84A6A-1C5F-4B97-D60F-D079E49F36F2}"/>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0296565B-BB70-05FB-71D8-0961AA273F77}"/>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1900">
                  <a:latin typeface="VNI-Thufap2" pitchFamily="2" charset="0"/>
                </a:rPr>
                <a:t>2.2</a:t>
              </a:r>
            </a:p>
          </p:txBody>
        </p:sp>
        <p:sp>
          <p:nvSpPr>
            <p:cNvPr id="12" name="Freeform: Shape 11">
              <a:extLst>
                <a:ext uri="{FF2B5EF4-FFF2-40B4-BE49-F238E27FC236}">
                  <a16:creationId xmlns:a16="http://schemas.microsoft.com/office/drawing/2014/main" id="{6CC5A0FC-4A39-9B10-0A3C-F40462248FFB}"/>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2" name="Oval 1">
            <a:extLst>
              <a:ext uri="{FF2B5EF4-FFF2-40B4-BE49-F238E27FC236}">
                <a16:creationId xmlns:a16="http://schemas.microsoft.com/office/drawing/2014/main" id="{6736D855-C913-944B-369B-29C8D32C94E7}"/>
              </a:ext>
            </a:extLst>
          </p:cNvPr>
          <p:cNvSpPr/>
          <p:nvPr/>
        </p:nvSpPr>
        <p:spPr>
          <a:xfrm>
            <a:off x="5692757" y="1155847"/>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3" name="Oval 2">
            <a:extLst>
              <a:ext uri="{FF2B5EF4-FFF2-40B4-BE49-F238E27FC236}">
                <a16:creationId xmlns:a16="http://schemas.microsoft.com/office/drawing/2014/main" id="{3ED53E0F-D490-C612-7087-5F33569F3359}"/>
              </a:ext>
            </a:extLst>
          </p:cNvPr>
          <p:cNvSpPr/>
          <p:nvPr/>
        </p:nvSpPr>
        <p:spPr>
          <a:xfrm>
            <a:off x="2373602"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5" name="Oval 4">
            <a:extLst>
              <a:ext uri="{FF2B5EF4-FFF2-40B4-BE49-F238E27FC236}">
                <a16:creationId xmlns:a16="http://schemas.microsoft.com/office/drawing/2014/main" id="{830006B0-76A5-9962-347F-7B01ADD059A0}"/>
              </a:ext>
            </a:extLst>
          </p:cNvPr>
          <p:cNvSpPr/>
          <p:nvPr/>
        </p:nvSpPr>
        <p:spPr>
          <a:xfrm>
            <a:off x="4798521"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8" name="Oval 7">
            <a:extLst>
              <a:ext uri="{FF2B5EF4-FFF2-40B4-BE49-F238E27FC236}">
                <a16:creationId xmlns:a16="http://schemas.microsoft.com/office/drawing/2014/main" id="{41F3D9E6-2EFE-9612-CB1F-04EC03C18DF3}"/>
              </a:ext>
            </a:extLst>
          </p:cNvPr>
          <p:cNvSpPr/>
          <p:nvPr/>
        </p:nvSpPr>
        <p:spPr>
          <a:xfrm>
            <a:off x="3586061"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cxnSp>
        <p:nvCxnSpPr>
          <p:cNvPr id="13" name="Straight Connector 12">
            <a:extLst>
              <a:ext uri="{FF2B5EF4-FFF2-40B4-BE49-F238E27FC236}">
                <a16:creationId xmlns:a16="http://schemas.microsoft.com/office/drawing/2014/main" id="{23ED231B-F4EA-3B2C-C512-742E6AA73E91}"/>
              </a:ext>
            </a:extLst>
          </p:cNvPr>
          <p:cNvCxnSpPr>
            <a:cxnSpLocks/>
            <a:stCxn id="2" idx="3"/>
            <a:endCxn id="8" idx="7"/>
          </p:cNvCxnSpPr>
          <p:nvPr/>
        </p:nvCxnSpPr>
        <p:spPr>
          <a:xfrm flipH="1">
            <a:off x="4118408" y="1688194"/>
            <a:ext cx="1665685" cy="574484"/>
          </a:xfrm>
          <a:prstGeom prst="line">
            <a:avLst/>
          </a:prstGeom>
          <a:ln w="3810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76C2ED13-20AA-DE67-D051-9ADC1D71E3E6}"/>
              </a:ext>
            </a:extLst>
          </p:cNvPr>
          <p:cNvCxnSpPr>
            <a:cxnSpLocks/>
            <a:stCxn id="8" idx="3"/>
            <a:endCxn id="3" idx="0"/>
          </p:cNvCxnSpPr>
          <p:nvPr/>
        </p:nvCxnSpPr>
        <p:spPr>
          <a:xfrm flipH="1">
            <a:off x="2685444" y="2703689"/>
            <a:ext cx="991953" cy="838805"/>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F2ED3E6-5DE0-7287-CFD0-4A25C21E983F}"/>
              </a:ext>
            </a:extLst>
          </p:cNvPr>
          <p:cNvCxnSpPr>
            <a:cxnSpLocks/>
            <a:stCxn id="8" idx="5"/>
            <a:endCxn id="5" idx="0"/>
          </p:cNvCxnSpPr>
          <p:nvPr/>
        </p:nvCxnSpPr>
        <p:spPr>
          <a:xfrm>
            <a:off x="4118408" y="2703689"/>
            <a:ext cx="991955" cy="838805"/>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32B2A463-B90D-17A4-BB43-C1CCF23B8302}"/>
              </a:ext>
            </a:extLst>
          </p:cNvPr>
          <p:cNvCxnSpPr>
            <a:cxnSpLocks/>
            <a:stCxn id="2" idx="5"/>
            <a:endCxn id="24" idx="1"/>
          </p:cNvCxnSpPr>
          <p:nvPr/>
        </p:nvCxnSpPr>
        <p:spPr>
          <a:xfrm>
            <a:off x="6225104" y="1688194"/>
            <a:ext cx="1853149" cy="574484"/>
          </a:xfrm>
          <a:prstGeom prst="line">
            <a:avLst/>
          </a:prstGeom>
          <a:ln w="3810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B9FCD181-2113-34D4-6A03-F52BC7656619}"/>
              </a:ext>
            </a:extLst>
          </p:cNvPr>
          <p:cNvSpPr txBox="1"/>
          <p:nvPr/>
        </p:nvSpPr>
        <p:spPr>
          <a:xfrm>
            <a:off x="5006430" y="1223411"/>
            <a:ext cx="626197" cy="400110"/>
          </a:xfrm>
          <a:prstGeom prst="rect">
            <a:avLst/>
          </a:prstGeom>
          <a:noFill/>
        </p:spPr>
        <p:txBody>
          <a:bodyPr wrap="none" rtlCol="0">
            <a:spAutoFit/>
          </a:bodyPr>
          <a:lstStyle/>
          <a:p>
            <a:r>
              <a:rPr lang="en-US" sz="2000">
                <a:solidFill>
                  <a:srgbClr val="FF0000"/>
                </a:solidFill>
                <a:latin typeface="+mj-lt"/>
              </a:rPr>
              <a:t>Max</a:t>
            </a:r>
          </a:p>
        </p:txBody>
      </p:sp>
      <p:sp>
        <p:nvSpPr>
          <p:cNvPr id="18" name="TextBox 17">
            <a:extLst>
              <a:ext uri="{FF2B5EF4-FFF2-40B4-BE49-F238E27FC236}">
                <a16:creationId xmlns:a16="http://schemas.microsoft.com/office/drawing/2014/main" id="{1816D927-293A-717F-CDE3-7F9CEDE0429A}"/>
              </a:ext>
            </a:extLst>
          </p:cNvPr>
          <p:cNvSpPr txBox="1"/>
          <p:nvPr/>
        </p:nvSpPr>
        <p:spPr>
          <a:xfrm>
            <a:off x="2887471" y="2337025"/>
            <a:ext cx="590226" cy="400110"/>
          </a:xfrm>
          <a:prstGeom prst="rect">
            <a:avLst/>
          </a:prstGeom>
          <a:noFill/>
        </p:spPr>
        <p:txBody>
          <a:bodyPr wrap="none" rtlCol="0">
            <a:spAutoFit/>
          </a:bodyPr>
          <a:lstStyle/>
          <a:p>
            <a:r>
              <a:rPr lang="en-US" sz="2000">
                <a:solidFill>
                  <a:srgbClr val="FF0000"/>
                </a:solidFill>
                <a:latin typeface="+mj-lt"/>
              </a:rPr>
              <a:t>Min</a:t>
            </a:r>
          </a:p>
        </p:txBody>
      </p:sp>
      <p:sp>
        <p:nvSpPr>
          <p:cNvPr id="19" name="Speech Bubble: Rectangle with Corners Rounded 18">
            <a:extLst>
              <a:ext uri="{FF2B5EF4-FFF2-40B4-BE49-F238E27FC236}">
                <a16:creationId xmlns:a16="http://schemas.microsoft.com/office/drawing/2014/main" id="{323BE489-B88F-327D-321D-18695FA4584C}"/>
              </a:ext>
            </a:extLst>
          </p:cNvPr>
          <p:cNvSpPr/>
          <p:nvPr/>
        </p:nvSpPr>
        <p:spPr>
          <a:xfrm>
            <a:off x="6601313" y="836355"/>
            <a:ext cx="1385604" cy="784026"/>
          </a:xfrm>
          <a:prstGeom prst="wedgeRoundRectCallout">
            <a:avLst>
              <a:gd name="adj1" fmla="val -76886"/>
              <a:gd name="adj2" fmla="val 2395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20" name="Oval 19">
            <a:extLst>
              <a:ext uri="{FF2B5EF4-FFF2-40B4-BE49-F238E27FC236}">
                <a16:creationId xmlns:a16="http://schemas.microsoft.com/office/drawing/2014/main" id="{EB598380-90DD-B287-8DDD-E4F75D5CD0DB}"/>
              </a:ext>
            </a:extLst>
          </p:cNvPr>
          <p:cNvSpPr/>
          <p:nvPr/>
        </p:nvSpPr>
        <p:spPr>
          <a:xfrm>
            <a:off x="1970546"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1" name="Oval 20">
            <a:extLst>
              <a:ext uri="{FF2B5EF4-FFF2-40B4-BE49-F238E27FC236}">
                <a16:creationId xmlns:a16="http://schemas.microsoft.com/office/drawing/2014/main" id="{C4A9A955-715C-4940-E7E6-F92929A8839F}"/>
              </a:ext>
            </a:extLst>
          </p:cNvPr>
          <p:cNvSpPr/>
          <p:nvPr/>
        </p:nvSpPr>
        <p:spPr>
          <a:xfrm>
            <a:off x="2776657"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2" name="Oval 21">
            <a:extLst>
              <a:ext uri="{FF2B5EF4-FFF2-40B4-BE49-F238E27FC236}">
                <a16:creationId xmlns:a16="http://schemas.microsoft.com/office/drawing/2014/main" id="{A0D17589-34CF-53CC-939E-F42280C21173}"/>
              </a:ext>
            </a:extLst>
          </p:cNvPr>
          <p:cNvSpPr/>
          <p:nvPr/>
        </p:nvSpPr>
        <p:spPr>
          <a:xfrm>
            <a:off x="6774458"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23" name="Oval 22">
            <a:extLst>
              <a:ext uri="{FF2B5EF4-FFF2-40B4-BE49-F238E27FC236}">
                <a16:creationId xmlns:a16="http://schemas.microsoft.com/office/drawing/2014/main" id="{696C4763-FBFF-92E6-DC5A-6FBEBFED3BA7}"/>
              </a:ext>
            </a:extLst>
          </p:cNvPr>
          <p:cNvSpPr/>
          <p:nvPr/>
        </p:nvSpPr>
        <p:spPr>
          <a:xfrm>
            <a:off x="9199377"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24" name="Oval 23">
            <a:extLst>
              <a:ext uri="{FF2B5EF4-FFF2-40B4-BE49-F238E27FC236}">
                <a16:creationId xmlns:a16="http://schemas.microsoft.com/office/drawing/2014/main" id="{6F88473F-8CFF-3DA6-F8E4-402A3EAFC51B}"/>
              </a:ext>
            </a:extLst>
          </p:cNvPr>
          <p:cNvSpPr/>
          <p:nvPr/>
        </p:nvSpPr>
        <p:spPr>
          <a:xfrm>
            <a:off x="7986917"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cxnSp>
        <p:nvCxnSpPr>
          <p:cNvPr id="25" name="Straight Connector 24">
            <a:extLst>
              <a:ext uri="{FF2B5EF4-FFF2-40B4-BE49-F238E27FC236}">
                <a16:creationId xmlns:a16="http://schemas.microsoft.com/office/drawing/2014/main" id="{5A59A086-296C-8CCB-27FE-3109576C8468}"/>
              </a:ext>
            </a:extLst>
          </p:cNvPr>
          <p:cNvCxnSpPr>
            <a:cxnSpLocks/>
            <a:stCxn id="24" idx="3"/>
            <a:endCxn id="22" idx="0"/>
          </p:cNvCxnSpPr>
          <p:nvPr/>
        </p:nvCxnSpPr>
        <p:spPr>
          <a:xfrm flipH="1">
            <a:off x="7086300" y="2703689"/>
            <a:ext cx="991953" cy="838805"/>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89DB1562-E628-74FF-66ED-679B510259A8}"/>
              </a:ext>
            </a:extLst>
          </p:cNvPr>
          <p:cNvCxnSpPr>
            <a:cxnSpLocks/>
            <a:stCxn id="24" idx="5"/>
            <a:endCxn id="23" idx="0"/>
          </p:cNvCxnSpPr>
          <p:nvPr/>
        </p:nvCxnSpPr>
        <p:spPr>
          <a:xfrm>
            <a:off x="8519264" y="2703689"/>
            <a:ext cx="991955" cy="838805"/>
          </a:xfrm>
          <a:prstGeom prst="line">
            <a:avLst/>
          </a:prstGeom>
          <a:ln w="38100"/>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7F2A65DC-CA24-1CB5-6D0D-8AF3952D4FA1}"/>
              </a:ext>
            </a:extLst>
          </p:cNvPr>
          <p:cNvSpPr/>
          <p:nvPr/>
        </p:nvSpPr>
        <p:spPr>
          <a:xfrm>
            <a:off x="4406303"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8" name="Oval 27">
            <a:extLst>
              <a:ext uri="{FF2B5EF4-FFF2-40B4-BE49-F238E27FC236}">
                <a16:creationId xmlns:a16="http://schemas.microsoft.com/office/drawing/2014/main" id="{FC9AA0A4-EC8B-FA89-3938-5A2EED19F5BC}"/>
              </a:ext>
            </a:extLst>
          </p:cNvPr>
          <p:cNvSpPr/>
          <p:nvPr/>
        </p:nvSpPr>
        <p:spPr>
          <a:xfrm>
            <a:off x="5212414"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9" name="Oval 28">
            <a:extLst>
              <a:ext uri="{FF2B5EF4-FFF2-40B4-BE49-F238E27FC236}">
                <a16:creationId xmlns:a16="http://schemas.microsoft.com/office/drawing/2014/main" id="{DA29A23A-DCCB-F079-13B3-311CC8B0BD92}"/>
              </a:ext>
            </a:extLst>
          </p:cNvPr>
          <p:cNvSpPr/>
          <p:nvPr/>
        </p:nvSpPr>
        <p:spPr>
          <a:xfrm>
            <a:off x="6371402"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0" name="Oval 29">
            <a:extLst>
              <a:ext uri="{FF2B5EF4-FFF2-40B4-BE49-F238E27FC236}">
                <a16:creationId xmlns:a16="http://schemas.microsoft.com/office/drawing/2014/main" id="{2B1265A0-B2BD-1659-E512-267F601C969D}"/>
              </a:ext>
            </a:extLst>
          </p:cNvPr>
          <p:cNvSpPr/>
          <p:nvPr/>
        </p:nvSpPr>
        <p:spPr>
          <a:xfrm>
            <a:off x="7177513"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1" name="Oval 30">
            <a:extLst>
              <a:ext uri="{FF2B5EF4-FFF2-40B4-BE49-F238E27FC236}">
                <a16:creationId xmlns:a16="http://schemas.microsoft.com/office/drawing/2014/main" id="{D512569D-BEDC-F285-9F67-62068E6DE84A}"/>
              </a:ext>
            </a:extLst>
          </p:cNvPr>
          <p:cNvSpPr/>
          <p:nvPr/>
        </p:nvSpPr>
        <p:spPr>
          <a:xfrm>
            <a:off x="8791660"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2" name="Oval 31">
            <a:extLst>
              <a:ext uri="{FF2B5EF4-FFF2-40B4-BE49-F238E27FC236}">
                <a16:creationId xmlns:a16="http://schemas.microsoft.com/office/drawing/2014/main" id="{DFC1B1FF-D562-AE32-3AA5-ED905E9D9A84}"/>
              </a:ext>
            </a:extLst>
          </p:cNvPr>
          <p:cNvSpPr/>
          <p:nvPr/>
        </p:nvSpPr>
        <p:spPr>
          <a:xfrm>
            <a:off x="9597771"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cxnSp>
        <p:nvCxnSpPr>
          <p:cNvPr id="33" name="Straight Connector 32">
            <a:extLst>
              <a:ext uri="{FF2B5EF4-FFF2-40B4-BE49-F238E27FC236}">
                <a16:creationId xmlns:a16="http://schemas.microsoft.com/office/drawing/2014/main" id="{B890F534-4896-2349-B296-3DFD1AF5E67A}"/>
              </a:ext>
            </a:extLst>
          </p:cNvPr>
          <p:cNvCxnSpPr>
            <a:cxnSpLocks/>
            <a:stCxn id="3" idx="4"/>
            <a:endCxn id="20" idx="0"/>
          </p:cNvCxnSpPr>
          <p:nvPr/>
        </p:nvCxnSpPr>
        <p:spPr>
          <a:xfrm flipH="1">
            <a:off x="2282388" y="4166177"/>
            <a:ext cx="403056"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F6F20B8A-645E-F646-594A-477DF9EE7BC1}"/>
              </a:ext>
            </a:extLst>
          </p:cNvPr>
          <p:cNvCxnSpPr>
            <a:cxnSpLocks/>
            <a:stCxn id="21" idx="0"/>
            <a:endCxn id="3" idx="4"/>
          </p:cNvCxnSpPr>
          <p:nvPr/>
        </p:nvCxnSpPr>
        <p:spPr>
          <a:xfrm flipH="1" flipV="1">
            <a:off x="2685444" y="4166177"/>
            <a:ext cx="403055" cy="1083308"/>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62C6E9F6-EB98-75B9-7EC2-51143FA88351}"/>
              </a:ext>
            </a:extLst>
          </p:cNvPr>
          <p:cNvCxnSpPr>
            <a:cxnSpLocks/>
            <a:stCxn id="5" idx="4"/>
            <a:endCxn id="27" idx="0"/>
          </p:cNvCxnSpPr>
          <p:nvPr/>
        </p:nvCxnSpPr>
        <p:spPr>
          <a:xfrm flipH="1">
            <a:off x="4718145" y="4166177"/>
            <a:ext cx="392218"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0CDFBBF-6F6D-D864-23DE-BB446CF92EDB}"/>
              </a:ext>
            </a:extLst>
          </p:cNvPr>
          <p:cNvCxnSpPr>
            <a:cxnSpLocks/>
            <a:stCxn id="5" idx="4"/>
            <a:endCxn id="28" idx="0"/>
          </p:cNvCxnSpPr>
          <p:nvPr/>
        </p:nvCxnSpPr>
        <p:spPr>
          <a:xfrm>
            <a:off x="5110363" y="4166177"/>
            <a:ext cx="413893" cy="1083308"/>
          </a:xfrm>
          <a:prstGeom prst="line">
            <a:avLst/>
          </a:prstGeom>
          <a:ln w="3810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9A0A791-82DD-BD22-BAD6-FE605FC69328}"/>
              </a:ext>
            </a:extLst>
          </p:cNvPr>
          <p:cNvCxnSpPr>
            <a:cxnSpLocks/>
            <a:stCxn id="22" idx="4"/>
            <a:endCxn id="29" idx="0"/>
          </p:cNvCxnSpPr>
          <p:nvPr/>
        </p:nvCxnSpPr>
        <p:spPr>
          <a:xfrm flipH="1">
            <a:off x="6683244" y="4166177"/>
            <a:ext cx="403056"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EE4B79E0-0C95-0DAE-2BA4-F7F80BD41B06}"/>
              </a:ext>
            </a:extLst>
          </p:cNvPr>
          <p:cNvCxnSpPr>
            <a:cxnSpLocks/>
            <a:stCxn id="22" idx="4"/>
            <a:endCxn id="30" idx="0"/>
          </p:cNvCxnSpPr>
          <p:nvPr/>
        </p:nvCxnSpPr>
        <p:spPr>
          <a:xfrm>
            <a:off x="7086300" y="4166177"/>
            <a:ext cx="403055" cy="1083308"/>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A40E6D0-388F-59FF-78DE-7D50D2CFBBAE}"/>
              </a:ext>
            </a:extLst>
          </p:cNvPr>
          <p:cNvCxnSpPr>
            <a:cxnSpLocks/>
            <a:stCxn id="23" idx="4"/>
            <a:endCxn id="31" idx="0"/>
          </p:cNvCxnSpPr>
          <p:nvPr/>
        </p:nvCxnSpPr>
        <p:spPr>
          <a:xfrm flipH="1">
            <a:off x="9103502" y="4166177"/>
            <a:ext cx="407717"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A14800-5649-FD5C-3C14-B98FBA9515A6}"/>
              </a:ext>
            </a:extLst>
          </p:cNvPr>
          <p:cNvCxnSpPr>
            <a:cxnSpLocks/>
            <a:stCxn id="23" idx="4"/>
            <a:endCxn id="32" idx="0"/>
          </p:cNvCxnSpPr>
          <p:nvPr/>
        </p:nvCxnSpPr>
        <p:spPr>
          <a:xfrm>
            <a:off x="9511219" y="4166177"/>
            <a:ext cx="398394" cy="1083308"/>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8474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497F8-73FF-1884-3B15-11B47D2BA6D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857E370-BBF3-36B8-2B01-4B9531E3E1C2}"/>
              </a:ext>
            </a:extLst>
          </p:cNvPr>
          <p:cNvSpPr>
            <a:spLocks noGrp="1"/>
          </p:cNvSpPr>
          <p:nvPr>
            <p:ph type="sldNum" sz="quarter" idx="12"/>
          </p:nvPr>
        </p:nvSpPr>
        <p:spPr/>
        <p:txBody>
          <a:bodyPr/>
          <a:lstStyle/>
          <a:p>
            <a:r>
              <a:rPr lang="en-US"/>
              <a:t>17</a:t>
            </a:r>
          </a:p>
        </p:txBody>
      </p:sp>
      <p:cxnSp>
        <p:nvCxnSpPr>
          <p:cNvPr id="6" name="Straight Connector 5">
            <a:extLst>
              <a:ext uri="{FF2B5EF4-FFF2-40B4-BE49-F238E27FC236}">
                <a16:creationId xmlns:a16="http://schemas.microsoft.com/office/drawing/2014/main" id="{0D7637FB-9D56-BC19-6ED2-730AF31829EE}"/>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B4B46749-8051-59C1-8FA8-01B219B520F3}"/>
              </a:ext>
            </a:extLst>
          </p:cNvPr>
          <p:cNvSpPr txBox="1"/>
          <p:nvPr/>
        </p:nvSpPr>
        <p:spPr>
          <a:xfrm>
            <a:off x="1086505" y="107012"/>
            <a:ext cx="5354351"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Alpha-Beta Pruning</a:t>
            </a:r>
          </a:p>
        </p:txBody>
      </p:sp>
      <p:grpSp>
        <p:nvGrpSpPr>
          <p:cNvPr id="10" name="Graphic 2">
            <a:extLst>
              <a:ext uri="{FF2B5EF4-FFF2-40B4-BE49-F238E27FC236}">
                <a16:creationId xmlns:a16="http://schemas.microsoft.com/office/drawing/2014/main" id="{58217896-3525-91F8-186F-F84320A5C6DB}"/>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EFC048EE-4085-C259-03FA-534E40CA75A1}"/>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1900">
                  <a:latin typeface="VNI-Thufap2" pitchFamily="2" charset="0"/>
                </a:rPr>
                <a:t>2.2</a:t>
              </a:r>
            </a:p>
          </p:txBody>
        </p:sp>
        <p:sp>
          <p:nvSpPr>
            <p:cNvPr id="12" name="Freeform: Shape 11">
              <a:extLst>
                <a:ext uri="{FF2B5EF4-FFF2-40B4-BE49-F238E27FC236}">
                  <a16:creationId xmlns:a16="http://schemas.microsoft.com/office/drawing/2014/main" id="{E5C82574-D73D-50B1-5664-6D9CDEFC7F23}"/>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2" name="Oval 1">
            <a:extLst>
              <a:ext uri="{FF2B5EF4-FFF2-40B4-BE49-F238E27FC236}">
                <a16:creationId xmlns:a16="http://schemas.microsoft.com/office/drawing/2014/main" id="{D0942F1D-AEE1-BAEE-FC19-67A662AB4ADD}"/>
              </a:ext>
            </a:extLst>
          </p:cNvPr>
          <p:cNvSpPr/>
          <p:nvPr/>
        </p:nvSpPr>
        <p:spPr>
          <a:xfrm>
            <a:off x="5692757" y="1155847"/>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3" name="Oval 2">
            <a:extLst>
              <a:ext uri="{FF2B5EF4-FFF2-40B4-BE49-F238E27FC236}">
                <a16:creationId xmlns:a16="http://schemas.microsoft.com/office/drawing/2014/main" id="{E90D455B-D64C-0184-A4EB-2FC6D134B897}"/>
              </a:ext>
            </a:extLst>
          </p:cNvPr>
          <p:cNvSpPr/>
          <p:nvPr/>
        </p:nvSpPr>
        <p:spPr>
          <a:xfrm>
            <a:off x="2373602"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5" name="Oval 4">
            <a:extLst>
              <a:ext uri="{FF2B5EF4-FFF2-40B4-BE49-F238E27FC236}">
                <a16:creationId xmlns:a16="http://schemas.microsoft.com/office/drawing/2014/main" id="{2AFF22B1-AF4F-B68A-5EE8-333E251B62AC}"/>
              </a:ext>
            </a:extLst>
          </p:cNvPr>
          <p:cNvSpPr/>
          <p:nvPr/>
        </p:nvSpPr>
        <p:spPr>
          <a:xfrm>
            <a:off x="4798521"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8" name="Oval 7">
            <a:extLst>
              <a:ext uri="{FF2B5EF4-FFF2-40B4-BE49-F238E27FC236}">
                <a16:creationId xmlns:a16="http://schemas.microsoft.com/office/drawing/2014/main" id="{DACEBDC0-FEC7-1881-5FE5-260B00EC3F9E}"/>
              </a:ext>
            </a:extLst>
          </p:cNvPr>
          <p:cNvSpPr/>
          <p:nvPr/>
        </p:nvSpPr>
        <p:spPr>
          <a:xfrm>
            <a:off x="3586061"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cxnSp>
        <p:nvCxnSpPr>
          <p:cNvPr id="13" name="Straight Connector 12">
            <a:extLst>
              <a:ext uri="{FF2B5EF4-FFF2-40B4-BE49-F238E27FC236}">
                <a16:creationId xmlns:a16="http://schemas.microsoft.com/office/drawing/2014/main" id="{950F0D2B-8111-4FE9-3097-169651F32C86}"/>
              </a:ext>
            </a:extLst>
          </p:cNvPr>
          <p:cNvCxnSpPr>
            <a:cxnSpLocks/>
            <a:stCxn id="2" idx="3"/>
            <a:endCxn id="8" idx="7"/>
          </p:cNvCxnSpPr>
          <p:nvPr/>
        </p:nvCxnSpPr>
        <p:spPr>
          <a:xfrm flipH="1">
            <a:off x="4118408" y="1688194"/>
            <a:ext cx="1665685" cy="574484"/>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59706D7A-156A-F934-1725-D35B2CACC5C8}"/>
              </a:ext>
            </a:extLst>
          </p:cNvPr>
          <p:cNvCxnSpPr>
            <a:cxnSpLocks/>
            <a:stCxn id="8" idx="3"/>
            <a:endCxn id="3" idx="0"/>
          </p:cNvCxnSpPr>
          <p:nvPr/>
        </p:nvCxnSpPr>
        <p:spPr>
          <a:xfrm flipH="1">
            <a:off x="2685444" y="2703689"/>
            <a:ext cx="991953" cy="838805"/>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CE2FAF7E-99C0-6885-CB3A-81B1510DE06E}"/>
              </a:ext>
            </a:extLst>
          </p:cNvPr>
          <p:cNvCxnSpPr>
            <a:cxnSpLocks/>
            <a:stCxn id="8" idx="5"/>
            <a:endCxn id="5" idx="0"/>
          </p:cNvCxnSpPr>
          <p:nvPr/>
        </p:nvCxnSpPr>
        <p:spPr>
          <a:xfrm>
            <a:off x="4118408" y="2703689"/>
            <a:ext cx="991955" cy="838805"/>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C872B8C6-3321-D2CE-58FA-C5FF03FB6DC7}"/>
              </a:ext>
            </a:extLst>
          </p:cNvPr>
          <p:cNvCxnSpPr>
            <a:cxnSpLocks/>
            <a:stCxn id="2" idx="5"/>
            <a:endCxn id="24" idx="1"/>
          </p:cNvCxnSpPr>
          <p:nvPr/>
        </p:nvCxnSpPr>
        <p:spPr>
          <a:xfrm>
            <a:off x="6225104" y="1688194"/>
            <a:ext cx="1853149" cy="574484"/>
          </a:xfrm>
          <a:prstGeom prst="line">
            <a:avLst/>
          </a:prstGeom>
          <a:ln w="3810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010CFAC-3A50-9A83-949C-68CE8B13114C}"/>
              </a:ext>
            </a:extLst>
          </p:cNvPr>
          <p:cNvSpPr txBox="1"/>
          <p:nvPr/>
        </p:nvSpPr>
        <p:spPr>
          <a:xfrm>
            <a:off x="5006430" y="1223411"/>
            <a:ext cx="626197" cy="400110"/>
          </a:xfrm>
          <a:prstGeom prst="rect">
            <a:avLst/>
          </a:prstGeom>
          <a:noFill/>
        </p:spPr>
        <p:txBody>
          <a:bodyPr wrap="none" rtlCol="0">
            <a:spAutoFit/>
          </a:bodyPr>
          <a:lstStyle/>
          <a:p>
            <a:r>
              <a:rPr lang="en-US" sz="2000">
                <a:solidFill>
                  <a:srgbClr val="FF0000"/>
                </a:solidFill>
                <a:latin typeface="+mj-lt"/>
              </a:rPr>
              <a:t>Max</a:t>
            </a:r>
          </a:p>
        </p:txBody>
      </p:sp>
      <p:sp>
        <p:nvSpPr>
          <p:cNvPr id="18" name="TextBox 17">
            <a:extLst>
              <a:ext uri="{FF2B5EF4-FFF2-40B4-BE49-F238E27FC236}">
                <a16:creationId xmlns:a16="http://schemas.microsoft.com/office/drawing/2014/main" id="{512D34FF-7657-31B7-A419-5E94FFD8C28A}"/>
              </a:ext>
            </a:extLst>
          </p:cNvPr>
          <p:cNvSpPr txBox="1"/>
          <p:nvPr/>
        </p:nvSpPr>
        <p:spPr>
          <a:xfrm>
            <a:off x="2887471" y="2337025"/>
            <a:ext cx="590226" cy="400110"/>
          </a:xfrm>
          <a:prstGeom prst="rect">
            <a:avLst/>
          </a:prstGeom>
          <a:noFill/>
        </p:spPr>
        <p:txBody>
          <a:bodyPr wrap="none" rtlCol="0">
            <a:spAutoFit/>
          </a:bodyPr>
          <a:lstStyle/>
          <a:p>
            <a:r>
              <a:rPr lang="en-US" sz="2000">
                <a:solidFill>
                  <a:srgbClr val="FF0000"/>
                </a:solidFill>
                <a:latin typeface="+mj-lt"/>
              </a:rPr>
              <a:t>Min</a:t>
            </a:r>
          </a:p>
        </p:txBody>
      </p:sp>
      <p:sp>
        <p:nvSpPr>
          <p:cNvPr id="19" name="Speech Bubble: Rectangle with Corners Rounded 18">
            <a:extLst>
              <a:ext uri="{FF2B5EF4-FFF2-40B4-BE49-F238E27FC236}">
                <a16:creationId xmlns:a16="http://schemas.microsoft.com/office/drawing/2014/main" id="{E5EEBAE3-2147-6912-972D-FD7D64783B10}"/>
              </a:ext>
            </a:extLst>
          </p:cNvPr>
          <p:cNvSpPr/>
          <p:nvPr/>
        </p:nvSpPr>
        <p:spPr>
          <a:xfrm>
            <a:off x="6601313" y="836355"/>
            <a:ext cx="1385604" cy="784026"/>
          </a:xfrm>
          <a:prstGeom prst="wedgeRoundRectCallout">
            <a:avLst>
              <a:gd name="adj1" fmla="val -76886"/>
              <a:gd name="adj2" fmla="val 2395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20" name="Oval 19">
            <a:extLst>
              <a:ext uri="{FF2B5EF4-FFF2-40B4-BE49-F238E27FC236}">
                <a16:creationId xmlns:a16="http://schemas.microsoft.com/office/drawing/2014/main" id="{5B14A682-C5DA-59E0-6F8B-AC6A36697ABA}"/>
              </a:ext>
            </a:extLst>
          </p:cNvPr>
          <p:cNvSpPr/>
          <p:nvPr/>
        </p:nvSpPr>
        <p:spPr>
          <a:xfrm>
            <a:off x="1970546"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1" name="Oval 20">
            <a:extLst>
              <a:ext uri="{FF2B5EF4-FFF2-40B4-BE49-F238E27FC236}">
                <a16:creationId xmlns:a16="http://schemas.microsoft.com/office/drawing/2014/main" id="{CC013791-CF54-1901-A403-595955281B1B}"/>
              </a:ext>
            </a:extLst>
          </p:cNvPr>
          <p:cNvSpPr/>
          <p:nvPr/>
        </p:nvSpPr>
        <p:spPr>
          <a:xfrm>
            <a:off x="2776657"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2" name="Oval 21">
            <a:extLst>
              <a:ext uri="{FF2B5EF4-FFF2-40B4-BE49-F238E27FC236}">
                <a16:creationId xmlns:a16="http://schemas.microsoft.com/office/drawing/2014/main" id="{F13A5F5E-3EB5-883D-3F94-68C639519023}"/>
              </a:ext>
            </a:extLst>
          </p:cNvPr>
          <p:cNvSpPr/>
          <p:nvPr/>
        </p:nvSpPr>
        <p:spPr>
          <a:xfrm>
            <a:off x="6774458"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23" name="Oval 22">
            <a:extLst>
              <a:ext uri="{FF2B5EF4-FFF2-40B4-BE49-F238E27FC236}">
                <a16:creationId xmlns:a16="http://schemas.microsoft.com/office/drawing/2014/main" id="{37775A46-E412-DBDE-4CF3-7BB1868C56F1}"/>
              </a:ext>
            </a:extLst>
          </p:cNvPr>
          <p:cNvSpPr/>
          <p:nvPr/>
        </p:nvSpPr>
        <p:spPr>
          <a:xfrm>
            <a:off x="9199377"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24" name="Oval 23">
            <a:extLst>
              <a:ext uri="{FF2B5EF4-FFF2-40B4-BE49-F238E27FC236}">
                <a16:creationId xmlns:a16="http://schemas.microsoft.com/office/drawing/2014/main" id="{4CB3CA61-A604-1757-883E-E538035A8E44}"/>
              </a:ext>
            </a:extLst>
          </p:cNvPr>
          <p:cNvSpPr/>
          <p:nvPr/>
        </p:nvSpPr>
        <p:spPr>
          <a:xfrm>
            <a:off x="7986917"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cxnSp>
        <p:nvCxnSpPr>
          <p:cNvPr id="25" name="Straight Connector 24">
            <a:extLst>
              <a:ext uri="{FF2B5EF4-FFF2-40B4-BE49-F238E27FC236}">
                <a16:creationId xmlns:a16="http://schemas.microsoft.com/office/drawing/2014/main" id="{CA89AD0B-1EC6-18F1-ABBB-68272A0A44FB}"/>
              </a:ext>
            </a:extLst>
          </p:cNvPr>
          <p:cNvCxnSpPr>
            <a:cxnSpLocks/>
            <a:stCxn id="24" idx="3"/>
            <a:endCxn id="22" idx="0"/>
          </p:cNvCxnSpPr>
          <p:nvPr/>
        </p:nvCxnSpPr>
        <p:spPr>
          <a:xfrm flipH="1">
            <a:off x="7086300" y="2703689"/>
            <a:ext cx="991953" cy="838805"/>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EB112D0E-419C-B76B-7DF0-FEC1461090E2}"/>
              </a:ext>
            </a:extLst>
          </p:cNvPr>
          <p:cNvCxnSpPr>
            <a:cxnSpLocks/>
            <a:stCxn id="24" idx="5"/>
            <a:endCxn id="23" idx="0"/>
          </p:cNvCxnSpPr>
          <p:nvPr/>
        </p:nvCxnSpPr>
        <p:spPr>
          <a:xfrm>
            <a:off x="8519264" y="2703689"/>
            <a:ext cx="991955" cy="838805"/>
          </a:xfrm>
          <a:prstGeom prst="line">
            <a:avLst/>
          </a:prstGeom>
          <a:ln w="38100"/>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38FDD847-C1DC-81F1-B4FD-37F42551860F}"/>
              </a:ext>
            </a:extLst>
          </p:cNvPr>
          <p:cNvSpPr/>
          <p:nvPr/>
        </p:nvSpPr>
        <p:spPr>
          <a:xfrm>
            <a:off x="4406303"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8" name="Oval 27">
            <a:extLst>
              <a:ext uri="{FF2B5EF4-FFF2-40B4-BE49-F238E27FC236}">
                <a16:creationId xmlns:a16="http://schemas.microsoft.com/office/drawing/2014/main" id="{3565DF79-24A0-6CA5-798A-4558DC6BAA15}"/>
              </a:ext>
            </a:extLst>
          </p:cNvPr>
          <p:cNvSpPr/>
          <p:nvPr/>
        </p:nvSpPr>
        <p:spPr>
          <a:xfrm>
            <a:off x="5212414"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9" name="Oval 28">
            <a:extLst>
              <a:ext uri="{FF2B5EF4-FFF2-40B4-BE49-F238E27FC236}">
                <a16:creationId xmlns:a16="http://schemas.microsoft.com/office/drawing/2014/main" id="{DAE464DB-F355-69C9-CCA5-8D798308E1D9}"/>
              </a:ext>
            </a:extLst>
          </p:cNvPr>
          <p:cNvSpPr/>
          <p:nvPr/>
        </p:nvSpPr>
        <p:spPr>
          <a:xfrm>
            <a:off x="6371402"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0" name="Oval 29">
            <a:extLst>
              <a:ext uri="{FF2B5EF4-FFF2-40B4-BE49-F238E27FC236}">
                <a16:creationId xmlns:a16="http://schemas.microsoft.com/office/drawing/2014/main" id="{538F5134-F8B2-6655-8CB9-0C7CAA25A69F}"/>
              </a:ext>
            </a:extLst>
          </p:cNvPr>
          <p:cNvSpPr/>
          <p:nvPr/>
        </p:nvSpPr>
        <p:spPr>
          <a:xfrm>
            <a:off x="7177513"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1" name="Oval 30">
            <a:extLst>
              <a:ext uri="{FF2B5EF4-FFF2-40B4-BE49-F238E27FC236}">
                <a16:creationId xmlns:a16="http://schemas.microsoft.com/office/drawing/2014/main" id="{08511CE2-E032-4CF5-344E-A678677EE09E}"/>
              </a:ext>
            </a:extLst>
          </p:cNvPr>
          <p:cNvSpPr/>
          <p:nvPr/>
        </p:nvSpPr>
        <p:spPr>
          <a:xfrm>
            <a:off x="8791660"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2" name="Oval 31">
            <a:extLst>
              <a:ext uri="{FF2B5EF4-FFF2-40B4-BE49-F238E27FC236}">
                <a16:creationId xmlns:a16="http://schemas.microsoft.com/office/drawing/2014/main" id="{1CE794C2-205C-0326-F3B7-43BF33FB4136}"/>
              </a:ext>
            </a:extLst>
          </p:cNvPr>
          <p:cNvSpPr/>
          <p:nvPr/>
        </p:nvSpPr>
        <p:spPr>
          <a:xfrm>
            <a:off x="9597771"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cxnSp>
        <p:nvCxnSpPr>
          <p:cNvPr id="33" name="Straight Connector 32">
            <a:extLst>
              <a:ext uri="{FF2B5EF4-FFF2-40B4-BE49-F238E27FC236}">
                <a16:creationId xmlns:a16="http://schemas.microsoft.com/office/drawing/2014/main" id="{36165ACA-6721-9E44-D9B6-B04AB80DC9FE}"/>
              </a:ext>
            </a:extLst>
          </p:cNvPr>
          <p:cNvCxnSpPr>
            <a:cxnSpLocks/>
            <a:stCxn id="3" idx="4"/>
            <a:endCxn id="20" idx="0"/>
          </p:cNvCxnSpPr>
          <p:nvPr/>
        </p:nvCxnSpPr>
        <p:spPr>
          <a:xfrm flipH="1">
            <a:off x="2282388" y="4166177"/>
            <a:ext cx="403056"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B06D994-78CC-F908-A636-A9ABDF647EDE}"/>
              </a:ext>
            </a:extLst>
          </p:cNvPr>
          <p:cNvCxnSpPr>
            <a:cxnSpLocks/>
            <a:stCxn id="21" idx="0"/>
            <a:endCxn id="3" idx="4"/>
          </p:cNvCxnSpPr>
          <p:nvPr/>
        </p:nvCxnSpPr>
        <p:spPr>
          <a:xfrm flipH="1" flipV="1">
            <a:off x="2685444" y="4166177"/>
            <a:ext cx="403055" cy="1083308"/>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812989E-9813-A790-C4AE-1A61531D8199}"/>
              </a:ext>
            </a:extLst>
          </p:cNvPr>
          <p:cNvCxnSpPr>
            <a:cxnSpLocks/>
            <a:stCxn id="5" idx="4"/>
            <a:endCxn id="27" idx="0"/>
          </p:cNvCxnSpPr>
          <p:nvPr/>
        </p:nvCxnSpPr>
        <p:spPr>
          <a:xfrm flipH="1">
            <a:off x="4718145" y="4166177"/>
            <a:ext cx="392218"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AFB3D90-4CDF-789A-063B-F6827099A6FA}"/>
              </a:ext>
            </a:extLst>
          </p:cNvPr>
          <p:cNvCxnSpPr>
            <a:cxnSpLocks/>
            <a:stCxn id="5" idx="4"/>
            <a:endCxn id="28" idx="0"/>
          </p:cNvCxnSpPr>
          <p:nvPr/>
        </p:nvCxnSpPr>
        <p:spPr>
          <a:xfrm>
            <a:off x="5110363" y="4166177"/>
            <a:ext cx="413893" cy="1083308"/>
          </a:xfrm>
          <a:prstGeom prst="line">
            <a:avLst/>
          </a:prstGeom>
          <a:ln w="3810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30F6A61-769B-CB5D-02A4-1F7BB2BF8BAC}"/>
              </a:ext>
            </a:extLst>
          </p:cNvPr>
          <p:cNvCxnSpPr>
            <a:cxnSpLocks/>
            <a:stCxn id="22" idx="4"/>
            <a:endCxn id="29" idx="0"/>
          </p:cNvCxnSpPr>
          <p:nvPr/>
        </p:nvCxnSpPr>
        <p:spPr>
          <a:xfrm flipH="1">
            <a:off x="6683244" y="4166177"/>
            <a:ext cx="403056"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E8853586-6E42-B635-B07B-0D416FC751CB}"/>
              </a:ext>
            </a:extLst>
          </p:cNvPr>
          <p:cNvCxnSpPr>
            <a:cxnSpLocks/>
            <a:stCxn id="22" idx="4"/>
            <a:endCxn id="30" idx="0"/>
          </p:cNvCxnSpPr>
          <p:nvPr/>
        </p:nvCxnSpPr>
        <p:spPr>
          <a:xfrm>
            <a:off x="7086300" y="4166177"/>
            <a:ext cx="403055" cy="1083308"/>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379748F-240C-CAF2-7B19-AE8DD477279A}"/>
              </a:ext>
            </a:extLst>
          </p:cNvPr>
          <p:cNvCxnSpPr>
            <a:cxnSpLocks/>
            <a:stCxn id="23" idx="4"/>
            <a:endCxn id="31" idx="0"/>
          </p:cNvCxnSpPr>
          <p:nvPr/>
        </p:nvCxnSpPr>
        <p:spPr>
          <a:xfrm flipH="1">
            <a:off x="9103502" y="4166177"/>
            <a:ext cx="407717"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751B3F4C-4F04-FD38-B27D-CC17CC1C1278}"/>
              </a:ext>
            </a:extLst>
          </p:cNvPr>
          <p:cNvCxnSpPr>
            <a:cxnSpLocks/>
            <a:stCxn id="23" idx="4"/>
            <a:endCxn id="32" idx="0"/>
          </p:cNvCxnSpPr>
          <p:nvPr/>
        </p:nvCxnSpPr>
        <p:spPr>
          <a:xfrm>
            <a:off x="9511219" y="4166177"/>
            <a:ext cx="398394" cy="1083308"/>
          </a:xfrm>
          <a:prstGeom prst="line">
            <a:avLst/>
          </a:prstGeom>
          <a:ln w="38100"/>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8225BF04-9028-8683-72A6-92F70E192F77}"/>
              </a:ext>
            </a:extLst>
          </p:cNvPr>
          <p:cNvSpPr/>
          <p:nvPr/>
        </p:nvSpPr>
        <p:spPr>
          <a:xfrm>
            <a:off x="3378161" y="2957640"/>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Tree>
    <p:extLst>
      <p:ext uri="{BB962C8B-B14F-4D97-AF65-F5344CB8AC3E}">
        <p14:creationId xmlns:p14="http://schemas.microsoft.com/office/powerpoint/2010/main" val="300590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D19FE-52E1-E50C-E84B-C237484DFB5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C93588-8CDB-9B0B-1329-2CA5700F204C}"/>
              </a:ext>
            </a:extLst>
          </p:cNvPr>
          <p:cNvSpPr>
            <a:spLocks noGrp="1"/>
          </p:cNvSpPr>
          <p:nvPr>
            <p:ph type="sldNum" sz="quarter" idx="12"/>
          </p:nvPr>
        </p:nvSpPr>
        <p:spPr/>
        <p:txBody>
          <a:bodyPr/>
          <a:lstStyle/>
          <a:p>
            <a:r>
              <a:rPr lang="en-US"/>
              <a:t>18</a:t>
            </a:r>
          </a:p>
        </p:txBody>
      </p:sp>
      <p:cxnSp>
        <p:nvCxnSpPr>
          <p:cNvPr id="6" name="Straight Connector 5">
            <a:extLst>
              <a:ext uri="{FF2B5EF4-FFF2-40B4-BE49-F238E27FC236}">
                <a16:creationId xmlns:a16="http://schemas.microsoft.com/office/drawing/2014/main" id="{0EC12BCE-47DB-36B9-ED54-29726EF2A7E3}"/>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A538EC9-BCC3-2CF8-DB1A-1EB69BCD5FF0}"/>
              </a:ext>
            </a:extLst>
          </p:cNvPr>
          <p:cNvSpPr txBox="1"/>
          <p:nvPr/>
        </p:nvSpPr>
        <p:spPr>
          <a:xfrm>
            <a:off x="1086505" y="107012"/>
            <a:ext cx="5354351"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Alpha-Beta Pruning</a:t>
            </a:r>
          </a:p>
        </p:txBody>
      </p:sp>
      <p:grpSp>
        <p:nvGrpSpPr>
          <p:cNvPr id="10" name="Graphic 2">
            <a:extLst>
              <a:ext uri="{FF2B5EF4-FFF2-40B4-BE49-F238E27FC236}">
                <a16:creationId xmlns:a16="http://schemas.microsoft.com/office/drawing/2014/main" id="{366FCBC7-C514-DFEB-B91B-A4C43B2FDC5D}"/>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A77747AB-94DD-6D37-8F2F-286EA9786CB0}"/>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1900">
                  <a:latin typeface="VNI-Thufap2" pitchFamily="2" charset="0"/>
                </a:rPr>
                <a:t>2.2</a:t>
              </a:r>
            </a:p>
          </p:txBody>
        </p:sp>
        <p:sp>
          <p:nvSpPr>
            <p:cNvPr id="12" name="Freeform: Shape 11">
              <a:extLst>
                <a:ext uri="{FF2B5EF4-FFF2-40B4-BE49-F238E27FC236}">
                  <a16:creationId xmlns:a16="http://schemas.microsoft.com/office/drawing/2014/main" id="{59493DC8-D6F6-E55D-B115-0DD1EB047792}"/>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2" name="Oval 1">
            <a:extLst>
              <a:ext uri="{FF2B5EF4-FFF2-40B4-BE49-F238E27FC236}">
                <a16:creationId xmlns:a16="http://schemas.microsoft.com/office/drawing/2014/main" id="{D0711834-1BA4-08F5-C2B5-A6A7AE3EF663}"/>
              </a:ext>
            </a:extLst>
          </p:cNvPr>
          <p:cNvSpPr/>
          <p:nvPr/>
        </p:nvSpPr>
        <p:spPr>
          <a:xfrm>
            <a:off x="5692757" y="1155847"/>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3" name="Oval 2">
            <a:extLst>
              <a:ext uri="{FF2B5EF4-FFF2-40B4-BE49-F238E27FC236}">
                <a16:creationId xmlns:a16="http://schemas.microsoft.com/office/drawing/2014/main" id="{9E4E5C8F-9968-E5D0-2951-B9A3C56E4D56}"/>
              </a:ext>
            </a:extLst>
          </p:cNvPr>
          <p:cNvSpPr/>
          <p:nvPr/>
        </p:nvSpPr>
        <p:spPr>
          <a:xfrm>
            <a:off x="2373602"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5" name="Oval 4">
            <a:extLst>
              <a:ext uri="{FF2B5EF4-FFF2-40B4-BE49-F238E27FC236}">
                <a16:creationId xmlns:a16="http://schemas.microsoft.com/office/drawing/2014/main" id="{E1C3AA6E-D974-9A25-E755-0828F469BA42}"/>
              </a:ext>
            </a:extLst>
          </p:cNvPr>
          <p:cNvSpPr/>
          <p:nvPr/>
        </p:nvSpPr>
        <p:spPr>
          <a:xfrm>
            <a:off x="4798521"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8" name="Oval 7">
            <a:extLst>
              <a:ext uri="{FF2B5EF4-FFF2-40B4-BE49-F238E27FC236}">
                <a16:creationId xmlns:a16="http://schemas.microsoft.com/office/drawing/2014/main" id="{6D0E49D3-354C-5ED4-21C2-E58AFA09076D}"/>
              </a:ext>
            </a:extLst>
          </p:cNvPr>
          <p:cNvSpPr/>
          <p:nvPr/>
        </p:nvSpPr>
        <p:spPr>
          <a:xfrm>
            <a:off x="3586061"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cxnSp>
        <p:nvCxnSpPr>
          <p:cNvPr id="13" name="Straight Connector 12">
            <a:extLst>
              <a:ext uri="{FF2B5EF4-FFF2-40B4-BE49-F238E27FC236}">
                <a16:creationId xmlns:a16="http://schemas.microsoft.com/office/drawing/2014/main" id="{4E709A57-9737-0278-27D3-3563F6D64790}"/>
              </a:ext>
            </a:extLst>
          </p:cNvPr>
          <p:cNvCxnSpPr>
            <a:cxnSpLocks/>
            <a:stCxn id="2" idx="3"/>
            <a:endCxn id="8" idx="7"/>
          </p:cNvCxnSpPr>
          <p:nvPr/>
        </p:nvCxnSpPr>
        <p:spPr>
          <a:xfrm flipH="1">
            <a:off x="4118408" y="1688194"/>
            <a:ext cx="1665685" cy="574484"/>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A260768-D312-157E-7CB4-DA5A7B1575CF}"/>
              </a:ext>
            </a:extLst>
          </p:cNvPr>
          <p:cNvCxnSpPr>
            <a:cxnSpLocks/>
            <a:stCxn id="8" idx="3"/>
            <a:endCxn id="3" idx="0"/>
          </p:cNvCxnSpPr>
          <p:nvPr/>
        </p:nvCxnSpPr>
        <p:spPr>
          <a:xfrm flipH="1">
            <a:off x="2685444" y="2703689"/>
            <a:ext cx="991953" cy="8388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5CFECB4-433A-456D-2874-306395033104}"/>
              </a:ext>
            </a:extLst>
          </p:cNvPr>
          <p:cNvCxnSpPr>
            <a:cxnSpLocks/>
            <a:stCxn id="8" idx="5"/>
            <a:endCxn id="5" idx="0"/>
          </p:cNvCxnSpPr>
          <p:nvPr/>
        </p:nvCxnSpPr>
        <p:spPr>
          <a:xfrm>
            <a:off x="4118408" y="2703689"/>
            <a:ext cx="991955" cy="838805"/>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6543BD9-45F7-92F2-1A41-0BC3FE2648E8}"/>
              </a:ext>
            </a:extLst>
          </p:cNvPr>
          <p:cNvCxnSpPr>
            <a:cxnSpLocks/>
            <a:stCxn id="2" idx="5"/>
            <a:endCxn id="24" idx="1"/>
          </p:cNvCxnSpPr>
          <p:nvPr/>
        </p:nvCxnSpPr>
        <p:spPr>
          <a:xfrm>
            <a:off x="6225104" y="1688194"/>
            <a:ext cx="1853149" cy="574484"/>
          </a:xfrm>
          <a:prstGeom prst="line">
            <a:avLst/>
          </a:prstGeom>
          <a:ln w="3810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349008F-DB4C-F5B4-8506-DDEF20A37471}"/>
              </a:ext>
            </a:extLst>
          </p:cNvPr>
          <p:cNvSpPr txBox="1"/>
          <p:nvPr/>
        </p:nvSpPr>
        <p:spPr>
          <a:xfrm>
            <a:off x="5006430" y="1223411"/>
            <a:ext cx="626197" cy="400110"/>
          </a:xfrm>
          <a:prstGeom prst="rect">
            <a:avLst/>
          </a:prstGeom>
          <a:noFill/>
        </p:spPr>
        <p:txBody>
          <a:bodyPr wrap="none" rtlCol="0">
            <a:spAutoFit/>
          </a:bodyPr>
          <a:lstStyle/>
          <a:p>
            <a:r>
              <a:rPr lang="en-US" sz="2000">
                <a:solidFill>
                  <a:srgbClr val="FF0000"/>
                </a:solidFill>
                <a:latin typeface="+mj-lt"/>
              </a:rPr>
              <a:t>Max</a:t>
            </a:r>
          </a:p>
        </p:txBody>
      </p:sp>
      <p:sp>
        <p:nvSpPr>
          <p:cNvPr id="18" name="TextBox 17">
            <a:extLst>
              <a:ext uri="{FF2B5EF4-FFF2-40B4-BE49-F238E27FC236}">
                <a16:creationId xmlns:a16="http://schemas.microsoft.com/office/drawing/2014/main" id="{0A6E7C4A-C73B-667A-09C2-99F57D6BC2EF}"/>
              </a:ext>
            </a:extLst>
          </p:cNvPr>
          <p:cNvSpPr txBox="1"/>
          <p:nvPr/>
        </p:nvSpPr>
        <p:spPr>
          <a:xfrm>
            <a:off x="2887471" y="2337025"/>
            <a:ext cx="590226" cy="400110"/>
          </a:xfrm>
          <a:prstGeom prst="rect">
            <a:avLst/>
          </a:prstGeom>
          <a:noFill/>
        </p:spPr>
        <p:txBody>
          <a:bodyPr wrap="none" rtlCol="0">
            <a:spAutoFit/>
          </a:bodyPr>
          <a:lstStyle/>
          <a:p>
            <a:r>
              <a:rPr lang="en-US" sz="2000">
                <a:solidFill>
                  <a:srgbClr val="FF0000"/>
                </a:solidFill>
                <a:latin typeface="+mj-lt"/>
              </a:rPr>
              <a:t>Min</a:t>
            </a:r>
          </a:p>
        </p:txBody>
      </p:sp>
      <p:sp>
        <p:nvSpPr>
          <p:cNvPr id="19" name="Speech Bubble: Rectangle with Corners Rounded 18">
            <a:extLst>
              <a:ext uri="{FF2B5EF4-FFF2-40B4-BE49-F238E27FC236}">
                <a16:creationId xmlns:a16="http://schemas.microsoft.com/office/drawing/2014/main" id="{76575B70-75F0-9093-D570-A4DD39B34B06}"/>
              </a:ext>
            </a:extLst>
          </p:cNvPr>
          <p:cNvSpPr/>
          <p:nvPr/>
        </p:nvSpPr>
        <p:spPr>
          <a:xfrm>
            <a:off x="6601313" y="836355"/>
            <a:ext cx="1385604" cy="784026"/>
          </a:xfrm>
          <a:prstGeom prst="wedgeRoundRectCallout">
            <a:avLst>
              <a:gd name="adj1" fmla="val -76886"/>
              <a:gd name="adj2" fmla="val 2395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20" name="Oval 19">
            <a:extLst>
              <a:ext uri="{FF2B5EF4-FFF2-40B4-BE49-F238E27FC236}">
                <a16:creationId xmlns:a16="http://schemas.microsoft.com/office/drawing/2014/main" id="{F8FE51EE-AB2C-1C92-2F2A-359F4040442F}"/>
              </a:ext>
            </a:extLst>
          </p:cNvPr>
          <p:cNvSpPr/>
          <p:nvPr/>
        </p:nvSpPr>
        <p:spPr>
          <a:xfrm>
            <a:off x="1970546"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1" name="Oval 20">
            <a:extLst>
              <a:ext uri="{FF2B5EF4-FFF2-40B4-BE49-F238E27FC236}">
                <a16:creationId xmlns:a16="http://schemas.microsoft.com/office/drawing/2014/main" id="{EC9311D0-8B11-98B1-2EE8-97DF1EF78688}"/>
              </a:ext>
            </a:extLst>
          </p:cNvPr>
          <p:cNvSpPr/>
          <p:nvPr/>
        </p:nvSpPr>
        <p:spPr>
          <a:xfrm>
            <a:off x="2776657"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2" name="Oval 21">
            <a:extLst>
              <a:ext uri="{FF2B5EF4-FFF2-40B4-BE49-F238E27FC236}">
                <a16:creationId xmlns:a16="http://schemas.microsoft.com/office/drawing/2014/main" id="{5BBDF912-4DBC-0D23-02C6-E72093DCD230}"/>
              </a:ext>
            </a:extLst>
          </p:cNvPr>
          <p:cNvSpPr/>
          <p:nvPr/>
        </p:nvSpPr>
        <p:spPr>
          <a:xfrm>
            <a:off x="6774458"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23" name="Oval 22">
            <a:extLst>
              <a:ext uri="{FF2B5EF4-FFF2-40B4-BE49-F238E27FC236}">
                <a16:creationId xmlns:a16="http://schemas.microsoft.com/office/drawing/2014/main" id="{B9D09566-AF1A-F58D-76EB-05692D4EEA31}"/>
              </a:ext>
            </a:extLst>
          </p:cNvPr>
          <p:cNvSpPr/>
          <p:nvPr/>
        </p:nvSpPr>
        <p:spPr>
          <a:xfrm>
            <a:off x="9199377"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24" name="Oval 23">
            <a:extLst>
              <a:ext uri="{FF2B5EF4-FFF2-40B4-BE49-F238E27FC236}">
                <a16:creationId xmlns:a16="http://schemas.microsoft.com/office/drawing/2014/main" id="{6E508EF1-C5AB-DCC1-6ADB-FC24D8A9FE00}"/>
              </a:ext>
            </a:extLst>
          </p:cNvPr>
          <p:cNvSpPr/>
          <p:nvPr/>
        </p:nvSpPr>
        <p:spPr>
          <a:xfrm>
            <a:off x="7986917"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cxnSp>
        <p:nvCxnSpPr>
          <p:cNvPr id="25" name="Straight Connector 24">
            <a:extLst>
              <a:ext uri="{FF2B5EF4-FFF2-40B4-BE49-F238E27FC236}">
                <a16:creationId xmlns:a16="http://schemas.microsoft.com/office/drawing/2014/main" id="{E0DBEC64-8C91-A3E3-8F30-4F2A53D19CDB}"/>
              </a:ext>
            </a:extLst>
          </p:cNvPr>
          <p:cNvCxnSpPr>
            <a:cxnSpLocks/>
            <a:stCxn id="24" idx="3"/>
            <a:endCxn id="22" idx="0"/>
          </p:cNvCxnSpPr>
          <p:nvPr/>
        </p:nvCxnSpPr>
        <p:spPr>
          <a:xfrm flipH="1">
            <a:off x="7086300" y="2703689"/>
            <a:ext cx="991953" cy="838805"/>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A755313-FDA4-A46C-7ECE-9682F866D126}"/>
              </a:ext>
            </a:extLst>
          </p:cNvPr>
          <p:cNvCxnSpPr>
            <a:cxnSpLocks/>
            <a:stCxn id="24" idx="5"/>
            <a:endCxn id="23" idx="0"/>
          </p:cNvCxnSpPr>
          <p:nvPr/>
        </p:nvCxnSpPr>
        <p:spPr>
          <a:xfrm>
            <a:off x="8519264" y="2703689"/>
            <a:ext cx="991955" cy="838805"/>
          </a:xfrm>
          <a:prstGeom prst="line">
            <a:avLst/>
          </a:prstGeom>
          <a:ln w="38100"/>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FF066941-0D54-8C0D-874E-24227EB34EC3}"/>
              </a:ext>
            </a:extLst>
          </p:cNvPr>
          <p:cNvSpPr/>
          <p:nvPr/>
        </p:nvSpPr>
        <p:spPr>
          <a:xfrm>
            <a:off x="4406303"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8" name="Oval 27">
            <a:extLst>
              <a:ext uri="{FF2B5EF4-FFF2-40B4-BE49-F238E27FC236}">
                <a16:creationId xmlns:a16="http://schemas.microsoft.com/office/drawing/2014/main" id="{9C5E57F4-25ED-4847-A310-DD724D141B95}"/>
              </a:ext>
            </a:extLst>
          </p:cNvPr>
          <p:cNvSpPr/>
          <p:nvPr/>
        </p:nvSpPr>
        <p:spPr>
          <a:xfrm>
            <a:off x="5212414"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9" name="Oval 28">
            <a:extLst>
              <a:ext uri="{FF2B5EF4-FFF2-40B4-BE49-F238E27FC236}">
                <a16:creationId xmlns:a16="http://schemas.microsoft.com/office/drawing/2014/main" id="{FCAF34CD-C504-4FEC-27DC-2DCA4F28191D}"/>
              </a:ext>
            </a:extLst>
          </p:cNvPr>
          <p:cNvSpPr/>
          <p:nvPr/>
        </p:nvSpPr>
        <p:spPr>
          <a:xfrm>
            <a:off x="6371402"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0" name="Oval 29">
            <a:extLst>
              <a:ext uri="{FF2B5EF4-FFF2-40B4-BE49-F238E27FC236}">
                <a16:creationId xmlns:a16="http://schemas.microsoft.com/office/drawing/2014/main" id="{60FB1AF0-48BA-05E7-0CD4-B63F57F9BDE0}"/>
              </a:ext>
            </a:extLst>
          </p:cNvPr>
          <p:cNvSpPr/>
          <p:nvPr/>
        </p:nvSpPr>
        <p:spPr>
          <a:xfrm>
            <a:off x="7177513"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1" name="Oval 30">
            <a:extLst>
              <a:ext uri="{FF2B5EF4-FFF2-40B4-BE49-F238E27FC236}">
                <a16:creationId xmlns:a16="http://schemas.microsoft.com/office/drawing/2014/main" id="{2F89A0F7-63E0-97C9-B857-CE1CC5A0F5C6}"/>
              </a:ext>
            </a:extLst>
          </p:cNvPr>
          <p:cNvSpPr/>
          <p:nvPr/>
        </p:nvSpPr>
        <p:spPr>
          <a:xfrm>
            <a:off x="8791660"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2" name="Oval 31">
            <a:extLst>
              <a:ext uri="{FF2B5EF4-FFF2-40B4-BE49-F238E27FC236}">
                <a16:creationId xmlns:a16="http://schemas.microsoft.com/office/drawing/2014/main" id="{FDCDEDDF-B7C5-EE28-08D2-F5CDD95319B1}"/>
              </a:ext>
            </a:extLst>
          </p:cNvPr>
          <p:cNvSpPr/>
          <p:nvPr/>
        </p:nvSpPr>
        <p:spPr>
          <a:xfrm>
            <a:off x="9597771"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cxnSp>
        <p:nvCxnSpPr>
          <p:cNvPr id="33" name="Straight Connector 32">
            <a:extLst>
              <a:ext uri="{FF2B5EF4-FFF2-40B4-BE49-F238E27FC236}">
                <a16:creationId xmlns:a16="http://schemas.microsoft.com/office/drawing/2014/main" id="{64AF28C3-FCAF-98D4-04E2-4AA801516AF5}"/>
              </a:ext>
            </a:extLst>
          </p:cNvPr>
          <p:cNvCxnSpPr>
            <a:cxnSpLocks/>
            <a:stCxn id="3" idx="4"/>
            <a:endCxn id="20" idx="0"/>
          </p:cNvCxnSpPr>
          <p:nvPr/>
        </p:nvCxnSpPr>
        <p:spPr>
          <a:xfrm flipH="1">
            <a:off x="2282388" y="4166177"/>
            <a:ext cx="403056" cy="107917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FC0BE91F-DC66-FB1A-FF16-C8483016B8E0}"/>
              </a:ext>
            </a:extLst>
          </p:cNvPr>
          <p:cNvCxnSpPr>
            <a:cxnSpLocks/>
            <a:stCxn id="21" idx="0"/>
            <a:endCxn id="3" idx="4"/>
          </p:cNvCxnSpPr>
          <p:nvPr/>
        </p:nvCxnSpPr>
        <p:spPr>
          <a:xfrm flipH="1" flipV="1">
            <a:off x="2685444" y="4166177"/>
            <a:ext cx="403055" cy="1083308"/>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AC9F36-A5F1-9F9C-2D81-3DD26BF3BA17}"/>
              </a:ext>
            </a:extLst>
          </p:cNvPr>
          <p:cNvCxnSpPr>
            <a:cxnSpLocks/>
            <a:stCxn id="5" idx="4"/>
            <a:endCxn id="27" idx="0"/>
          </p:cNvCxnSpPr>
          <p:nvPr/>
        </p:nvCxnSpPr>
        <p:spPr>
          <a:xfrm flipH="1">
            <a:off x="4718145" y="4166177"/>
            <a:ext cx="392218"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DEB0EBF-5E95-CB9C-154C-9FC992AF87DC}"/>
              </a:ext>
            </a:extLst>
          </p:cNvPr>
          <p:cNvCxnSpPr>
            <a:cxnSpLocks/>
            <a:stCxn id="5" idx="4"/>
            <a:endCxn id="28" idx="0"/>
          </p:cNvCxnSpPr>
          <p:nvPr/>
        </p:nvCxnSpPr>
        <p:spPr>
          <a:xfrm>
            <a:off x="5110363" y="4166177"/>
            <a:ext cx="413893" cy="1083308"/>
          </a:xfrm>
          <a:prstGeom prst="line">
            <a:avLst/>
          </a:prstGeom>
          <a:ln w="3810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4C6C92E-A614-8C0E-A518-D564289D59DC}"/>
              </a:ext>
            </a:extLst>
          </p:cNvPr>
          <p:cNvCxnSpPr>
            <a:cxnSpLocks/>
            <a:stCxn id="22" idx="4"/>
            <a:endCxn id="29" idx="0"/>
          </p:cNvCxnSpPr>
          <p:nvPr/>
        </p:nvCxnSpPr>
        <p:spPr>
          <a:xfrm flipH="1">
            <a:off x="6683244" y="4166177"/>
            <a:ext cx="403056"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48E4E89-AA82-752F-2281-D5F0B4CD585E}"/>
              </a:ext>
            </a:extLst>
          </p:cNvPr>
          <p:cNvCxnSpPr>
            <a:cxnSpLocks/>
            <a:stCxn id="22" idx="4"/>
            <a:endCxn id="30" idx="0"/>
          </p:cNvCxnSpPr>
          <p:nvPr/>
        </p:nvCxnSpPr>
        <p:spPr>
          <a:xfrm>
            <a:off x="7086300" y="4166177"/>
            <a:ext cx="403055" cy="1083308"/>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BE39798-48D8-A58C-208D-E58E47FF4842}"/>
              </a:ext>
            </a:extLst>
          </p:cNvPr>
          <p:cNvCxnSpPr>
            <a:cxnSpLocks/>
            <a:stCxn id="23" idx="4"/>
            <a:endCxn id="31" idx="0"/>
          </p:cNvCxnSpPr>
          <p:nvPr/>
        </p:nvCxnSpPr>
        <p:spPr>
          <a:xfrm flipH="1">
            <a:off x="9103502" y="4166177"/>
            <a:ext cx="407717"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7E89F1C-417B-FDB7-3244-A8FD88B8E43B}"/>
              </a:ext>
            </a:extLst>
          </p:cNvPr>
          <p:cNvCxnSpPr>
            <a:cxnSpLocks/>
            <a:stCxn id="23" idx="4"/>
            <a:endCxn id="32" idx="0"/>
          </p:cNvCxnSpPr>
          <p:nvPr/>
        </p:nvCxnSpPr>
        <p:spPr>
          <a:xfrm>
            <a:off x="9511219" y="4166177"/>
            <a:ext cx="398394" cy="1083308"/>
          </a:xfrm>
          <a:prstGeom prst="line">
            <a:avLst/>
          </a:prstGeom>
          <a:ln w="38100"/>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A1A2E251-3F52-093B-881E-1A59D5CBFCFD}"/>
              </a:ext>
            </a:extLst>
          </p:cNvPr>
          <p:cNvSpPr/>
          <p:nvPr/>
        </p:nvSpPr>
        <p:spPr>
          <a:xfrm>
            <a:off x="3378161" y="2957640"/>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9" name="Rectangle: Rounded Corners 8">
            <a:extLst>
              <a:ext uri="{FF2B5EF4-FFF2-40B4-BE49-F238E27FC236}">
                <a16:creationId xmlns:a16="http://schemas.microsoft.com/office/drawing/2014/main" id="{3545C4ED-69CC-2172-F1C0-E7AA79F10B33}"/>
              </a:ext>
            </a:extLst>
          </p:cNvPr>
          <p:cNvSpPr/>
          <p:nvPr/>
        </p:nvSpPr>
        <p:spPr>
          <a:xfrm>
            <a:off x="2161039" y="4319926"/>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Tree>
    <p:extLst>
      <p:ext uri="{BB962C8B-B14F-4D97-AF65-F5344CB8AC3E}">
        <p14:creationId xmlns:p14="http://schemas.microsoft.com/office/powerpoint/2010/main" val="3546269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a:extLst>
            <a:ext uri="{FF2B5EF4-FFF2-40B4-BE49-F238E27FC236}">
              <a16:creationId xmlns:a16="http://schemas.microsoft.com/office/drawing/2014/main" id="{A02C7E6F-4F6A-A6CE-2DDE-8CB338819F2A}"/>
            </a:ext>
          </a:extLst>
        </p:cNvPr>
        <p:cNvGrpSpPr/>
        <p:nvPr/>
      </p:nvGrpSpPr>
      <p:grpSpPr>
        <a:xfrm>
          <a:off x="0" y="0"/>
          <a:ext cx="0" cy="0"/>
          <a:chOff x="0" y="0"/>
          <a:chExt cx="0" cy="0"/>
        </a:xfrm>
      </p:grpSpPr>
      <p:grpSp>
        <p:nvGrpSpPr>
          <p:cNvPr id="1405" name="Group 1404">
            <a:extLst>
              <a:ext uri="{FF2B5EF4-FFF2-40B4-BE49-F238E27FC236}">
                <a16:creationId xmlns:a16="http://schemas.microsoft.com/office/drawing/2014/main" id="{9CA48134-FF68-9D10-94BF-15FA156B49C4}"/>
              </a:ext>
            </a:extLst>
          </p:cNvPr>
          <p:cNvGrpSpPr/>
          <p:nvPr/>
        </p:nvGrpSpPr>
        <p:grpSpPr>
          <a:xfrm>
            <a:off x="0" y="0"/>
            <a:ext cx="6172200" cy="6858000"/>
            <a:chOff x="3009900" y="0"/>
            <a:chExt cx="6172200" cy="6858000"/>
          </a:xfrm>
        </p:grpSpPr>
        <p:pic>
          <p:nvPicPr>
            <p:cNvPr id="1404" name="Graphic 1403">
              <a:extLst>
                <a:ext uri="{FF2B5EF4-FFF2-40B4-BE49-F238E27FC236}">
                  <a16:creationId xmlns:a16="http://schemas.microsoft.com/office/drawing/2014/main" id="{9B95F204-0A66-6758-C936-4FCC5AC043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09900" y="0"/>
              <a:ext cx="6172200" cy="6858000"/>
            </a:xfrm>
            <a:prstGeom prst="rect">
              <a:avLst/>
            </a:prstGeom>
          </p:spPr>
        </p:pic>
        <p:grpSp>
          <p:nvGrpSpPr>
            <p:cNvPr id="1388" name="Graphic 1204">
              <a:extLst>
                <a:ext uri="{FF2B5EF4-FFF2-40B4-BE49-F238E27FC236}">
                  <a16:creationId xmlns:a16="http://schemas.microsoft.com/office/drawing/2014/main" id="{953D1BC8-B5A1-ABC1-2E92-055CF5846519}"/>
                </a:ext>
              </a:extLst>
            </p:cNvPr>
            <p:cNvGrpSpPr/>
            <p:nvPr/>
          </p:nvGrpSpPr>
          <p:grpSpPr>
            <a:xfrm>
              <a:off x="4271772" y="3209544"/>
              <a:ext cx="3640390" cy="438912"/>
              <a:chOff x="4271772" y="3209544"/>
              <a:chExt cx="3640390" cy="438912"/>
            </a:xfrm>
            <a:solidFill>
              <a:srgbClr val="000000"/>
            </a:solidFill>
          </p:grpSpPr>
          <p:sp>
            <p:nvSpPr>
              <p:cNvPr id="1389" name="Freeform: Shape 1388">
                <a:extLst>
                  <a:ext uri="{FF2B5EF4-FFF2-40B4-BE49-F238E27FC236}">
                    <a16:creationId xmlns:a16="http://schemas.microsoft.com/office/drawing/2014/main" id="{D42AFC40-0F64-FAE3-503C-C58D1B861D21}"/>
                  </a:ext>
                </a:extLst>
              </p:cNvPr>
              <p:cNvSpPr/>
              <p:nvPr/>
            </p:nvSpPr>
            <p:spPr>
              <a:xfrm flipV="1">
                <a:off x="7505747" y="3209544"/>
                <a:ext cx="387048" cy="425196"/>
              </a:xfrm>
              <a:custGeom>
                <a:avLst/>
                <a:gdLst>
                  <a:gd name="connsiteX0" fmla="*/ 233967 w 387048"/>
                  <a:gd name="connsiteY0" fmla="*/ 375827 h 425196"/>
                  <a:gd name="connsiteX1" fmla="*/ 176360 w 387048"/>
                  <a:gd name="connsiteY1" fmla="*/ 288045 h 425196"/>
                  <a:gd name="connsiteX2" fmla="*/ 145499 w 387048"/>
                  <a:gd name="connsiteY2" fmla="*/ 271586 h 425196"/>
                  <a:gd name="connsiteX3" fmla="*/ 149614 w 387048"/>
                  <a:gd name="connsiteY3" fmla="*/ 292846 h 425196"/>
                  <a:gd name="connsiteX4" fmla="*/ 85149 w 387048"/>
                  <a:gd name="connsiteY4" fmla="*/ 313420 h 425196"/>
                  <a:gd name="connsiteX5" fmla="*/ -3319 w 387048"/>
                  <a:gd name="connsiteY5" fmla="*/ 303133 h 425196"/>
                  <a:gd name="connsiteX6" fmla="*/ 795 w 387048"/>
                  <a:gd name="connsiteY6" fmla="*/ 229752 h 425196"/>
                  <a:gd name="connsiteX7" fmla="*/ 14511 w 387048"/>
                  <a:gd name="connsiteY7" fmla="*/ 122767 h 425196"/>
                  <a:gd name="connsiteX8" fmla="*/ 17255 w 387048"/>
                  <a:gd name="connsiteY8" fmla="*/ 69961 h 425196"/>
                  <a:gd name="connsiteX9" fmla="*/ 33714 w 387048"/>
                  <a:gd name="connsiteY9" fmla="*/ 78190 h 425196"/>
                  <a:gd name="connsiteX10" fmla="*/ 96122 w 387048"/>
                  <a:gd name="connsiteY10" fmla="*/ 96021 h 425196"/>
                  <a:gd name="connsiteX11" fmla="*/ 151671 w 387048"/>
                  <a:gd name="connsiteY11" fmla="*/ 124139 h 425196"/>
                  <a:gd name="connsiteX12" fmla="*/ 266200 w 387048"/>
                  <a:gd name="connsiteY12" fmla="*/ 32927 h 425196"/>
                  <a:gd name="connsiteX13" fmla="*/ 290889 w 387048"/>
                  <a:gd name="connsiteY13" fmla="*/ 9 h 425196"/>
                  <a:gd name="connsiteX14" fmla="*/ 260714 w 387048"/>
                  <a:gd name="connsiteY14" fmla="*/ 83677 h 425196"/>
                  <a:gd name="connsiteX15" fmla="*/ 241511 w 387048"/>
                  <a:gd name="connsiteY15" fmla="*/ 130997 h 425196"/>
                  <a:gd name="connsiteX16" fmla="*/ 351925 w 387048"/>
                  <a:gd name="connsiteY16" fmla="*/ 110423 h 425196"/>
                  <a:gd name="connsiteX17" fmla="*/ 381414 w 387048"/>
                  <a:gd name="connsiteY17" fmla="*/ 100822 h 425196"/>
                  <a:gd name="connsiteX18" fmla="*/ 303233 w 387048"/>
                  <a:gd name="connsiteY18" fmla="*/ 163915 h 425196"/>
                  <a:gd name="connsiteX19" fmla="*/ 229167 w 387048"/>
                  <a:gd name="connsiteY19" fmla="*/ 154314 h 425196"/>
                  <a:gd name="connsiteX20" fmla="*/ 221623 w 387048"/>
                  <a:gd name="connsiteY20" fmla="*/ 136483 h 425196"/>
                  <a:gd name="connsiteX21" fmla="*/ 198992 w 387048"/>
                  <a:gd name="connsiteY21" fmla="*/ 158429 h 425196"/>
                  <a:gd name="connsiteX22" fmla="*/ 162644 w 387048"/>
                  <a:gd name="connsiteY22" fmla="*/ 176260 h 425196"/>
                  <a:gd name="connsiteX23" fmla="*/ 144813 w 387048"/>
                  <a:gd name="connsiteY23" fmla="*/ 193405 h 425196"/>
                  <a:gd name="connsiteX24" fmla="*/ 218880 w 387048"/>
                  <a:gd name="connsiteY24" fmla="*/ 288045 h 425196"/>
                  <a:gd name="connsiteX25" fmla="*/ 278544 w 387048"/>
                  <a:gd name="connsiteY25" fmla="*/ 359368 h 425196"/>
                  <a:gd name="connsiteX26" fmla="*/ 264143 w 387048"/>
                  <a:gd name="connsiteY26" fmla="*/ 425205 h 425196"/>
                  <a:gd name="connsiteX27" fmla="*/ 233967 w 387048"/>
                  <a:gd name="connsiteY27" fmla="*/ 375827 h 425196"/>
                  <a:gd name="connsiteX28" fmla="*/ 56345 w 387048"/>
                  <a:gd name="connsiteY28" fmla="*/ 246897 h 425196"/>
                  <a:gd name="connsiteX29" fmla="*/ 40572 w 387048"/>
                  <a:gd name="connsiteY29" fmla="*/ 212607 h 425196"/>
                  <a:gd name="connsiteX30" fmla="*/ 24798 w 387048"/>
                  <a:gd name="connsiteY30" fmla="*/ 225637 h 425196"/>
                  <a:gd name="connsiteX31" fmla="*/ 20684 w 387048"/>
                  <a:gd name="connsiteY31" fmla="*/ 259927 h 425196"/>
                  <a:gd name="connsiteX32" fmla="*/ 35771 w 387048"/>
                  <a:gd name="connsiteY32" fmla="*/ 281187 h 425196"/>
                  <a:gd name="connsiteX33" fmla="*/ 56345 w 387048"/>
                  <a:gd name="connsiteY33" fmla="*/ 246897 h 425196"/>
                  <a:gd name="connsiteX34" fmla="*/ 112581 w 387048"/>
                  <a:gd name="connsiteY34" fmla="*/ 242096 h 425196"/>
                  <a:gd name="connsiteX35" fmla="*/ 101608 w 387048"/>
                  <a:gd name="connsiteY35" fmla="*/ 212607 h 425196"/>
                  <a:gd name="connsiteX36" fmla="*/ 79662 w 387048"/>
                  <a:gd name="connsiteY36" fmla="*/ 259241 h 425196"/>
                  <a:gd name="connsiteX37" fmla="*/ 95436 w 387048"/>
                  <a:gd name="connsiteY37" fmla="*/ 272957 h 425196"/>
                  <a:gd name="connsiteX38" fmla="*/ 112581 w 387048"/>
                  <a:gd name="connsiteY38" fmla="*/ 242096 h 425196"/>
                  <a:gd name="connsiteX39" fmla="*/ 65946 w 387048"/>
                  <a:gd name="connsiteY39" fmla="*/ 168716 h 425196"/>
                  <a:gd name="connsiteX40" fmla="*/ 70061 w 387048"/>
                  <a:gd name="connsiteY40" fmla="*/ 137169 h 425196"/>
                  <a:gd name="connsiteX41" fmla="*/ 54974 w 387048"/>
                  <a:gd name="connsiteY41" fmla="*/ 117967 h 425196"/>
                  <a:gd name="connsiteX42" fmla="*/ 33028 w 387048"/>
                  <a:gd name="connsiteY42" fmla="*/ 139226 h 425196"/>
                  <a:gd name="connsiteX43" fmla="*/ 34400 w 387048"/>
                  <a:gd name="connsiteY43" fmla="*/ 168716 h 425196"/>
                  <a:gd name="connsiteX44" fmla="*/ 65946 w 387048"/>
                  <a:gd name="connsiteY44" fmla="*/ 168716 h 425196"/>
                  <a:gd name="connsiteX45" fmla="*/ 122868 w 387048"/>
                  <a:gd name="connsiteY45" fmla="*/ 156371 h 425196"/>
                  <a:gd name="connsiteX46" fmla="*/ 106409 w 387048"/>
                  <a:gd name="connsiteY46" fmla="*/ 123453 h 425196"/>
                  <a:gd name="connsiteX47" fmla="*/ 93378 w 387048"/>
                  <a:gd name="connsiteY47" fmla="*/ 150885 h 425196"/>
                  <a:gd name="connsiteX48" fmla="*/ 106409 w 387048"/>
                  <a:gd name="connsiteY48" fmla="*/ 178317 h 425196"/>
                  <a:gd name="connsiteX49" fmla="*/ 122868 w 387048"/>
                  <a:gd name="connsiteY49" fmla="*/ 156371 h 42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87048" h="425196">
                    <a:moveTo>
                      <a:pt x="233967" y="375827"/>
                    </a:moveTo>
                    <a:cubicBezTo>
                      <a:pt x="220937" y="348395"/>
                      <a:pt x="194877" y="308619"/>
                      <a:pt x="176360" y="288045"/>
                    </a:cubicBezTo>
                    <a:cubicBezTo>
                      <a:pt x="142756" y="251698"/>
                      <a:pt x="142070" y="251012"/>
                      <a:pt x="145499" y="271586"/>
                    </a:cubicBezTo>
                    <a:lnTo>
                      <a:pt x="149614" y="292846"/>
                    </a:lnTo>
                    <a:lnTo>
                      <a:pt x="85149" y="313420"/>
                    </a:lnTo>
                    <a:cubicBezTo>
                      <a:pt x="16569" y="336051"/>
                      <a:pt x="9025" y="335365"/>
                      <a:pt x="-3319" y="303133"/>
                    </a:cubicBezTo>
                    <a:cubicBezTo>
                      <a:pt x="-7434" y="292160"/>
                      <a:pt x="-6063" y="267471"/>
                      <a:pt x="795" y="229752"/>
                    </a:cubicBezTo>
                    <a:cubicBezTo>
                      <a:pt x="6968" y="198891"/>
                      <a:pt x="13140" y="150199"/>
                      <a:pt x="14511" y="122767"/>
                    </a:cubicBezTo>
                    <a:cubicBezTo>
                      <a:pt x="15883" y="94649"/>
                      <a:pt x="17255" y="71332"/>
                      <a:pt x="17255" y="69961"/>
                    </a:cubicBezTo>
                    <a:cubicBezTo>
                      <a:pt x="17940" y="69275"/>
                      <a:pt x="24798" y="72704"/>
                      <a:pt x="33714" y="78190"/>
                    </a:cubicBezTo>
                    <a:cubicBezTo>
                      <a:pt x="41943" y="83677"/>
                      <a:pt x="70061" y="91906"/>
                      <a:pt x="96122" y="96021"/>
                    </a:cubicBezTo>
                    <a:cubicBezTo>
                      <a:pt x="153043" y="104936"/>
                      <a:pt x="157158" y="106994"/>
                      <a:pt x="151671" y="124139"/>
                    </a:cubicBezTo>
                    <a:cubicBezTo>
                      <a:pt x="138641" y="165287"/>
                      <a:pt x="225052" y="96707"/>
                      <a:pt x="266200" y="32927"/>
                    </a:cubicBezTo>
                    <a:cubicBezTo>
                      <a:pt x="277859" y="15097"/>
                      <a:pt x="288831" y="9"/>
                      <a:pt x="290889" y="9"/>
                    </a:cubicBezTo>
                    <a:cubicBezTo>
                      <a:pt x="299804" y="9"/>
                      <a:pt x="281973" y="49387"/>
                      <a:pt x="260714" y="83677"/>
                    </a:cubicBezTo>
                    <a:cubicBezTo>
                      <a:pt x="247683" y="105622"/>
                      <a:pt x="238768" y="126882"/>
                      <a:pt x="241511" y="130997"/>
                    </a:cubicBezTo>
                    <a:cubicBezTo>
                      <a:pt x="250427" y="146084"/>
                      <a:pt x="319692" y="133054"/>
                      <a:pt x="351925" y="110423"/>
                    </a:cubicBezTo>
                    <a:cubicBezTo>
                      <a:pt x="375242" y="93964"/>
                      <a:pt x="381414" y="91906"/>
                      <a:pt x="381414" y="100822"/>
                    </a:cubicBezTo>
                    <a:cubicBezTo>
                      <a:pt x="381414" y="118652"/>
                      <a:pt x="336837" y="155000"/>
                      <a:pt x="303233" y="163915"/>
                    </a:cubicBezTo>
                    <a:cubicBezTo>
                      <a:pt x="254541" y="176260"/>
                      <a:pt x="238082" y="173516"/>
                      <a:pt x="229167" y="154314"/>
                    </a:cubicBezTo>
                    <a:lnTo>
                      <a:pt x="221623" y="136483"/>
                    </a:lnTo>
                    <a:lnTo>
                      <a:pt x="198992" y="158429"/>
                    </a:lnTo>
                    <a:cubicBezTo>
                      <a:pt x="183904" y="173516"/>
                      <a:pt x="172245" y="179003"/>
                      <a:pt x="162644" y="176260"/>
                    </a:cubicBezTo>
                    <a:cubicBezTo>
                      <a:pt x="151671" y="173516"/>
                      <a:pt x="148242" y="176945"/>
                      <a:pt x="144813" y="193405"/>
                    </a:cubicBezTo>
                    <a:cubicBezTo>
                      <a:pt x="138641" y="219465"/>
                      <a:pt x="146185" y="228380"/>
                      <a:pt x="218880" y="288045"/>
                    </a:cubicBezTo>
                    <a:cubicBezTo>
                      <a:pt x="272372" y="331250"/>
                      <a:pt x="278544" y="339480"/>
                      <a:pt x="278544" y="359368"/>
                    </a:cubicBezTo>
                    <a:cubicBezTo>
                      <a:pt x="278544" y="391601"/>
                      <a:pt x="271001" y="425205"/>
                      <a:pt x="264143" y="425205"/>
                    </a:cubicBezTo>
                    <a:cubicBezTo>
                      <a:pt x="260714" y="425205"/>
                      <a:pt x="247683" y="402574"/>
                      <a:pt x="233967" y="375827"/>
                    </a:cubicBezTo>
                    <a:close/>
                    <a:moveTo>
                      <a:pt x="56345" y="246897"/>
                    </a:moveTo>
                    <a:cubicBezTo>
                      <a:pt x="56345" y="215350"/>
                      <a:pt x="55659" y="212607"/>
                      <a:pt x="40572" y="212607"/>
                    </a:cubicBezTo>
                    <a:cubicBezTo>
                      <a:pt x="29599" y="212607"/>
                      <a:pt x="24798" y="216722"/>
                      <a:pt x="24798" y="225637"/>
                    </a:cubicBezTo>
                    <a:cubicBezTo>
                      <a:pt x="24798" y="232495"/>
                      <a:pt x="22741" y="248269"/>
                      <a:pt x="20684" y="259927"/>
                    </a:cubicBezTo>
                    <a:cubicBezTo>
                      <a:pt x="16569" y="279815"/>
                      <a:pt x="17255" y="281187"/>
                      <a:pt x="35771" y="281187"/>
                    </a:cubicBezTo>
                    <a:cubicBezTo>
                      <a:pt x="54974" y="281187"/>
                      <a:pt x="55659" y="279815"/>
                      <a:pt x="56345" y="246897"/>
                    </a:cubicBezTo>
                    <a:close/>
                    <a:moveTo>
                      <a:pt x="112581" y="242096"/>
                    </a:moveTo>
                    <a:cubicBezTo>
                      <a:pt x="114638" y="216722"/>
                      <a:pt x="112581" y="212607"/>
                      <a:pt x="101608" y="212607"/>
                    </a:cubicBezTo>
                    <a:cubicBezTo>
                      <a:pt x="87892" y="212607"/>
                      <a:pt x="79662" y="229752"/>
                      <a:pt x="79662" y="259241"/>
                    </a:cubicBezTo>
                    <a:cubicBezTo>
                      <a:pt x="79662" y="272272"/>
                      <a:pt x="83091" y="275015"/>
                      <a:pt x="95436" y="272957"/>
                    </a:cubicBezTo>
                    <a:cubicBezTo>
                      <a:pt x="107780" y="271586"/>
                      <a:pt x="111209" y="266099"/>
                      <a:pt x="112581" y="242096"/>
                    </a:cubicBezTo>
                    <a:close/>
                    <a:moveTo>
                      <a:pt x="65946" y="168716"/>
                    </a:moveTo>
                    <a:cubicBezTo>
                      <a:pt x="65946" y="163915"/>
                      <a:pt x="68004" y="149513"/>
                      <a:pt x="70061" y="137169"/>
                    </a:cubicBezTo>
                    <a:cubicBezTo>
                      <a:pt x="74862" y="116595"/>
                      <a:pt x="74176" y="115909"/>
                      <a:pt x="54974" y="117967"/>
                    </a:cubicBezTo>
                    <a:cubicBezTo>
                      <a:pt x="39200" y="119338"/>
                      <a:pt x="34400" y="123453"/>
                      <a:pt x="33028" y="139226"/>
                    </a:cubicBezTo>
                    <a:cubicBezTo>
                      <a:pt x="31656" y="150199"/>
                      <a:pt x="32342" y="163229"/>
                      <a:pt x="34400" y="168716"/>
                    </a:cubicBezTo>
                    <a:cubicBezTo>
                      <a:pt x="39200" y="181060"/>
                      <a:pt x="65946" y="181060"/>
                      <a:pt x="65946" y="168716"/>
                    </a:cubicBezTo>
                    <a:close/>
                    <a:moveTo>
                      <a:pt x="122868" y="156371"/>
                    </a:moveTo>
                    <a:cubicBezTo>
                      <a:pt x="126983" y="128939"/>
                      <a:pt x="124239" y="123453"/>
                      <a:pt x="106409" y="123453"/>
                    </a:cubicBezTo>
                    <a:cubicBezTo>
                      <a:pt x="95436" y="123453"/>
                      <a:pt x="93378" y="128254"/>
                      <a:pt x="93378" y="150885"/>
                    </a:cubicBezTo>
                    <a:cubicBezTo>
                      <a:pt x="93378" y="173516"/>
                      <a:pt x="96122" y="178317"/>
                      <a:pt x="106409" y="178317"/>
                    </a:cubicBezTo>
                    <a:cubicBezTo>
                      <a:pt x="115324" y="178317"/>
                      <a:pt x="120125" y="172145"/>
                      <a:pt x="122868" y="156371"/>
                    </a:cubicBezTo>
                    <a:close/>
                  </a:path>
                </a:pathLst>
              </a:custGeom>
              <a:solidFill>
                <a:srgbClr val="000000"/>
              </a:solidFill>
              <a:ln w="686" cap="flat">
                <a:noFill/>
                <a:prstDash val="solid"/>
                <a:miter/>
              </a:ln>
            </p:spPr>
            <p:txBody>
              <a:bodyPr rtlCol="0" anchor="ctr"/>
              <a:lstStyle/>
              <a:p>
                <a:endParaRPr lang="en-US"/>
              </a:p>
            </p:txBody>
          </p:sp>
          <p:sp>
            <p:nvSpPr>
              <p:cNvPr id="1390" name="Freeform: Shape 1389">
                <a:extLst>
                  <a:ext uri="{FF2B5EF4-FFF2-40B4-BE49-F238E27FC236}">
                    <a16:creationId xmlns:a16="http://schemas.microsoft.com/office/drawing/2014/main" id="{A1428843-CB89-1632-6AAE-F9BDD01E9EFC}"/>
                  </a:ext>
                </a:extLst>
              </p:cNvPr>
              <p:cNvSpPr/>
              <p:nvPr/>
            </p:nvSpPr>
            <p:spPr>
              <a:xfrm flipV="1">
                <a:off x="7021830" y="3231005"/>
                <a:ext cx="405307" cy="304293"/>
              </a:xfrm>
              <a:custGeom>
                <a:avLst/>
                <a:gdLst>
                  <a:gd name="connsiteX0" fmla="*/ 274110 w 405307"/>
                  <a:gd name="connsiteY0" fmla="*/ 286611 h 304293"/>
                  <a:gd name="connsiteX1" fmla="*/ 269995 w 405307"/>
                  <a:gd name="connsiteY1" fmla="*/ 229689 h 304293"/>
                  <a:gd name="connsiteX2" fmla="*/ 265880 w 405307"/>
                  <a:gd name="connsiteY2" fmla="*/ 161109 h 304293"/>
                  <a:gd name="connsiteX3" fmla="*/ 251478 w 405307"/>
                  <a:gd name="connsiteY3" fmla="*/ 195399 h 304293"/>
                  <a:gd name="connsiteX4" fmla="*/ 229533 w 405307"/>
                  <a:gd name="connsiteY4" fmla="*/ 196771 h 304293"/>
                  <a:gd name="connsiteX5" fmla="*/ 214445 w 405307"/>
                  <a:gd name="connsiteY5" fmla="*/ 205686 h 304293"/>
                  <a:gd name="connsiteX6" fmla="*/ 199357 w 405307"/>
                  <a:gd name="connsiteY6" fmla="*/ 243405 h 304293"/>
                  <a:gd name="connsiteX7" fmla="*/ 171240 w 405307"/>
                  <a:gd name="connsiteY7" fmla="*/ 255064 h 304293"/>
                  <a:gd name="connsiteX8" fmla="*/ 145865 w 405307"/>
                  <a:gd name="connsiteY8" fmla="*/ 251635 h 304293"/>
                  <a:gd name="connsiteX9" fmla="*/ 136950 w 405307"/>
                  <a:gd name="connsiteY9" fmla="*/ 202257 h 304293"/>
                  <a:gd name="connsiteX10" fmla="*/ 132835 w 405307"/>
                  <a:gd name="connsiteY10" fmla="*/ 167967 h 304293"/>
                  <a:gd name="connsiteX11" fmla="*/ 125291 w 405307"/>
                  <a:gd name="connsiteY11" fmla="*/ 185112 h 304293"/>
                  <a:gd name="connsiteX12" fmla="*/ 110203 w 405307"/>
                  <a:gd name="connsiteY12" fmla="*/ 201572 h 304293"/>
                  <a:gd name="connsiteX13" fmla="*/ 70427 w 405307"/>
                  <a:gd name="connsiteY13" fmla="*/ 235862 h 304293"/>
                  <a:gd name="connsiteX14" fmla="*/ 64255 w 405307"/>
                  <a:gd name="connsiteY14" fmla="*/ 273581 h 304293"/>
                  <a:gd name="connsiteX15" fmla="*/ 41623 w 405307"/>
                  <a:gd name="connsiteY15" fmla="*/ 232433 h 304293"/>
                  <a:gd name="connsiteX16" fmla="*/ 28593 w 405307"/>
                  <a:gd name="connsiteY16" fmla="*/ 212544 h 304293"/>
                  <a:gd name="connsiteX17" fmla="*/ -5011 w 405307"/>
                  <a:gd name="connsiteY17" fmla="*/ 187856 h 304293"/>
                  <a:gd name="connsiteX18" fmla="*/ 21735 w 405307"/>
                  <a:gd name="connsiteY18" fmla="*/ 174825 h 304293"/>
                  <a:gd name="connsiteX19" fmla="*/ 56711 w 405307"/>
                  <a:gd name="connsiteY19" fmla="*/ 132992 h 304293"/>
                  <a:gd name="connsiteX20" fmla="*/ 40252 w 405307"/>
                  <a:gd name="connsiteY20" fmla="*/ 113103 h 304293"/>
                  <a:gd name="connsiteX21" fmla="*/ 19678 w 405307"/>
                  <a:gd name="connsiteY21" fmla="*/ 98016 h 304293"/>
                  <a:gd name="connsiteX22" fmla="*/ 41623 w 405307"/>
                  <a:gd name="connsiteY22" fmla="*/ 78128 h 304293"/>
                  <a:gd name="connsiteX23" fmla="*/ 67684 w 405307"/>
                  <a:gd name="connsiteY23" fmla="*/ 61668 h 304293"/>
                  <a:gd name="connsiteX24" fmla="*/ 89629 w 405307"/>
                  <a:gd name="connsiteY24" fmla="*/ 67155 h 304293"/>
                  <a:gd name="connsiteX25" fmla="*/ 115690 w 405307"/>
                  <a:gd name="connsiteY25" fmla="*/ 102816 h 304293"/>
                  <a:gd name="connsiteX26" fmla="*/ 135578 w 405307"/>
                  <a:gd name="connsiteY26" fmla="*/ 119961 h 304293"/>
                  <a:gd name="connsiteX27" fmla="*/ 141750 w 405307"/>
                  <a:gd name="connsiteY27" fmla="*/ 126819 h 304293"/>
                  <a:gd name="connsiteX28" fmla="*/ 152723 w 405307"/>
                  <a:gd name="connsiteY28" fmla="*/ 58925 h 304293"/>
                  <a:gd name="connsiteX29" fmla="*/ 164382 w 405307"/>
                  <a:gd name="connsiteY29" fmla="*/ 47952 h 304293"/>
                  <a:gd name="connsiteX30" fmla="*/ 197986 w 405307"/>
                  <a:gd name="connsiteY30" fmla="*/ 58239 h 304293"/>
                  <a:gd name="connsiteX31" fmla="*/ 227475 w 405307"/>
                  <a:gd name="connsiteY31" fmla="*/ 100073 h 304293"/>
                  <a:gd name="connsiteX32" fmla="*/ 232962 w 405307"/>
                  <a:gd name="connsiteY32" fmla="*/ 131620 h 304293"/>
                  <a:gd name="connsiteX33" fmla="*/ 241191 w 405307"/>
                  <a:gd name="connsiteY33" fmla="*/ 101445 h 304293"/>
                  <a:gd name="connsiteX34" fmla="*/ 262451 w 405307"/>
                  <a:gd name="connsiteY34" fmla="*/ 102816 h 304293"/>
                  <a:gd name="connsiteX35" fmla="*/ 271366 w 405307"/>
                  <a:gd name="connsiteY35" fmla="*/ 132306 h 304293"/>
                  <a:gd name="connsiteX36" fmla="*/ 285768 w 405307"/>
                  <a:gd name="connsiteY36" fmla="*/ 69898 h 304293"/>
                  <a:gd name="connsiteX37" fmla="*/ 296741 w 405307"/>
                  <a:gd name="connsiteY37" fmla="*/ 10233 h 304293"/>
                  <a:gd name="connsiteX38" fmla="*/ 310457 w 405307"/>
                  <a:gd name="connsiteY38" fmla="*/ 20520 h 304293"/>
                  <a:gd name="connsiteX39" fmla="*/ 313200 w 405307"/>
                  <a:gd name="connsiteY39" fmla="*/ 75384 h 304293"/>
                  <a:gd name="connsiteX40" fmla="*/ 311143 w 405307"/>
                  <a:gd name="connsiteY40" fmla="*/ 119961 h 304293"/>
                  <a:gd name="connsiteX41" fmla="*/ 380409 w 405307"/>
                  <a:gd name="connsiteY41" fmla="*/ 41094 h 304293"/>
                  <a:gd name="connsiteX42" fmla="*/ 400297 w 405307"/>
                  <a:gd name="connsiteY42" fmla="*/ -54 h 304293"/>
                  <a:gd name="connsiteX43" fmla="*/ 396182 w 405307"/>
                  <a:gd name="connsiteY43" fmla="*/ 34236 h 304293"/>
                  <a:gd name="connsiteX44" fmla="*/ 331031 w 405307"/>
                  <a:gd name="connsiteY44" fmla="*/ 141221 h 304293"/>
                  <a:gd name="connsiteX45" fmla="*/ 297427 w 405307"/>
                  <a:gd name="connsiteY45" fmla="*/ 245463 h 304293"/>
                  <a:gd name="connsiteX46" fmla="*/ 274110 w 405307"/>
                  <a:gd name="connsiteY46" fmla="*/ 286611 h 304293"/>
                  <a:gd name="connsiteX47" fmla="*/ 187013 w 405307"/>
                  <a:gd name="connsiteY47" fmla="*/ 198143 h 304293"/>
                  <a:gd name="connsiteX48" fmla="*/ 176726 w 405307"/>
                  <a:gd name="connsiteY48" fmla="*/ 167967 h 304293"/>
                  <a:gd name="connsiteX49" fmla="*/ 159581 w 405307"/>
                  <a:gd name="connsiteY49" fmla="*/ 191970 h 304293"/>
                  <a:gd name="connsiteX50" fmla="*/ 187013 w 405307"/>
                  <a:gd name="connsiteY50" fmla="*/ 198143 h 304293"/>
                  <a:gd name="connsiteX51" fmla="*/ 104031 w 405307"/>
                  <a:gd name="connsiteY51" fmla="*/ 153566 h 304293"/>
                  <a:gd name="connsiteX52" fmla="*/ 95116 w 405307"/>
                  <a:gd name="connsiteY52" fmla="*/ 119961 h 304293"/>
                  <a:gd name="connsiteX53" fmla="*/ 77285 w 405307"/>
                  <a:gd name="connsiteY53" fmla="*/ 163167 h 304293"/>
                  <a:gd name="connsiteX54" fmla="*/ 104031 w 405307"/>
                  <a:gd name="connsiteY54" fmla="*/ 153566 h 304293"/>
                  <a:gd name="connsiteX55" fmla="*/ 200729 w 405307"/>
                  <a:gd name="connsiteY55" fmla="*/ 125448 h 304293"/>
                  <a:gd name="connsiteX56" fmla="*/ 204844 w 405307"/>
                  <a:gd name="connsiteY56" fmla="*/ 101445 h 304293"/>
                  <a:gd name="connsiteX57" fmla="*/ 195243 w 405307"/>
                  <a:gd name="connsiteY57" fmla="*/ 85671 h 304293"/>
                  <a:gd name="connsiteX58" fmla="*/ 170554 w 405307"/>
                  <a:gd name="connsiteY58" fmla="*/ 115161 h 304293"/>
                  <a:gd name="connsiteX59" fmla="*/ 183584 w 405307"/>
                  <a:gd name="connsiteY59" fmla="*/ 133677 h 304293"/>
                  <a:gd name="connsiteX60" fmla="*/ 200729 w 405307"/>
                  <a:gd name="connsiteY60" fmla="*/ 125448 h 30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05307" h="304293">
                    <a:moveTo>
                      <a:pt x="274110" y="286611"/>
                    </a:moveTo>
                    <a:cubicBezTo>
                      <a:pt x="266566" y="272209"/>
                      <a:pt x="265880" y="257807"/>
                      <a:pt x="269995" y="229689"/>
                    </a:cubicBezTo>
                    <a:cubicBezTo>
                      <a:pt x="278224" y="172768"/>
                      <a:pt x="277539" y="161109"/>
                      <a:pt x="265880" y="161109"/>
                    </a:cubicBezTo>
                    <a:cubicBezTo>
                      <a:pt x="259022" y="161109"/>
                      <a:pt x="254907" y="172082"/>
                      <a:pt x="251478" y="195399"/>
                    </a:cubicBezTo>
                    <a:cubicBezTo>
                      <a:pt x="245992" y="237233"/>
                      <a:pt x="232276" y="237919"/>
                      <a:pt x="229533" y="196771"/>
                    </a:cubicBezTo>
                    <a:cubicBezTo>
                      <a:pt x="226104" y="154251"/>
                      <a:pt x="214445" y="161795"/>
                      <a:pt x="214445" y="205686"/>
                    </a:cubicBezTo>
                    <a:cubicBezTo>
                      <a:pt x="214445" y="239976"/>
                      <a:pt x="213073" y="243405"/>
                      <a:pt x="199357" y="243405"/>
                    </a:cubicBezTo>
                    <a:cubicBezTo>
                      <a:pt x="191128" y="243405"/>
                      <a:pt x="178783" y="248892"/>
                      <a:pt x="171240" y="255064"/>
                    </a:cubicBezTo>
                    <a:cubicBezTo>
                      <a:pt x="158895" y="266723"/>
                      <a:pt x="157524" y="266723"/>
                      <a:pt x="145865" y="251635"/>
                    </a:cubicBezTo>
                    <a:cubicBezTo>
                      <a:pt x="135578" y="239291"/>
                      <a:pt x="133521" y="229004"/>
                      <a:pt x="136950" y="202257"/>
                    </a:cubicBezTo>
                    <a:cubicBezTo>
                      <a:pt x="139693" y="178940"/>
                      <a:pt x="138321" y="167967"/>
                      <a:pt x="132835" y="167967"/>
                    </a:cubicBezTo>
                    <a:cubicBezTo>
                      <a:pt x="128720" y="167967"/>
                      <a:pt x="125291" y="175511"/>
                      <a:pt x="125291" y="185112"/>
                    </a:cubicBezTo>
                    <a:cubicBezTo>
                      <a:pt x="125291" y="199514"/>
                      <a:pt x="121862" y="202257"/>
                      <a:pt x="110203" y="201572"/>
                    </a:cubicBezTo>
                    <a:cubicBezTo>
                      <a:pt x="73170" y="198143"/>
                      <a:pt x="70427" y="200200"/>
                      <a:pt x="70427" y="235862"/>
                    </a:cubicBezTo>
                    <a:cubicBezTo>
                      <a:pt x="70427" y="255064"/>
                      <a:pt x="67684" y="271523"/>
                      <a:pt x="64255" y="273581"/>
                    </a:cubicBezTo>
                    <a:cubicBezTo>
                      <a:pt x="53282" y="280439"/>
                      <a:pt x="40938" y="257121"/>
                      <a:pt x="41623" y="232433"/>
                    </a:cubicBezTo>
                    <a:cubicBezTo>
                      <a:pt x="42309" y="211173"/>
                      <a:pt x="40938" y="209115"/>
                      <a:pt x="28593" y="212544"/>
                    </a:cubicBezTo>
                    <a:cubicBezTo>
                      <a:pt x="12134" y="218031"/>
                      <a:pt x="-5011" y="205686"/>
                      <a:pt x="-5011" y="187856"/>
                    </a:cubicBezTo>
                    <a:cubicBezTo>
                      <a:pt x="-5011" y="177569"/>
                      <a:pt x="475" y="174825"/>
                      <a:pt x="21735" y="174825"/>
                    </a:cubicBezTo>
                    <a:cubicBezTo>
                      <a:pt x="50539" y="174825"/>
                      <a:pt x="56711" y="167282"/>
                      <a:pt x="56711" y="132992"/>
                    </a:cubicBezTo>
                    <a:cubicBezTo>
                      <a:pt x="56711" y="116532"/>
                      <a:pt x="53968" y="113103"/>
                      <a:pt x="40252" y="113103"/>
                    </a:cubicBezTo>
                    <a:cubicBezTo>
                      <a:pt x="29279" y="113103"/>
                      <a:pt x="22421" y="108303"/>
                      <a:pt x="19678" y="98016"/>
                    </a:cubicBezTo>
                    <a:cubicBezTo>
                      <a:pt x="14877" y="77442"/>
                      <a:pt x="24478" y="68526"/>
                      <a:pt x="41623" y="78128"/>
                    </a:cubicBezTo>
                    <a:cubicBezTo>
                      <a:pt x="61512" y="89100"/>
                      <a:pt x="62197" y="88415"/>
                      <a:pt x="67684" y="61668"/>
                    </a:cubicBezTo>
                    <a:cubicBezTo>
                      <a:pt x="73170" y="30807"/>
                      <a:pt x="86886" y="34236"/>
                      <a:pt x="89629" y="67155"/>
                    </a:cubicBezTo>
                    <a:cubicBezTo>
                      <a:pt x="91687" y="89100"/>
                      <a:pt x="95116" y="93901"/>
                      <a:pt x="115690" y="102816"/>
                    </a:cubicBezTo>
                    <a:cubicBezTo>
                      <a:pt x="129406" y="108303"/>
                      <a:pt x="138321" y="115847"/>
                      <a:pt x="135578" y="119961"/>
                    </a:cubicBezTo>
                    <a:cubicBezTo>
                      <a:pt x="133521" y="123390"/>
                      <a:pt x="136264" y="126819"/>
                      <a:pt x="141750" y="126819"/>
                    </a:cubicBezTo>
                    <a:cubicBezTo>
                      <a:pt x="152723" y="126819"/>
                      <a:pt x="156152" y="102131"/>
                      <a:pt x="152723" y="58925"/>
                    </a:cubicBezTo>
                    <a:cubicBezTo>
                      <a:pt x="152037" y="45209"/>
                      <a:pt x="154095" y="43838"/>
                      <a:pt x="164382" y="47952"/>
                    </a:cubicBezTo>
                    <a:cubicBezTo>
                      <a:pt x="171240" y="50696"/>
                      <a:pt x="186327" y="55496"/>
                      <a:pt x="197986" y="58239"/>
                    </a:cubicBezTo>
                    <a:cubicBezTo>
                      <a:pt x="232276" y="66469"/>
                      <a:pt x="234333" y="69212"/>
                      <a:pt x="227475" y="100073"/>
                    </a:cubicBezTo>
                    <a:cubicBezTo>
                      <a:pt x="221303" y="127505"/>
                      <a:pt x="223360" y="140535"/>
                      <a:pt x="232962" y="131620"/>
                    </a:cubicBezTo>
                    <a:cubicBezTo>
                      <a:pt x="235019" y="128877"/>
                      <a:pt x="239134" y="115847"/>
                      <a:pt x="241191" y="101445"/>
                    </a:cubicBezTo>
                    <a:cubicBezTo>
                      <a:pt x="247363" y="63040"/>
                      <a:pt x="262451" y="63726"/>
                      <a:pt x="262451" y="102816"/>
                    </a:cubicBezTo>
                    <a:cubicBezTo>
                      <a:pt x="262451" y="125448"/>
                      <a:pt x="265194" y="133677"/>
                      <a:pt x="271366" y="132306"/>
                    </a:cubicBezTo>
                    <a:cubicBezTo>
                      <a:pt x="276167" y="130248"/>
                      <a:pt x="281653" y="106931"/>
                      <a:pt x="285768" y="69898"/>
                    </a:cubicBezTo>
                    <a:cubicBezTo>
                      <a:pt x="288511" y="36980"/>
                      <a:pt x="293998" y="10233"/>
                      <a:pt x="296741" y="10233"/>
                    </a:cubicBezTo>
                    <a:cubicBezTo>
                      <a:pt x="299484" y="10233"/>
                      <a:pt x="305656" y="15034"/>
                      <a:pt x="310457" y="20520"/>
                    </a:cubicBezTo>
                    <a:cubicBezTo>
                      <a:pt x="317315" y="28750"/>
                      <a:pt x="318001" y="41780"/>
                      <a:pt x="313200" y="75384"/>
                    </a:cubicBezTo>
                    <a:cubicBezTo>
                      <a:pt x="309085" y="100073"/>
                      <a:pt x="308400" y="119961"/>
                      <a:pt x="311143" y="119961"/>
                    </a:cubicBezTo>
                    <a:cubicBezTo>
                      <a:pt x="325545" y="119961"/>
                      <a:pt x="363264" y="77442"/>
                      <a:pt x="380409" y="41094"/>
                    </a:cubicBezTo>
                    <a:lnTo>
                      <a:pt x="400297" y="-54"/>
                    </a:lnTo>
                    <a:lnTo>
                      <a:pt x="396182" y="34236"/>
                    </a:lnTo>
                    <a:cubicBezTo>
                      <a:pt x="391381" y="77442"/>
                      <a:pt x="362578" y="124762"/>
                      <a:pt x="331031" y="141221"/>
                    </a:cubicBezTo>
                    <a:cubicBezTo>
                      <a:pt x="302227" y="156995"/>
                      <a:pt x="298113" y="167967"/>
                      <a:pt x="297427" y="245463"/>
                    </a:cubicBezTo>
                    <a:cubicBezTo>
                      <a:pt x="296741" y="307871"/>
                      <a:pt x="290569" y="318843"/>
                      <a:pt x="274110" y="286611"/>
                    </a:cubicBezTo>
                    <a:close/>
                    <a:moveTo>
                      <a:pt x="187013" y="198143"/>
                    </a:moveTo>
                    <a:cubicBezTo>
                      <a:pt x="197300" y="172082"/>
                      <a:pt x="195928" y="167967"/>
                      <a:pt x="176726" y="167967"/>
                    </a:cubicBezTo>
                    <a:cubicBezTo>
                      <a:pt x="161638" y="167967"/>
                      <a:pt x="159581" y="170711"/>
                      <a:pt x="159581" y="191970"/>
                    </a:cubicBezTo>
                    <a:cubicBezTo>
                      <a:pt x="159581" y="220774"/>
                      <a:pt x="176726" y="224889"/>
                      <a:pt x="187013" y="198143"/>
                    </a:cubicBezTo>
                    <a:close/>
                    <a:moveTo>
                      <a:pt x="104031" y="153566"/>
                    </a:moveTo>
                    <a:cubicBezTo>
                      <a:pt x="112261" y="130248"/>
                      <a:pt x="108832" y="119961"/>
                      <a:pt x="95116" y="119961"/>
                    </a:cubicBezTo>
                    <a:cubicBezTo>
                      <a:pt x="85515" y="119961"/>
                      <a:pt x="77285" y="139850"/>
                      <a:pt x="77285" y="163167"/>
                    </a:cubicBezTo>
                    <a:cubicBezTo>
                      <a:pt x="77285" y="183055"/>
                      <a:pt x="95802" y="176197"/>
                      <a:pt x="104031" y="153566"/>
                    </a:cubicBezTo>
                    <a:close/>
                    <a:moveTo>
                      <a:pt x="200729" y="125448"/>
                    </a:moveTo>
                    <a:cubicBezTo>
                      <a:pt x="200729" y="120647"/>
                      <a:pt x="202786" y="109674"/>
                      <a:pt x="204844" y="101445"/>
                    </a:cubicBezTo>
                    <a:cubicBezTo>
                      <a:pt x="208273" y="89100"/>
                      <a:pt x="206215" y="85671"/>
                      <a:pt x="195243" y="85671"/>
                    </a:cubicBezTo>
                    <a:cubicBezTo>
                      <a:pt x="179469" y="85671"/>
                      <a:pt x="176726" y="88415"/>
                      <a:pt x="170554" y="115161"/>
                    </a:cubicBezTo>
                    <a:cubicBezTo>
                      <a:pt x="166439" y="131620"/>
                      <a:pt x="167811" y="133677"/>
                      <a:pt x="183584" y="133677"/>
                    </a:cubicBezTo>
                    <a:cubicBezTo>
                      <a:pt x="193185" y="133677"/>
                      <a:pt x="200729" y="129563"/>
                      <a:pt x="200729" y="125448"/>
                    </a:cubicBezTo>
                    <a:close/>
                  </a:path>
                </a:pathLst>
              </a:custGeom>
              <a:solidFill>
                <a:srgbClr val="000000"/>
              </a:solidFill>
              <a:ln w="686" cap="flat">
                <a:noFill/>
                <a:prstDash val="solid"/>
                <a:miter/>
              </a:ln>
            </p:spPr>
            <p:txBody>
              <a:bodyPr rtlCol="0" anchor="ctr"/>
              <a:lstStyle/>
              <a:p>
                <a:endParaRPr lang="en-US"/>
              </a:p>
            </p:txBody>
          </p:sp>
          <p:sp>
            <p:nvSpPr>
              <p:cNvPr id="1391" name="Freeform: Shape 1390">
                <a:extLst>
                  <a:ext uri="{FF2B5EF4-FFF2-40B4-BE49-F238E27FC236}">
                    <a16:creationId xmlns:a16="http://schemas.microsoft.com/office/drawing/2014/main" id="{12BECC30-BC83-9DA5-D8E9-E7B5CE662866}"/>
                  </a:ext>
                </a:extLst>
              </p:cNvPr>
              <p:cNvSpPr/>
              <p:nvPr/>
            </p:nvSpPr>
            <p:spPr>
              <a:xfrm flipV="1">
                <a:off x="4501883" y="3237835"/>
                <a:ext cx="57924" cy="72388"/>
              </a:xfrm>
              <a:custGeom>
                <a:avLst/>
                <a:gdLst>
                  <a:gd name="connsiteX0" fmla="*/ 18729 w 57924"/>
                  <a:gd name="connsiteY0" fmla="*/ 44901 h 72388"/>
                  <a:gd name="connsiteX1" fmla="*/ 3642 w 57924"/>
                  <a:gd name="connsiteY1" fmla="*/ 6496 h 72388"/>
                  <a:gd name="connsiteX2" fmla="*/ 56448 w 57924"/>
                  <a:gd name="connsiteY2" fmla="*/ 59989 h 72388"/>
                  <a:gd name="connsiteX3" fmla="*/ 18729 w 57924"/>
                  <a:gd name="connsiteY3" fmla="*/ 44901 h 72388"/>
                </a:gdLst>
                <a:ahLst/>
                <a:cxnLst>
                  <a:cxn ang="0">
                    <a:pos x="connsiteX0" y="connsiteY0"/>
                  </a:cxn>
                  <a:cxn ang="0">
                    <a:pos x="connsiteX1" y="connsiteY1"/>
                  </a:cxn>
                  <a:cxn ang="0">
                    <a:pos x="connsiteX2" y="connsiteY2"/>
                  </a:cxn>
                  <a:cxn ang="0">
                    <a:pos x="connsiteX3" y="connsiteY3"/>
                  </a:cxn>
                </a:cxnLst>
                <a:rect l="l" t="t" r="r" b="b"/>
                <a:pathLst>
                  <a:path w="57924" h="72388">
                    <a:moveTo>
                      <a:pt x="18729" y="44901"/>
                    </a:moveTo>
                    <a:cubicBezTo>
                      <a:pt x="-3902" y="19527"/>
                      <a:pt x="-5274" y="15412"/>
                      <a:pt x="3642" y="6496"/>
                    </a:cubicBezTo>
                    <a:cubicBezTo>
                      <a:pt x="24901" y="-14763"/>
                      <a:pt x="56448" y="17469"/>
                      <a:pt x="56448" y="59989"/>
                    </a:cubicBezTo>
                    <a:cubicBezTo>
                      <a:pt x="56448" y="79877"/>
                      <a:pt x="46847" y="75762"/>
                      <a:pt x="18729" y="44901"/>
                    </a:cubicBezTo>
                    <a:close/>
                  </a:path>
                </a:pathLst>
              </a:custGeom>
              <a:solidFill>
                <a:srgbClr val="000000"/>
              </a:solidFill>
              <a:ln w="686" cap="flat">
                <a:noFill/>
                <a:prstDash val="solid"/>
                <a:miter/>
              </a:ln>
            </p:spPr>
            <p:txBody>
              <a:bodyPr rtlCol="0" anchor="ctr"/>
              <a:lstStyle/>
              <a:p>
                <a:endParaRPr lang="en-US"/>
              </a:p>
            </p:txBody>
          </p:sp>
          <p:sp>
            <p:nvSpPr>
              <p:cNvPr id="1392" name="Freeform: Shape 1391">
                <a:extLst>
                  <a:ext uri="{FF2B5EF4-FFF2-40B4-BE49-F238E27FC236}">
                    <a16:creationId xmlns:a16="http://schemas.microsoft.com/office/drawing/2014/main" id="{938F6414-3FEA-21C3-B0C8-AC27281AD99E}"/>
                  </a:ext>
                </a:extLst>
              </p:cNvPr>
              <p:cNvSpPr/>
              <p:nvPr/>
            </p:nvSpPr>
            <p:spPr>
              <a:xfrm flipV="1">
                <a:off x="4302885" y="3244621"/>
                <a:ext cx="170052" cy="90698"/>
              </a:xfrm>
              <a:custGeom>
                <a:avLst/>
                <a:gdLst>
                  <a:gd name="connsiteX0" fmla="*/ 9432 w 170052"/>
                  <a:gd name="connsiteY0" fmla="*/ 80310 h 90698"/>
                  <a:gd name="connsiteX1" fmla="*/ -169 w 170052"/>
                  <a:gd name="connsiteY1" fmla="*/ 63850 h 90698"/>
                  <a:gd name="connsiteX2" fmla="*/ 140420 w 170052"/>
                  <a:gd name="connsiteY2" fmla="*/ 5557 h 90698"/>
                  <a:gd name="connsiteX3" fmla="*/ 136305 w 170052"/>
                  <a:gd name="connsiteY3" fmla="*/ 28875 h 90698"/>
                  <a:gd name="connsiteX4" fmla="*/ 75269 w 170052"/>
                  <a:gd name="connsiteY4" fmla="*/ 70708 h 90698"/>
                  <a:gd name="connsiteX5" fmla="*/ 9432 w 170052"/>
                  <a:gd name="connsiteY5" fmla="*/ 80310 h 90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052" h="90698">
                    <a:moveTo>
                      <a:pt x="9432" y="80310"/>
                    </a:moveTo>
                    <a:cubicBezTo>
                      <a:pt x="1203" y="74137"/>
                      <a:pt x="-3598" y="66594"/>
                      <a:pt x="-169" y="63850"/>
                    </a:cubicBezTo>
                    <a:cubicBezTo>
                      <a:pt x="5317" y="58364"/>
                      <a:pt x="87613" y="24074"/>
                      <a:pt x="140420" y="5557"/>
                    </a:cubicBezTo>
                    <a:cubicBezTo>
                      <a:pt x="180196" y="-8844"/>
                      <a:pt x="177453" y="5557"/>
                      <a:pt x="136305" y="28875"/>
                    </a:cubicBezTo>
                    <a:cubicBezTo>
                      <a:pt x="115731" y="40533"/>
                      <a:pt x="88299" y="59050"/>
                      <a:pt x="75269" y="70708"/>
                    </a:cubicBezTo>
                    <a:cubicBezTo>
                      <a:pt x="48523" y="94026"/>
                      <a:pt x="32749" y="96083"/>
                      <a:pt x="9432" y="80310"/>
                    </a:cubicBezTo>
                    <a:close/>
                  </a:path>
                </a:pathLst>
              </a:custGeom>
              <a:solidFill>
                <a:srgbClr val="000000"/>
              </a:solidFill>
              <a:ln w="686" cap="flat">
                <a:noFill/>
                <a:prstDash val="solid"/>
                <a:miter/>
              </a:ln>
            </p:spPr>
            <p:txBody>
              <a:bodyPr rtlCol="0" anchor="ctr"/>
              <a:lstStyle/>
              <a:p>
                <a:endParaRPr lang="en-US"/>
              </a:p>
            </p:txBody>
          </p:sp>
          <p:sp>
            <p:nvSpPr>
              <p:cNvPr id="1393" name="Freeform: Shape 1392">
                <a:extLst>
                  <a:ext uri="{FF2B5EF4-FFF2-40B4-BE49-F238E27FC236}">
                    <a16:creationId xmlns:a16="http://schemas.microsoft.com/office/drawing/2014/main" id="{AA6240F6-2405-556C-194A-9002D7E08268}"/>
                  </a:ext>
                </a:extLst>
              </p:cNvPr>
              <p:cNvSpPr/>
              <p:nvPr/>
            </p:nvSpPr>
            <p:spPr>
              <a:xfrm flipV="1">
                <a:off x="4747891" y="3250187"/>
                <a:ext cx="434800" cy="391410"/>
              </a:xfrm>
              <a:custGeom>
                <a:avLst/>
                <a:gdLst>
                  <a:gd name="connsiteX0" fmla="*/ 15611 w 434800"/>
                  <a:gd name="connsiteY0" fmla="*/ 387524 h 391410"/>
                  <a:gd name="connsiteX1" fmla="*/ 70475 w 434800"/>
                  <a:gd name="connsiteY1" fmla="*/ 300428 h 391410"/>
                  <a:gd name="connsiteX2" fmla="*/ 91735 w 434800"/>
                  <a:gd name="connsiteY2" fmla="*/ 283968 h 391410"/>
                  <a:gd name="connsiteX3" fmla="*/ 49901 w 434800"/>
                  <a:gd name="connsiteY3" fmla="*/ 212645 h 391410"/>
                  <a:gd name="connsiteX4" fmla="*/ 5324 w 434800"/>
                  <a:gd name="connsiteY4" fmla="*/ 47367 h 391410"/>
                  <a:gd name="connsiteX5" fmla="*/ 23155 w 434800"/>
                  <a:gd name="connsiteY5" fmla="*/ 47 h 391410"/>
                  <a:gd name="connsiteX6" fmla="*/ 29327 w 434800"/>
                  <a:gd name="connsiteY6" fmla="*/ 5533 h 391410"/>
                  <a:gd name="connsiteX7" fmla="*/ 60874 w 434800"/>
                  <a:gd name="connsiteY7" fmla="*/ 164639 h 391410"/>
                  <a:gd name="connsiteX8" fmla="*/ 91735 w 434800"/>
                  <a:gd name="connsiteY8" fmla="*/ 192071 h 391410"/>
                  <a:gd name="connsiteX9" fmla="*/ 115052 w 434800"/>
                  <a:gd name="connsiteY9" fmla="*/ 166697 h 391410"/>
                  <a:gd name="connsiteX10" fmla="*/ 136997 w 434800"/>
                  <a:gd name="connsiteY10" fmla="*/ 118005 h 391410"/>
                  <a:gd name="connsiteX11" fmla="*/ 140426 w 434800"/>
                  <a:gd name="connsiteY11" fmla="*/ 160524 h 391410"/>
                  <a:gd name="connsiteX12" fmla="*/ 133568 w 434800"/>
                  <a:gd name="connsiteY12" fmla="*/ 192757 h 391410"/>
                  <a:gd name="connsiteX13" fmla="*/ 159629 w 434800"/>
                  <a:gd name="connsiteY13" fmla="*/ 190700 h 391410"/>
                  <a:gd name="connsiteX14" fmla="*/ 189804 w 434800"/>
                  <a:gd name="connsiteY14" fmla="*/ 165325 h 391410"/>
                  <a:gd name="connsiteX15" fmla="*/ 193919 w 434800"/>
                  <a:gd name="connsiteY15" fmla="*/ 127606 h 391410"/>
                  <a:gd name="connsiteX16" fmla="*/ 176088 w 434800"/>
                  <a:gd name="connsiteY16" fmla="*/ 126920 h 391410"/>
                  <a:gd name="connsiteX17" fmla="*/ 155514 w 434800"/>
                  <a:gd name="connsiteY17" fmla="*/ 135150 h 391410"/>
                  <a:gd name="connsiteX18" fmla="*/ 191861 w 434800"/>
                  <a:gd name="connsiteY18" fmla="*/ 61769 h 391410"/>
                  <a:gd name="connsiteX19" fmla="*/ 222722 w 434800"/>
                  <a:gd name="connsiteY19" fmla="*/ 117319 h 391410"/>
                  <a:gd name="connsiteX20" fmla="*/ 236438 w 434800"/>
                  <a:gd name="connsiteY20" fmla="*/ 129663 h 391410"/>
                  <a:gd name="connsiteX21" fmla="*/ 273472 w 434800"/>
                  <a:gd name="connsiteY21" fmla="*/ 124863 h 391410"/>
                  <a:gd name="connsiteX22" fmla="*/ 296789 w 434800"/>
                  <a:gd name="connsiteY22" fmla="*/ 124863 h 391410"/>
                  <a:gd name="connsiteX23" fmla="*/ 272100 w 434800"/>
                  <a:gd name="connsiteY23" fmla="*/ 94687 h 391410"/>
                  <a:gd name="connsiteX24" fmla="*/ 256327 w 434800"/>
                  <a:gd name="connsiteY24" fmla="*/ 57654 h 391410"/>
                  <a:gd name="connsiteX25" fmla="*/ 312562 w 434800"/>
                  <a:gd name="connsiteY25" fmla="*/ 99488 h 391410"/>
                  <a:gd name="connsiteX26" fmla="*/ 344795 w 434800"/>
                  <a:gd name="connsiteY26" fmla="*/ 96059 h 391410"/>
                  <a:gd name="connsiteX27" fmla="*/ 375656 w 434800"/>
                  <a:gd name="connsiteY27" fmla="*/ 74799 h 391410"/>
                  <a:gd name="connsiteX28" fmla="*/ 372913 w 434800"/>
                  <a:gd name="connsiteY28" fmla="*/ 105660 h 391410"/>
                  <a:gd name="connsiteX29" fmla="*/ 396230 w 434800"/>
                  <a:gd name="connsiteY29" fmla="*/ 123491 h 391410"/>
                  <a:gd name="connsiteX30" fmla="*/ 430520 w 434800"/>
                  <a:gd name="connsiteY30" fmla="*/ 137893 h 391410"/>
                  <a:gd name="connsiteX31" fmla="*/ 392801 w 434800"/>
                  <a:gd name="connsiteY31" fmla="*/ 158467 h 391410"/>
                  <a:gd name="connsiteX32" fmla="*/ 358511 w 434800"/>
                  <a:gd name="connsiteY32" fmla="*/ 157095 h 391410"/>
                  <a:gd name="connsiteX33" fmla="*/ 354396 w 434800"/>
                  <a:gd name="connsiteY33" fmla="*/ 184527 h 391410"/>
                  <a:gd name="connsiteX34" fmla="*/ 340680 w 434800"/>
                  <a:gd name="connsiteY34" fmla="*/ 205101 h 391410"/>
                  <a:gd name="connsiteX35" fmla="*/ 331079 w 434800"/>
                  <a:gd name="connsiteY35" fmla="*/ 181098 h 391410"/>
                  <a:gd name="connsiteX36" fmla="*/ 326964 w 434800"/>
                  <a:gd name="connsiteY36" fmla="*/ 164639 h 391410"/>
                  <a:gd name="connsiteX37" fmla="*/ 252898 w 434800"/>
                  <a:gd name="connsiteY37" fmla="*/ 218817 h 391410"/>
                  <a:gd name="connsiteX38" fmla="*/ 233695 w 434800"/>
                  <a:gd name="connsiteY38" fmla="*/ 233219 h 391410"/>
                  <a:gd name="connsiteX39" fmla="*/ 264556 w 434800"/>
                  <a:gd name="connsiteY39" fmla="*/ 180413 h 391410"/>
                  <a:gd name="connsiteX40" fmla="*/ 285816 w 434800"/>
                  <a:gd name="connsiteY40" fmla="*/ 157781 h 391410"/>
                  <a:gd name="connsiteX41" fmla="*/ 265242 w 434800"/>
                  <a:gd name="connsiteY41" fmla="*/ 157781 h 391410"/>
                  <a:gd name="connsiteX42" fmla="*/ 230952 w 434800"/>
                  <a:gd name="connsiteY42" fmla="*/ 153666 h 391410"/>
                  <a:gd name="connsiteX43" fmla="*/ 201463 w 434800"/>
                  <a:gd name="connsiteY43" fmla="*/ 244192 h 391410"/>
                  <a:gd name="connsiteX44" fmla="*/ 182946 w 434800"/>
                  <a:gd name="connsiteY44" fmla="*/ 342261 h 391410"/>
                  <a:gd name="connsiteX45" fmla="*/ 172659 w 434800"/>
                  <a:gd name="connsiteY45" fmla="*/ 336089 h 391410"/>
                  <a:gd name="connsiteX46" fmla="*/ 177460 w 434800"/>
                  <a:gd name="connsiteY46" fmla="*/ 248993 h 391410"/>
                  <a:gd name="connsiteX47" fmla="*/ 181574 w 434800"/>
                  <a:gd name="connsiteY47" fmla="*/ 226361 h 391410"/>
                  <a:gd name="connsiteX48" fmla="*/ 132883 w 434800"/>
                  <a:gd name="connsiteY48" fmla="*/ 226361 h 391410"/>
                  <a:gd name="connsiteX49" fmla="*/ 84191 w 434800"/>
                  <a:gd name="connsiteY49" fmla="*/ 226361 h 391410"/>
                  <a:gd name="connsiteX50" fmla="*/ 95849 w 434800"/>
                  <a:gd name="connsiteY50" fmla="*/ 249678 h 391410"/>
                  <a:gd name="connsiteX51" fmla="*/ 119852 w 434800"/>
                  <a:gd name="connsiteY51" fmla="*/ 265452 h 391410"/>
                  <a:gd name="connsiteX52" fmla="*/ 146599 w 434800"/>
                  <a:gd name="connsiteY52" fmla="*/ 273681 h 391410"/>
                  <a:gd name="connsiteX53" fmla="*/ 134254 w 434800"/>
                  <a:gd name="connsiteY53" fmla="*/ 305228 h 391410"/>
                  <a:gd name="connsiteX54" fmla="*/ 43729 w 434800"/>
                  <a:gd name="connsiteY54" fmla="*/ 368322 h 391410"/>
                  <a:gd name="connsiteX55" fmla="*/ 15611 w 434800"/>
                  <a:gd name="connsiteY55" fmla="*/ 387524 h 39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34800" h="391410">
                    <a:moveTo>
                      <a:pt x="15611" y="387524"/>
                    </a:moveTo>
                    <a:cubicBezTo>
                      <a:pt x="15611" y="368322"/>
                      <a:pt x="47158" y="318258"/>
                      <a:pt x="70475" y="300428"/>
                    </a:cubicBezTo>
                    <a:lnTo>
                      <a:pt x="91735" y="283968"/>
                    </a:lnTo>
                    <a:lnTo>
                      <a:pt x="49901" y="212645"/>
                    </a:lnTo>
                    <a:cubicBezTo>
                      <a:pt x="-6335" y="114576"/>
                      <a:pt x="-9078" y="105660"/>
                      <a:pt x="5324" y="47367"/>
                    </a:cubicBezTo>
                    <a:cubicBezTo>
                      <a:pt x="11496" y="21307"/>
                      <a:pt x="19726" y="47"/>
                      <a:pt x="23155" y="47"/>
                    </a:cubicBezTo>
                    <a:cubicBezTo>
                      <a:pt x="26584" y="47"/>
                      <a:pt x="29327" y="2104"/>
                      <a:pt x="29327" y="5533"/>
                    </a:cubicBezTo>
                    <a:cubicBezTo>
                      <a:pt x="29327" y="28165"/>
                      <a:pt x="51958" y="142694"/>
                      <a:pt x="60874" y="164639"/>
                    </a:cubicBezTo>
                    <a:cubicBezTo>
                      <a:pt x="70475" y="187956"/>
                      <a:pt x="75275" y="192071"/>
                      <a:pt x="91735" y="192071"/>
                    </a:cubicBezTo>
                    <a:cubicBezTo>
                      <a:pt x="108880" y="192071"/>
                      <a:pt x="111623" y="189328"/>
                      <a:pt x="115052" y="166697"/>
                    </a:cubicBezTo>
                    <a:cubicBezTo>
                      <a:pt x="124653" y="107718"/>
                      <a:pt x="125339" y="106346"/>
                      <a:pt x="136997" y="118005"/>
                    </a:cubicBezTo>
                    <a:cubicBezTo>
                      <a:pt x="145227" y="126920"/>
                      <a:pt x="145913" y="134464"/>
                      <a:pt x="140426" y="160524"/>
                    </a:cubicBezTo>
                    <a:lnTo>
                      <a:pt x="133568" y="192757"/>
                    </a:lnTo>
                    <a:lnTo>
                      <a:pt x="159629" y="190700"/>
                    </a:lnTo>
                    <a:cubicBezTo>
                      <a:pt x="183632" y="189328"/>
                      <a:pt x="185689" y="187956"/>
                      <a:pt x="189804" y="165325"/>
                    </a:cubicBezTo>
                    <a:cubicBezTo>
                      <a:pt x="191861" y="151609"/>
                      <a:pt x="193919" y="135150"/>
                      <a:pt x="193919" y="127606"/>
                    </a:cubicBezTo>
                    <a:cubicBezTo>
                      <a:pt x="193919" y="115947"/>
                      <a:pt x="193233" y="115947"/>
                      <a:pt x="176088" y="126920"/>
                    </a:cubicBezTo>
                    <a:cubicBezTo>
                      <a:pt x="166487" y="133092"/>
                      <a:pt x="156886" y="137207"/>
                      <a:pt x="155514" y="135150"/>
                    </a:cubicBezTo>
                    <a:cubicBezTo>
                      <a:pt x="150028" y="129663"/>
                      <a:pt x="183632" y="61769"/>
                      <a:pt x="191861" y="61769"/>
                    </a:cubicBezTo>
                    <a:cubicBezTo>
                      <a:pt x="204892" y="61769"/>
                      <a:pt x="223408" y="94687"/>
                      <a:pt x="222722" y="117319"/>
                    </a:cubicBezTo>
                    <a:cubicBezTo>
                      <a:pt x="222037" y="135150"/>
                      <a:pt x="223408" y="136521"/>
                      <a:pt x="236438" y="129663"/>
                    </a:cubicBezTo>
                    <a:cubicBezTo>
                      <a:pt x="243982" y="125548"/>
                      <a:pt x="261127" y="123491"/>
                      <a:pt x="273472" y="124863"/>
                    </a:cubicBezTo>
                    <a:cubicBezTo>
                      <a:pt x="286502" y="126234"/>
                      <a:pt x="296789" y="126234"/>
                      <a:pt x="296789" y="124863"/>
                    </a:cubicBezTo>
                    <a:cubicBezTo>
                      <a:pt x="296789" y="122805"/>
                      <a:pt x="285816" y="109775"/>
                      <a:pt x="272100" y="94687"/>
                    </a:cubicBezTo>
                    <a:cubicBezTo>
                      <a:pt x="252898" y="72742"/>
                      <a:pt x="249469" y="65884"/>
                      <a:pt x="256327" y="57654"/>
                    </a:cubicBezTo>
                    <a:cubicBezTo>
                      <a:pt x="273472" y="37080"/>
                      <a:pt x="296789" y="54225"/>
                      <a:pt x="312562" y="99488"/>
                    </a:cubicBezTo>
                    <a:cubicBezTo>
                      <a:pt x="325592" y="137207"/>
                      <a:pt x="335194" y="136521"/>
                      <a:pt x="344795" y="96059"/>
                    </a:cubicBezTo>
                    <a:cubicBezTo>
                      <a:pt x="353024" y="61083"/>
                      <a:pt x="368112" y="50796"/>
                      <a:pt x="375656" y="74799"/>
                    </a:cubicBezTo>
                    <a:cubicBezTo>
                      <a:pt x="377713" y="81657"/>
                      <a:pt x="376342" y="95373"/>
                      <a:pt x="372913" y="105660"/>
                    </a:cubicBezTo>
                    <a:cubicBezTo>
                      <a:pt x="366055" y="123491"/>
                      <a:pt x="366055" y="123491"/>
                      <a:pt x="396230" y="123491"/>
                    </a:cubicBezTo>
                    <a:cubicBezTo>
                      <a:pt x="420233" y="123491"/>
                      <a:pt x="427091" y="126234"/>
                      <a:pt x="430520" y="137893"/>
                    </a:cubicBezTo>
                    <a:cubicBezTo>
                      <a:pt x="436692" y="157781"/>
                      <a:pt x="431891" y="160524"/>
                      <a:pt x="392801" y="158467"/>
                    </a:cubicBezTo>
                    <a:lnTo>
                      <a:pt x="358511" y="157095"/>
                    </a:lnTo>
                    <a:lnTo>
                      <a:pt x="354396" y="184527"/>
                    </a:lnTo>
                    <a:cubicBezTo>
                      <a:pt x="350967" y="207845"/>
                      <a:pt x="348224" y="211274"/>
                      <a:pt x="340680" y="205101"/>
                    </a:cubicBezTo>
                    <a:cubicBezTo>
                      <a:pt x="335194" y="200987"/>
                      <a:pt x="331079" y="190014"/>
                      <a:pt x="331079" y="181098"/>
                    </a:cubicBezTo>
                    <a:cubicBezTo>
                      <a:pt x="331079" y="172183"/>
                      <a:pt x="329021" y="164639"/>
                      <a:pt x="326964" y="164639"/>
                    </a:cubicBezTo>
                    <a:cubicBezTo>
                      <a:pt x="320106" y="164639"/>
                      <a:pt x="265928" y="203730"/>
                      <a:pt x="252898" y="218817"/>
                    </a:cubicBezTo>
                    <a:cubicBezTo>
                      <a:pt x="245354" y="226361"/>
                      <a:pt x="237124" y="233219"/>
                      <a:pt x="233695" y="233219"/>
                    </a:cubicBezTo>
                    <a:cubicBezTo>
                      <a:pt x="224780" y="233219"/>
                      <a:pt x="241239" y="205101"/>
                      <a:pt x="264556" y="180413"/>
                    </a:cubicBezTo>
                    <a:lnTo>
                      <a:pt x="285816" y="157781"/>
                    </a:lnTo>
                    <a:lnTo>
                      <a:pt x="265242" y="157781"/>
                    </a:lnTo>
                    <a:cubicBezTo>
                      <a:pt x="254269" y="157781"/>
                      <a:pt x="239182" y="155724"/>
                      <a:pt x="230952" y="153666"/>
                    </a:cubicBezTo>
                    <a:cubicBezTo>
                      <a:pt x="217236" y="150237"/>
                      <a:pt x="215864" y="155038"/>
                      <a:pt x="201463" y="244192"/>
                    </a:cubicBezTo>
                    <a:cubicBezTo>
                      <a:pt x="193233" y="296313"/>
                      <a:pt x="185003" y="340890"/>
                      <a:pt x="182946" y="342261"/>
                    </a:cubicBezTo>
                    <a:cubicBezTo>
                      <a:pt x="180889" y="344319"/>
                      <a:pt x="176774" y="341576"/>
                      <a:pt x="172659" y="336089"/>
                    </a:cubicBezTo>
                    <a:cubicBezTo>
                      <a:pt x="166487" y="326488"/>
                      <a:pt x="167858" y="303857"/>
                      <a:pt x="177460" y="248993"/>
                    </a:cubicBezTo>
                    <a:lnTo>
                      <a:pt x="181574" y="226361"/>
                    </a:lnTo>
                    <a:lnTo>
                      <a:pt x="132883" y="226361"/>
                    </a:lnTo>
                    <a:lnTo>
                      <a:pt x="84191" y="226361"/>
                    </a:lnTo>
                    <a:lnTo>
                      <a:pt x="95849" y="249678"/>
                    </a:lnTo>
                    <a:cubicBezTo>
                      <a:pt x="105451" y="270252"/>
                      <a:pt x="108194" y="272310"/>
                      <a:pt x="119852" y="265452"/>
                    </a:cubicBezTo>
                    <a:cubicBezTo>
                      <a:pt x="130825" y="258594"/>
                      <a:pt x="134940" y="259965"/>
                      <a:pt x="146599" y="273681"/>
                    </a:cubicBezTo>
                    <a:cubicBezTo>
                      <a:pt x="163744" y="294941"/>
                      <a:pt x="161000" y="303171"/>
                      <a:pt x="134254" y="305228"/>
                    </a:cubicBezTo>
                    <a:cubicBezTo>
                      <a:pt x="107508" y="307286"/>
                      <a:pt x="80076" y="326488"/>
                      <a:pt x="43729" y="368322"/>
                    </a:cubicBezTo>
                    <a:cubicBezTo>
                      <a:pt x="23840" y="390267"/>
                      <a:pt x="15611" y="396440"/>
                      <a:pt x="15611" y="387524"/>
                    </a:cubicBezTo>
                    <a:close/>
                  </a:path>
                </a:pathLst>
              </a:custGeom>
              <a:solidFill>
                <a:srgbClr val="000000"/>
              </a:solidFill>
              <a:ln w="686" cap="flat">
                <a:noFill/>
                <a:prstDash val="solid"/>
                <a:miter/>
              </a:ln>
            </p:spPr>
            <p:txBody>
              <a:bodyPr rtlCol="0" anchor="ctr"/>
              <a:lstStyle/>
              <a:p>
                <a:endParaRPr lang="en-US"/>
              </a:p>
            </p:txBody>
          </p:sp>
          <p:sp>
            <p:nvSpPr>
              <p:cNvPr id="1394" name="Freeform: Shape 1393">
                <a:extLst>
                  <a:ext uri="{FF2B5EF4-FFF2-40B4-BE49-F238E27FC236}">
                    <a16:creationId xmlns:a16="http://schemas.microsoft.com/office/drawing/2014/main" id="{AAB5AF3D-AA30-F167-A055-0D3C28E238F3}"/>
                  </a:ext>
                </a:extLst>
              </p:cNvPr>
              <p:cNvSpPr/>
              <p:nvPr/>
            </p:nvSpPr>
            <p:spPr>
              <a:xfrm flipV="1">
                <a:off x="7344315" y="3250691"/>
                <a:ext cx="88733" cy="114043"/>
              </a:xfrm>
              <a:custGeom>
                <a:avLst/>
                <a:gdLst>
                  <a:gd name="connsiteX0" fmla="*/ 26161 w 88733"/>
                  <a:gd name="connsiteY0" fmla="*/ 88494 h 114043"/>
                  <a:gd name="connsiteX1" fmla="*/ -4014 w 88733"/>
                  <a:gd name="connsiteY1" fmla="*/ 26 h 114043"/>
                  <a:gd name="connsiteX2" fmla="*/ 70052 w 88733"/>
                  <a:gd name="connsiteY2" fmla="*/ 74778 h 114043"/>
                  <a:gd name="connsiteX3" fmla="*/ 63194 w 88733"/>
                  <a:gd name="connsiteY3" fmla="*/ 113869 h 114043"/>
                  <a:gd name="connsiteX4" fmla="*/ 26161 w 88733"/>
                  <a:gd name="connsiteY4" fmla="*/ 88494 h 114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733" h="114043">
                    <a:moveTo>
                      <a:pt x="26161" y="88494"/>
                    </a:moveTo>
                    <a:cubicBezTo>
                      <a:pt x="8330" y="60377"/>
                      <a:pt x="-10186" y="6884"/>
                      <a:pt x="-4014" y="26"/>
                    </a:cubicBezTo>
                    <a:cubicBezTo>
                      <a:pt x="101" y="-3403"/>
                      <a:pt x="41249" y="37745"/>
                      <a:pt x="70052" y="74778"/>
                    </a:cubicBezTo>
                    <a:cubicBezTo>
                      <a:pt x="89941" y="100153"/>
                      <a:pt x="87883" y="113869"/>
                      <a:pt x="63194" y="113869"/>
                    </a:cubicBezTo>
                    <a:cubicBezTo>
                      <a:pt x="47421" y="113869"/>
                      <a:pt x="39191" y="108383"/>
                      <a:pt x="26161" y="88494"/>
                    </a:cubicBezTo>
                    <a:close/>
                  </a:path>
                </a:pathLst>
              </a:custGeom>
              <a:solidFill>
                <a:srgbClr val="000000"/>
              </a:solidFill>
              <a:ln w="686" cap="flat">
                <a:noFill/>
                <a:prstDash val="solid"/>
                <a:miter/>
              </a:ln>
            </p:spPr>
            <p:txBody>
              <a:bodyPr rtlCol="0" anchor="ctr"/>
              <a:lstStyle/>
              <a:p>
                <a:endParaRPr lang="en-US"/>
              </a:p>
            </p:txBody>
          </p:sp>
          <p:sp>
            <p:nvSpPr>
              <p:cNvPr id="1395" name="Freeform: Shape 1394">
                <a:extLst>
                  <a:ext uri="{FF2B5EF4-FFF2-40B4-BE49-F238E27FC236}">
                    <a16:creationId xmlns:a16="http://schemas.microsoft.com/office/drawing/2014/main" id="{4A844B30-7B49-43C8-4A89-06CA450EA435}"/>
                  </a:ext>
                </a:extLst>
              </p:cNvPr>
              <p:cNvSpPr/>
              <p:nvPr/>
            </p:nvSpPr>
            <p:spPr>
              <a:xfrm flipV="1">
                <a:off x="4961001" y="3257915"/>
                <a:ext cx="209334" cy="163089"/>
              </a:xfrm>
              <a:custGeom>
                <a:avLst/>
                <a:gdLst>
                  <a:gd name="connsiteX0" fmla="*/ -806 w 209334"/>
                  <a:gd name="connsiteY0" fmla="*/ 149615 h 163089"/>
                  <a:gd name="connsiteX1" fmla="*/ 29369 w 209334"/>
                  <a:gd name="connsiteY1" fmla="*/ 105724 h 163089"/>
                  <a:gd name="connsiteX2" fmla="*/ 56801 w 209334"/>
                  <a:gd name="connsiteY2" fmla="*/ 74863 h 163089"/>
                  <a:gd name="connsiteX3" fmla="*/ 27312 w 209334"/>
                  <a:gd name="connsiteY3" fmla="*/ 72806 h 163089"/>
                  <a:gd name="connsiteX4" fmla="*/ -2178 w 209334"/>
                  <a:gd name="connsiteY4" fmla="*/ 60461 h 163089"/>
                  <a:gd name="connsiteX5" fmla="*/ 34855 w 209334"/>
                  <a:gd name="connsiteY5" fmla="*/ 46745 h 163089"/>
                  <a:gd name="connsiteX6" fmla="*/ 60916 w 209334"/>
                  <a:gd name="connsiteY6" fmla="*/ 33715 h 163089"/>
                  <a:gd name="connsiteX7" fmla="*/ 64345 w 209334"/>
                  <a:gd name="connsiteY7" fmla="*/ 111 h 163089"/>
                  <a:gd name="connsiteX8" fmla="*/ 86290 w 209334"/>
                  <a:gd name="connsiteY8" fmla="*/ 24800 h 163089"/>
                  <a:gd name="connsiteX9" fmla="*/ 97949 w 209334"/>
                  <a:gd name="connsiteY9" fmla="*/ 46745 h 163089"/>
                  <a:gd name="connsiteX10" fmla="*/ 109608 w 209334"/>
                  <a:gd name="connsiteY10" fmla="*/ 24800 h 163089"/>
                  <a:gd name="connsiteX11" fmla="*/ 134982 w 209334"/>
                  <a:gd name="connsiteY11" fmla="*/ 25485 h 163089"/>
                  <a:gd name="connsiteX12" fmla="*/ 134982 w 209334"/>
                  <a:gd name="connsiteY12" fmla="*/ 48117 h 163089"/>
                  <a:gd name="connsiteX13" fmla="*/ 163786 w 209334"/>
                  <a:gd name="connsiteY13" fmla="*/ 44688 h 163089"/>
                  <a:gd name="connsiteX14" fmla="*/ 200819 w 209334"/>
                  <a:gd name="connsiteY14" fmla="*/ 50860 h 163089"/>
                  <a:gd name="connsiteX15" fmla="*/ 163786 w 209334"/>
                  <a:gd name="connsiteY15" fmla="*/ 74863 h 163089"/>
                  <a:gd name="connsiteX16" fmla="*/ 125381 w 209334"/>
                  <a:gd name="connsiteY16" fmla="*/ 73491 h 163089"/>
                  <a:gd name="connsiteX17" fmla="*/ 120580 w 209334"/>
                  <a:gd name="connsiteY17" fmla="*/ 108467 h 163089"/>
                  <a:gd name="connsiteX18" fmla="*/ 98635 w 209334"/>
                  <a:gd name="connsiteY18" fmla="*/ 109839 h 163089"/>
                  <a:gd name="connsiteX19" fmla="*/ 96577 w 209334"/>
                  <a:gd name="connsiteY19" fmla="*/ 81035 h 163089"/>
                  <a:gd name="connsiteX20" fmla="*/ 65031 w 209334"/>
                  <a:gd name="connsiteY20" fmla="*/ 102981 h 163089"/>
                  <a:gd name="connsiteX21" fmla="*/ 20454 w 209334"/>
                  <a:gd name="connsiteY21" fmla="*/ 144129 h 163089"/>
                  <a:gd name="connsiteX22" fmla="*/ -806 w 209334"/>
                  <a:gd name="connsiteY22" fmla="*/ 149615 h 16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9334" h="163089">
                    <a:moveTo>
                      <a:pt x="-806" y="149615"/>
                    </a:moveTo>
                    <a:cubicBezTo>
                      <a:pt x="1251" y="142071"/>
                      <a:pt x="14967" y="122183"/>
                      <a:pt x="29369" y="105724"/>
                    </a:cubicBezTo>
                    <a:lnTo>
                      <a:pt x="56801" y="74863"/>
                    </a:lnTo>
                    <a:lnTo>
                      <a:pt x="27312" y="72806"/>
                    </a:lnTo>
                    <a:cubicBezTo>
                      <a:pt x="6738" y="71434"/>
                      <a:pt x="-2178" y="68005"/>
                      <a:pt x="-2178" y="60461"/>
                    </a:cubicBezTo>
                    <a:cubicBezTo>
                      <a:pt x="-2178" y="52917"/>
                      <a:pt x="8109" y="49488"/>
                      <a:pt x="34855" y="46745"/>
                    </a:cubicBezTo>
                    <a:cubicBezTo>
                      <a:pt x="67774" y="44002"/>
                      <a:pt x="70517" y="41945"/>
                      <a:pt x="60916" y="33715"/>
                    </a:cubicBezTo>
                    <a:cubicBezTo>
                      <a:pt x="43085" y="19313"/>
                      <a:pt x="45828" y="-2632"/>
                      <a:pt x="64345" y="111"/>
                    </a:cubicBezTo>
                    <a:cubicBezTo>
                      <a:pt x="74632" y="1482"/>
                      <a:pt x="81490" y="9026"/>
                      <a:pt x="86290" y="24800"/>
                    </a:cubicBezTo>
                    <a:cubicBezTo>
                      <a:pt x="89719" y="36458"/>
                      <a:pt x="95206" y="46745"/>
                      <a:pt x="97949" y="46745"/>
                    </a:cubicBezTo>
                    <a:cubicBezTo>
                      <a:pt x="101378" y="46745"/>
                      <a:pt x="106179" y="36458"/>
                      <a:pt x="109608" y="24800"/>
                    </a:cubicBezTo>
                    <a:cubicBezTo>
                      <a:pt x="117151" y="-5376"/>
                      <a:pt x="134982" y="-5376"/>
                      <a:pt x="134982" y="25485"/>
                    </a:cubicBezTo>
                    <a:lnTo>
                      <a:pt x="134982" y="48117"/>
                    </a:lnTo>
                    <a:lnTo>
                      <a:pt x="163786" y="44688"/>
                    </a:lnTo>
                    <a:cubicBezTo>
                      <a:pt x="182988" y="42630"/>
                      <a:pt x="195333" y="44688"/>
                      <a:pt x="200819" y="50860"/>
                    </a:cubicBezTo>
                    <a:cubicBezTo>
                      <a:pt x="215907" y="69377"/>
                      <a:pt x="204248" y="76920"/>
                      <a:pt x="163786" y="74863"/>
                    </a:cubicBezTo>
                    <a:lnTo>
                      <a:pt x="125381" y="73491"/>
                    </a:lnTo>
                    <a:lnTo>
                      <a:pt x="120580" y="108467"/>
                    </a:lnTo>
                    <a:cubicBezTo>
                      <a:pt x="115094" y="150301"/>
                      <a:pt x="101378" y="150987"/>
                      <a:pt x="98635" y="109839"/>
                    </a:cubicBezTo>
                    <a:lnTo>
                      <a:pt x="96577" y="81035"/>
                    </a:lnTo>
                    <a:lnTo>
                      <a:pt x="65031" y="102981"/>
                    </a:lnTo>
                    <a:cubicBezTo>
                      <a:pt x="47886" y="115325"/>
                      <a:pt x="27997" y="133842"/>
                      <a:pt x="20454" y="144129"/>
                    </a:cubicBezTo>
                    <a:cubicBezTo>
                      <a:pt x="4680" y="166760"/>
                      <a:pt x="-5607" y="169503"/>
                      <a:pt x="-806" y="149615"/>
                    </a:cubicBezTo>
                    <a:close/>
                  </a:path>
                </a:pathLst>
              </a:custGeom>
              <a:solidFill>
                <a:srgbClr val="000000"/>
              </a:solidFill>
              <a:ln w="686" cap="flat">
                <a:noFill/>
                <a:prstDash val="solid"/>
                <a:miter/>
              </a:ln>
            </p:spPr>
            <p:txBody>
              <a:bodyPr rtlCol="0" anchor="ctr"/>
              <a:lstStyle/>
              <a:p>
                <a:endParaRPr lang="en-US"/>
              </a:p>
            </p:txBody>
          </p:sp>
          <p:sp>
            <p:nvSpPr>
              <p:cNvPr id="1396" name="Freeform: Shape 1395">
                <a:extLst>
                  <a:ext uri="{FF2B5EF4-FFF2-40B4-BE49-F238E27FC236}">
                    <a16:creationId xmlns:a16="http://schemas.microsoft.com/office/drawing/2014/main" id="{E5DC18F2-BA60-0698-00E1-6D0F5F26B897}"/>
                  </a:ext>
                </a:extLst>
              </p:cNvPr>
              <p:cNvSpPr/>
              <p:nvPr/>
            </p:nvSpPr>
            <p:spPr>
              <a:xfrm flipV="1">
                <a:off x="4596919" y="3271266"/>
                <a:ext cx="58810" cy="74584"/>
              </a:xfrm>
              <a:custGeom>
                <a:avLst/>
                <a:gdLst>
                  <a:gd name="connsiteX0" fmla="*/ 20266 w 58810"/>
                  <a:gd name="connsiteY0" fmla="*/ 46294 h 74584"/>
                  <a:gd name="connsiteX1" fmla="*/ 18208 w 58810"/>
                  <a:gd name="connsiteY1" fmla="*/ 345 h 74584"/>
                  <a:gd name="connsiteX2" fmla="*/ 47012 w 58810"/>
                  <a:gd name="connsiteY2" fmla="*/ 22291 h 74584"/>
                  <a:gd name="connsiteX3" fmla="*/ 51127 w 58810"/>
                  <a:gd name="connsiteY3" fmla="*/ 74412 h 74584"/>
                  <a:gd name="connsiteX4" fmla="*/ 20266 w 58810"/>
                  <a:gd name="connsiteY4" fmla="*/ 46294 h 74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10" h="74584">
                    <a:moveTo>
                      <a:pt x="20266" y="46294"/>
                    </a:moveTo>
                    <a:cubicBezTo>
                      <a:pt x="-8538" y="15433"/>
                      <a:pt x="-8538" y="3774"/>
                      <a:pt x="18208" y="345"/>
                    </a:cubicBezTo>
                    <a:cubicBezTo>
                      <a:pt x="33982" y="-1712"/>
                      <a:pt x="38782" y="1717"/>
                      <a:pt x="47012" y="22291"/>
                    </a:cubicBezTo>
                    <a:cubicBezTo>
                      <a:pt x="58671" y="49723"/>
                      <a:pt x="60728" y="74412"/>
                      <a:pt x="51127" y="74412"/>
                    </a:cubicBezTo>
                    <a:cubicBezTo>
                      <a:pt x="47698" y="74412"/>
                      <a:pt x="33982" y="62067"/>
                      <a:pt x="20266" y="46294"/>
                    </a:cubicBezTo>
                    <a:close/>
                  </a:path>
                </a:pathLst>
              </a:custGeom>
              <a:solidFill>
                <a:srgbClr val="000000"/>
              </a:solidFill>
              <a:ln w="686" cap="flat">
                <a:noFill/>
                <a:prstDash val="solid"/>
                <a:miter/>
              </a:ln>
            </p:spPr>
            <p:txBody>
              <a:bodyPr rtlCol="0" anchor="ctr"/>
              <a:lstStyle/>
              <a:p>
                <a:endParaRPr lang="en-US"/>
              </a:p>
            </p:txBody>
          </p:sp>
          <p:sp>
            <p:nvSpPr>
              <p:cNvPr id="1397" name="Freeform: Shape 1396">
                <a:extLst>
                  <a:ext uri="{FF2B5EF4-FFF2-40B4-BE49-F238E27FC236}">
                    <a16:creationId xmlns:a16="http://schemas.microsoft.com/office/drawing/2014/main" id="{14BAD1EC-7C92-AA7E-9ADE-995D7589DB85}"/>
                  </a:ext>
                </a:extLst>
              </p:cNvPr>
              <p:cNvSpPr/>
              <p:nvPr/>
            </p:nvSpPr>
            <p:spPr>
              <a:xfrm flipV="1">
                <a:off x="4271772" y="3347981"/>
                <a:ext cx="345509" cy="300474"/>
              </a:xfrm>
              <a:custGeom>
                <a:avLst/>
                <a:gdLst>
                  <a:gd name="connsiteX0" fmla="*/ 293531 w 345509"/>
                  <a:gd name="connsiteY0" fmla="*/ 286795 h 300474"/>
                  <a:gd name="connsiteX1" fmla="*/ 295589 w 345509"/>
                  <a:gd name="connsiteY1" fmla="*/ 198327 h 300474"/>
                  <a:gd name="connsiteX2" fmla="*/ 303133 w 345509"/>
                  <a:gd name="connsiteY2" fmla="*/ 123575 h 300474"/>
                  <a:gd name="connsiteX3" fmla="*/ 178317 w 345509"/>
                  <a:gd name="connsiteY3" fmla="*/ 120146 h 300474"/>
                  <a:gd name="connsiteX4" fmla="*/ 56930 w 345509"/>
                  <a:gd name="connsiteY4" fmla="*/ 120146 h 300474"/>
                  <a:gd name="connsiteX5" fmla="*/ 58988 w 345509"/>
                  <a:gd name="connsiteY5" fmla="*/ 151007 h 300474"/>
                  <a:gd name="connsiteX6" fmla="*/ 61731 w 345509"/>
                  <a:gd name="connsiteY6" fmla="*/ 181868 h 300474"/>
                  <a:gd name="connsiteX7" fmla="*/ 30184 w 345509"/>
                  <a:gd name="connsiteY7" fmla="*/ 151007 h 300474"/>
                  <a:gd name="connsiteX8" fmla="*/ -1363 w 345509"/>
                  <a:gd name="connsiteY8" fmla="*/ 111916 h 300474"/>
                  <a:gd name="connsiteX9" fmla="*/ 16468 w 345509"/>
                  <a:gd name="connsiteY9" fmla="*/ 92028 h 300474"/>
                  <a:gd name="connsiteX10" fmla="*/ 172145 w 345509"/>
                  <a:gd name="connsiteY10" fmla="*/ 79684 h 300474"/>
                  <a:gd name="connsiteX11" fmla="*/ 310676 w 345509"/>
                  <a:gd name="connsiteY11" fmla="*/ 78998 h 300474"/>
                  <a:gd name="connsiteX12" fmla="*/ 312734 w 345509"/>
                  <a:gd name="connsiteY12" fmla="*/ 39907 h 300474"/>
                  <a:gd name="connsiteX13" fmla="*/ 324392 w 345509"/>
                  <a:gd name="connsiteY13" fmla="*/ 131 h 300474"/>
                  <a:gd name="connsiteX14" fmla="*/ 331250 w 345509"/>
                  <a:gd name="connsiteY14" fmla="*/ 153064 h 300474"/>
                  <a:gd name="connsiteX15" fmla="*/ 307247 w 345509"/>
                  <a:gd name="connsiteY15" fmla="*/ 291596 h 300474"/>
                  <a:gd name="connsiteX16" fmla="*/ 293531 w 345509"/>
                  <a:gd name="connsiteY16" fmla="*/ 286795 h 30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5509" h="300474">
                    <a:moveTo>
                      <a:pt x="293531" y="286795"/>
                    </a:moveTo>
                    <a:cubicBezTo>
                      <a:pt x="286673" y="271708"/>
                      <a:pt x="286673" y="255249"/>
                      <a:pt x="295589" y="198327"/>
                    </a:cubicBezTo>
                    <a:cubicBezTo>
                      <a:pt x="301761" y="159237"/>
                      <a:pt x="305190" y="126318"/>
                      <a:pt x="303133" y="123575"/>
                    </a:cubicBezTo>
                    <a:cubicBezTo>
                      <a:pt x="301075" y="121518"/>
                      <a:pt x="244839" y="120146"/>
                      <a:pt x="178317" y="120146"/>
                    </a:cubicBezTo>
                    <a:lnTo>
                      <a:pt x="56930" y="120146"/>
                    </a:lnTo>
                    <a:lnTo>
                      <a:pt x="58988" y="151007"/>
                    </a:lnTo>
                    <a:lnTo>
                      <a:pt x="61731" y="181868"/>
                    </a:lnTo>
                    <a:lnTo>
                      <a:pt x="30184" y="151007"/>
                    </a:lnTo>
                    <a:cubicBezTo>
                      <a:pt x="13039" y="134548"/>
                      <a:pt x="-1363" y="116717"/>
                      <a:pt x="-1363" y="111916"/>
                    </a:cubicBezTo>
                    <a:cubicBezTo>
                      <a:pt x="-1363" y="107116"/>
                      <a:pt x="6867" y="98200"/>
                      <a:pt x="16468" y="92028"/>
                    </a:cubicBezTo>
                    <a:cubicBezTo>
                      <a:pt x="30870" y="81741"/>
                      <a:pt x="54873" y="80370"/>
                      <a:pt x="172145" y="79684"/>
                    </a:cubicBezTo>
                    <a:lnTo>
                      <a:pt x="310676" y="78998"/>
                    </a:lnTo>
                    <a:lnTo>
                      <a:pt x="312734" y="39907"/>
                    </a:lnTo>
                    <a:cubicBezTo>
                      <a:pt x="314105" y="11104"/>
                      <a:pt x="317534" y="131"/>
                      <a:pt x="324392" y="131"/>
                    </a:cubicBezTo>
                    <a:cubicBezTo>
                      <a:pt x="349081" y="131"/>
                      <a:pt x="349767" y="25506"/>
                      <a:pt x="331250" y="153064"/>
                    </a:cubicBezTo>
                    <a:cubicBezTo>
                      <a:pt x="320963" y="221644"/>
                      <a:pt x="310676" y="284052"/>
                      <a:pt x="307247" y="291596"/>
                    </a:cubicBezTo>
                    <a:cubicBezTo>
                      <a:pt x="302447" y="304626"/>
                      <a:pt x="301761" y="303940"/>
                      <a:pt x="293531" y="286795"/>
                    </a:cubicBezTo>
                    <a:close/>
                  </a:path>
                </a:pathLst>
              </a:custGeom>
              <a:solidFill>
                <a:srgbClr val="000000"/>
              </a:solidFill>
              <a:ln w="686" cap="flat">
                <a:noFill/>
                <a:prstDash val="solid"/>
                <a:miter/>
              </a:ln>
            </p:spPr>
            <p:txBody>
              <a:bodyPr rtlCol="0" anchor="ctr"/>
              <a:lstStyle/>
              <a:p>
                <a:endParaRPr lang="en-US"/>
              </a:p>
            </p:txBody>
          </p:sp>
          <p:sp>
            <p:nvSpPr>
              <p:cNvPr id="1398" name="Freeform: Shape 1397">
                <a:extLst>
                  <a:ext uri="{FF2B5EF4-FFF2-40B4-BE49-F238E27FC236}">
                    <a16:creationId xmlns:a16="http://schemas.microsoft.com/office/drawing/2014/main" id="{546A6903-9051-03D2-F783-E209D01EE3D1}"/>
                  </a:ext>
                </a:extLst>
              </p:cNvPr>
              <p:cNvSpPr/>
              <p:nvPr/>
            </p:nvSpPr>
            <p:spPr>
              <a:xfrm flipV="1">
                <a:off x="4411437" y="3364581"/>
                <a:ext cx="113415" cy="130243"/>
              </a:xfrm>
              <a:custGeom>
                <a:avLst/>
                <a:gdLst>
                  <a:gd name="connsiteX0" fmla="*/ 90056 w 113415"/>
                  <a:gd name="connsiteY0" fmla="*/ 129625 h 130243"/>
                  <a:gd name="connsiteX1" fmla="*/ 45479 w 113415"/>
                  <a:gd name="connsiteY1" fmla="*/ 113852 h 130243"/>
                  <a:gd name="connsiteX2" fmla="*/ 2273 w 113415"/>
                  <a:gd name="connsiteY2" fmla="*/ 91221 h 130243"/>
                  <a:gd name="connsiteX3" fmla="*/ 13246 w 113415"/>
                  <a:gd name="connsiteY3" fmla="*/ 50758 h 130243"/>
                  <a:gd name="connsiteX4" fmla="*/ 31077 w 113415"/>
                  <a:gd name="connsiteY4" fmla="*/ 17840 h 130243"/>
                  <a:gd name="connsiteX5" fmla="*/ 67424 w 113415"/>
                  <a:gd name="connsiteY5" fmla="*/ 6181 h 130243"/>
                  <a:gd name="connsiteX6" fmla="*/ 112001 w 113415"/>
                  <a:gd name="connsiteY6" fmla="*/ 30870 h 130243"/>
                  <a:gd name="connsiteX7" fmla="*/ 90056 w 113415"/>
                  <a:gd name="connsiteY7" fmla="*/ 129625 h 130243"/>
                  <a:gd name="connsiteX8" fmla="*/ 85255 w 113415"/>
                  <a:gd name="connsiteY8" fmla="*/ 80248 h 130243"/>
                  <a:gd name="connsiteX9" fmla="*/ 68796 w 113415"/>
                  <a:gd name="connsiteY9" fmla="*/ 45272 h 130243"/>
                  <a:gd name="connsiteX10" fmla="*/ 41364 w 113415"/>
                  <a:gd name="connsiteY10" fmla="*/ 56245 h 130243"/>
                  <a:gd name="connsiteX11" fmla="*/ 53023 w 113415"/>
                  <a:gd name="connsiteY11" fmla="*/ 88477 h 130243"/>
                  <a:gd name="connsiteX12" fmla="*/ 72911 w 113415"/>
                  <a:gd name="connsiteY12" fmla="*/ 92592 h 130243"/>
                  <a:gd name="connsiteX13" fmla="*/ 85255 w 113415"/>
                  <a:gd name="connsiteY13" fmla="*/ 80248 h 130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415" h="130243">
                    <a:moveTo>
                      <a:pt x="90056" y="129625"/>
                    </a:moveTo>
                    <a:cubicBezTo>
                      <a:pt x="87313" y="125511"/>
                      <a:pt x="67424" y="117967"/>
                      <a:pt x="45479" y="113852"/>
                    </a:cubicBezTo>
                    <a:cubicBezTo>
                      <a:pt x="-1841" y="103565"/>
                      <a:pt x="-6642" y="101508"/>
                      <a:pt x="2273" y="91221"/>
                    </a:cubicBezTo>
                    <a:cubicBezTo>
                      <a:pt x="5702" y="86420"/>
                      <a:pt x="10503" y="68589"/>
                      <a:pt x="13246" y="50758"/>
                    </a:cubicBezTo>
                    <a:cubicBezTo>
                      <a:pt x="17361" y="24698"/>
                      <a:pt x="20790" y="17840"/>
                      <a:pt x="31077" y="17840"/>
                    </a:cubicBezTo>
                    <a:cubicBezTo>
                      <a:pt x="37935" y="17840"/>
                      <a:pt x="54394" y="13039"/>
                      <a:pt x="67424" y="6181"/>
                    </a:cubicBezTo>
                    <a:cubicBezTo>
                      <a:pt x="96228" y="-7535"/>
                      <a:pt x="112687" y="2066"/>
                      <a:pt x="112001" y="30870"/>
                    </a:cubicBezTo>
                    <a:cubicBezTo>
                      <a:pt x="111316" y="64474"/>
                      <a:pt x="94856" y="137855"/>
                      <a:pt x="90056" y="129625"/>
                    </a:cubicBezTo>
                    <a:close/>
                    <a:moveTo>
                      <a:pt x="85255" y="80248"/>
                    </a:moveTo>
                    <a:cubicBezTo>
                      <a:pt x="98285" y="54873"/>
                      <a:pt x="93485" y="45272"/>
                      <a:pt x="68796" y="45272"/>
                    </a:cubicBezTo>
                    <a:cubicBezTo>
                      <a:pt x="53708" y="45272"/>
                      <a:pt x="44107" y="49387"/>
                      <a:pt x="41364" y="56245"/>
                    </a:cubicBezTo>
                    <a:cubicBezTo>
                      <a:pt x="33820" y="76133"/>
                      <a:pt x="37249" y="85734"/>
                      <a:pt x="53023" y="88477"/>
                    </a:cubicBezTo>
                    <a:cubicBezTo>
                      <a:pt x="61252" y="89849"/>
                      <a:pt x="70168" y="91906"/>
                      <a:pt x="72911" y="92592"/>
                    </a:cubicBezTo>
                    <a:cubicBezTo>
                      <a:pt x="75654" y="92592"/>
                      <a:pt x="81140" y="87106"/>
                      <a:pt x="85255" y="80248"/>
                    </a:cubicBezTo>
                    <a:close/>
                  </a:path>
                </a:pathLst>
              </a:custGeom>
              <a:solidFill>
                <a:srgbClr val="000000"/>
              </a:solidFill>
              <a:ln w="686" cap="flat">
                <a:noFill/>
                <a:prstDash val="solid"/>
                <a:miter/>
              </a:ln>
            </p:spPr>
            <p:txBody>
              <a:bodyPr rtlCol="0" anchor="ctr"/>
              <a:lstStyle/>
              <a:p>
                <a:endParaRPr lang="en-US"/>
              </a:p>
            </p:txBody>
          </p:sp>
          <p:sp>
            <p:nvSpPr>
              <p:cNvPr id="1399" name="Freeform: Shape 1398">
                <a:extLst>
                  <a:ext uri="{FF2B5EF4-FFF2-40B4-BE49-F238E27FC236}">
                    <a16:creationId xmlns:a16="http://schemas.microsoft.com/office/drawing/2014/main" id="{F65A8DF8-7BF7-1230-151A-D52964C7D0F3}"/>
                  </a:ext>
                </a:extLst>
              </p:cNvPr>
              <p:cNvSpPr/>
              <p:nvPr/>
            </p:nvSpPr>
            <p:spPr>
              <a:xfrm flipV="1">
                <a:off x="7721346" y="3365598"/>
                <a:ext cx="190816" cy="35489"/>
              </a:xfrm>
              <a:custGeom>
                <a:avLst/>
                <a:gdLst>
                  <a:gd name="connsiteX0" fmla="*/ 1070 w 190816"/>
                  <a:gd name="connsiteY0" fmla="*/ 31013 h 35489"/>
                  <a:gd name="connsiteX1" fmla="*/ -5788 w 190816"/>
                  <a:gd name="connsiteY1" fmla="*/ 11125 h 35489"/>
                  <a:gd name="connsiteX2" fmla="*/ 25759 w 190816"/>
                  <a:gd name="connsiteY2" fmla="*/ 2210 h 35489"/>
                  <a:gd name="connsiteX3" fmla="*/ 122456 w 190816"/>
                  <a:gd name="connsiteY3" fmla="*/ 6325 h 35489"/>
                  <a:gd name="connsiteX4" fmla="*/ 184864 w 190816"/>
                  <a:gd name="connsiteY4" fmla="*/ 14554 h 35489"/>
                  <a:gd name="connsiteX5" fmla="*/ 161547 w 190816"/>
                  <a:gd name="connsiteY5" fmla="*/ 27584 h 35489"/>
                  <a:gd name="connsiteX6" fmla="*/ 1070 w 190816"/>
                  <a:gd name="connsiteY6" fmla="*/ 31013 h 3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816" h="35489">
                    <a:moveTo>
                      <a:pt x="1070" y="31013"/>
                    </a:moveTo>
                    <a:cubicBezTo>
                      <a:pt x="-3045" y="26899"/>
                      <a:pt x="-5788" y="17983"/>
                      <a:pt x="-5788" y="11125"/>
                    </a:cubicBezTo>
                    <a:cubicBezTo>
                      <a:pt x="-5788" y="-1219"/>
                      <a:pt x="-2359" y="-1905"/>
                      <a:pt x="25759" y="2210"/>
                    </a:cubicBezTo>
                    <a:cubicBezTo>
                      <a:pt x="43589" y="4267"/>
                      <a:pt x="86795" y="6325"/>
                      <a:pt x="122456" y="6325"/>
                    </a:cubicBezTo>
                    <a:cubicBezTo>
                      <a:pt x="169777" y="6325"/>
                      <a:pt x="186922" y="8382"/>
                      <a:pt x="184864" y="14554"/>
                    </a:cubicBezTo>
                    <a:cubicBezTo>
                      <a:pt x="182807" y="19355"/>
                      <a:pt x="172520" y="24841"/>
                      <a:pt x="161547" y="27584"/>
                    </a:cubicBezTo>
                    <a:cubicBezTo>
                      <a:pt x="127943" y="35814"/>
                      <a:pt x="8614" y="38557"/>
                      <a:pt x="1070" y="31013"/>
                    </a:cubicBezTo>
                    <a:close/>
                  </a:path>
                </a:pathLst>
              </a:custGeom>
              <a:solidFill>
                <a:srgbClr val="000000"/>
              </a:solidFill>
              <a:ln w="686" cap="flat">
                <a:noFill/>
                <a:prstDash val="solid"/>
                <a:miter/>
              </a:ln>
            </p:spPr>
            <p:txBody>
              <a:bodyPr rtlCol="0" anchor="ctr"/>
              <a:lstStyle/>
              <a:p>
                <a:endParaRPr lang="en-US"/>
              </a:p>
            </p:txBody>
          </p:sp>
          <p:sp>
            <p:nvSpPr>
              <p:cNvPr id="1400" name="Freeform: Shape 1399">
                <a:extLst>
                  <a:ext uri="{FF2B5EF4-FFF2-40B4-BE49-F238E27FC236}">
                    <a16:creationId xmlns:a16="http://schemas.microsoft.com/office/drawing/2014/main" id="{15E32F36-E815-708E-6C8E-7135B1E2B30B}"/>
                  </a:ext>
                </a:extLst>
              </p:cNvPr>
              <p:cNvSpPr/>
              <p:nvPr/>
            </p:nvSpPr>
            <p:spPr>
              <a:xfrm flipV="1">
                <a:off x="7070031" y="3518154"/>
                <a:ext cx="57239" cy="68580"/>
              </a:xfrm>
              <a:custGeom>
                <a:avLst/>
                <a:gdLst>
                  <a:gd name="connsiteX0" fmla="*/ 4559 w 57239"/>
                  <a:gd name="connsiteY0" fmla="*/ 44795 h 68580"/>
                  <a:gd name="connsiteX1" fmla="*/ 445 w 57239"/>
                  <a:gd name="connsiteY1" fmla="*/ 218 h 68580"/>
                  <a:gd name="connsiteX2" fmla="*/ 31306 w 57239"/>
                  <a:gd name="connsiteY2" fmla="*/ 23535 h 68580"/>
                  <a:gd name="connsiteX3" fmla="*/ 31306 w 57239"/>
                  <a:gd name="connsiteY3" fmla="*/ 68798 h 68580"/>
                  <a:gd name="connsiteX4" fmla="*/ 4559 w 57239"/>
                  <a:gd name="connsiteY4" fmla="*/ 44795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39" h="68580">
                    <a:moveTo>
                      <a:pt x="4559" y="44795"/>
                    </a:moveTo>
                    <a:cubicBezTo>
                      <a:pt x="-6413" y="18735"/>
                      <a:pt x="-7785" y="218"/>
                      <a:pt x="445" y="218"/>
                    </a:cubicBezTo>
                    <a:cubicBezTo>
                      <a:pt x="3188" y="218"/>
                      <a:pt x="17590" y="10505"/>
                      <a:pt x="31306" y="23535"/>
                    </a:cubicBezTo>
                    <a:cubicBezTo>
                      <a:pt x="59423" y="49596"/>
                      <a:pt x="59423" y="68798"/>
                      <a:pt x="31306" y="68798"/>
                    </a:cubicBezTo>
                    <a:cubicBezTo>
                      <a:pt x="18961" y="68798"/>
                      <a:pt x="12103" y="62626"/>
                      <a:pt x="4559" y="44795"/>
                    </a:cubicBezTo>
                    <a:close/>
                  </a:path>
                </a:pathLst>
              </a:custGeom>
              <a:solidFill>
                <a:srgbClr val="000000"/>
              </a:solidFill>
              <a:ln w="686" cap="flat">
                <a:noFill/>
                <a:prstDash val="solid"/>
                <a:miter/>
              </a:ln>
            </p:spPr>
            <p:txBody>
              <a:bodyPr rtlCol="0" anchor="ctr"/>
              <a:lstStyle/>
              <a:p>
                <a:endParaRPr lang="en-US"/>
              </a:p>
            </p:txBody>
          </p:sp>
          <p:sp>
            <p:nvSpPr>
              <p:cNvPr id="1401" name="Freeform: Shape 1400">
                <a:extLst>
                  <a:ext uri="{FF2B5EF4-FFF2-40B4-BE49-F238E27FC236}">
                    <a16:creationId xmlns:a16="http://schemas.microsoft.com/office/drawing/2014/main" id="{587E24EF-A1A8-5871-E213-0B8983B1A8AF}"/>
                  </a:ext>
                </a:extLst>
              </p:cNvPr>
              <p:cNvSpPr/>
              <p:nvPr/>
            </p:nvSpPr>
            <p:spPr>
              <a:xfrm flipV="1">
                <a:off x="7241286" y="3531870"/>
                <a:ext cx="169020" cy="87013"/>
              </a:xfrm>
              <a:custGeom>
                <a:avLst/>
                <a:gdLst>
                  <a:gd name="connsiteX0" fmla="*/ -5144 w 169020"/>
                  <a:gd name="connsiteY0" fmla="*/ 80410 h 87013"/>
                  <a:gd name="connsiteX1" fmla="*/ 29146 w 169020"/>
                  <a:gd name="connsiteY1" fmla="*/ 56407 h 87013"/>
                  <a:gd name="connsiteX2" fmla="*/ 86753 w 169020"/>
                  <a:gd name="connsiteY2" fmla="*/ 18003 h 87013"/>
                  <a:gd name="connsiteX3" fmla="*/ 131330 w 169020"/>
                  <a:gd name="connsiteY3" fmla="*/ 1543 h 87013"/>
                  <a:gd name="connsiteX4" fmla="*/ 160820 w 169020"/>
                  <a:gd name="connsiteY4" fmla="*/ 28290 h 87013"/>
                  <a:gd name="connsiteX5" fmla="*/ -2401 w 169020"/>
                  <a:gd name="connsiteY5" fmla="*/ 87268 h 87013"/>
                  <a:gd name="connsiteX6" fmla="*/ -5144 w 169020"/>
                  <a:gd name="connsiteY6" fmla="*/ 80410 h 8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020" h="87013">
                    <a:moveTo>
                      <a:pt x="-5144" y="80410"/>
                    </a:moveTo>
                    <a:cubicBezTo>
                      <a:pt x="-5144" y="76981"/>
                      <a:pt x="9944" y="66009"/>
                      <a:pt x="29146" y="56407"/>
                    </a:cubicBezTo>
                    <a:cubicBezTo>
                      <a:pt x="47663" y="46806"/>
                      <a:pt x="73723" y="29661"/>
                      <a:pt x="86753" y="18003"/>
                    </a:cubicBezTo>
                    <a:cubicBezTo>
                      <a:pt x="106641" y="858"/>
                      <a:pt x="114871" y="-1886"/>
                      <a:pt x="131330" y="1543"/>
                    </a:cubicBezTo>
                    <a:cubicBezTo>
                      <a:pt x="153962" y="6344"/>
                      <a:pt x="171107" y="22117"/>
                      <a:pt x="160820" y="28290"/>
                    </a:cubicBezTo>
                    <a:cubicBezTo>
                      <a:pt x="153962" y="32404"/>
                      <a:pt x="2400" y="87268"/>
                      <a:pt x="-2401" y="87268"/>
                    </a:cubicBezTo>
                    <a:cubicBezTo>
                      <a:pt x="-3772" y="87268"/>
                      <a:pt x="-5144" y="84525"/>
                      <a:pt x="-5144" y="80410"/>
                    </a:cubicBezTo>
                    <a:close/>
                  </a:path>
                </a:pathLst>
              </a:custGeom>
              <a:solidFill>
                <a:srgbClr val="000000"/>
              </a:solidFill>
              <a:ln w="686" cap="flat">
                <a:noFill/>
                <a:prstDash val="solid"/>
                <a:miter/>
              </a:ln>
            </p:spPr>
            <p:txBody>
              <a:bodyPr rtlCol="0" anchor="ctr"/>
              <a:lstStyle/>
              <a:p>
                <a:endParaRPr lang="en-US"/>
              </a:p>
            </p:txBody>
          </p:sp>
          <p:sp>
            <p:nvSpPr>
              <p:cNvPr id="1402" name="Freeform: Shape 1401">
                <a:extLst>
                  <a:ext uri="{FF2B5EF4-FFF2-40B4-BE49-F238E27FC236}">
                    <a16:creationId xmlns:a16="http://schemas.microsoft.com/office/drawing/2014/main" id="{920A4234-8E40-F0E7-320A-3DF26A5ADA0D}"/>
                  </a:ext>
                </a:extLst>
              </p:cNvPr>
              <p:cNvSpPr/>
              <p:nvPr/>
            </p:nvSpPr>
            <p:spPr>
              <a:xfrm flipV="1">
                <a:off x="7158990" y="3552928"/>
                <a:ext cx="58933" cy="68274"/>
              </a:xfrm>
              <a:custGeom>
                <a:avLst/>
                <a:gdLst>
                  <a:gd name="connsiteX0" fmla="*/ 20411 w 58933"/>
                  <a:gd name="connsiteY0" fmla="*/ 60803 h 68274"/>
                  <a:gd name="connsiteX1" fmla="*/ -4964 w 58933"/>
                  <a:gd name="connsiteY1" fmla="*/ 6624 h 68274"/>
                  <a:gd name="connsiteX2" fmla="*/ 36184 w 58933"/>
                  <a:gd name="connsiteY2" fmla="*/ 24455 h 68274"/>
                  <a:gd name="connsiteX3" fmla="*/ 49900 w 58933"/>
                  <a:gd name="connsiteY3" fmla="*/ 58745 h 68274"/>
                  <a:gd name="connsiteX4" fmla="*/ 20411 w 58933"/>
                  <a:gd name="connsiteY4" fmla="*/ 60803 h 68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33" h="68274">
                    <a:moveTo>
                      <a:pt x="20411" y="60803"/>
                    </a:moveTo>
                    <a:cubicBezTo>
                      <a:pt x="10124" y="52573"/>
                      <a:pt x="-4964" y="21026"/>
                      <a:pt x="-4964" y="6624"/>
                    </a:cubicBezTo>
                    <a:cubicBezTo>
                      <a:pt x="-4964" y="-6406"/>
                      <a:pt x="13553" y="1138"/>
                      <a:pt x="36184" y="24455"/>
                    </a:cubicBezTo>
                    <a:cubicBezTo>
                      <a:pt x="55387" y="44343"/>
                      <a:pt x="57444" y="49830"/>
                      <a:pt x="49900" y="58745"/>
                    </a:cubicBezTo>
                    <a:cubicBezTo>
                      <a:pt x="39613" y="71090"/>
                      <a:pt x="35499" y="71775"/>
                      <a:pt x="20411" y="60803"/>
                    </a:cubicBezTo>
                    <a:close/>
                  </a:path>
                </a:pathLst>
              </a:custGeom>
              <a:solidFill>
                <a:srgbClr val="000000"/>
              </a:solidFill>
              <a:ln w="686" cap="flat">
                <a:noFill/>
                <a:prstDash val="solid"/>
                <a:miter/>
              </a:ln>
            </p:spPr>
            <p:txBody>
              <a:bodyPr rtlCol="0" anchor="ctr"/>
              <a:lstStyle/>
              <a:p>
                <a:endParaRPr lang="en-US"/>
              </a:p>
            </p:txBody>
          </p:sp>
        </p:grpSp>
      </p:grpSp>
      <p:grpSp>
        <p:nvGrpSpPr>
          <p:cNvPr id="1550" name="Graphic 2">
            <a:extLst>
              <a:ext uri="{FF2B5EF4-FFF2-40B4-BE49-F238E27FC236}">
                <a16:creationId xmlns:a16="http://schemas.microsoft.com/office/drawing/2014/main" id="{CF996485-6DD3-A962-697C-1316752CA432}"/>
              </a:ext>
            </a:extLst>
          </p:cNvPr>
          <p:cNvGrpSpPr/>
          <p:nvPr/>
        </p:nvGrpSpPr>
        <p:grpSpPr>
          <a:xfrm>
            <a:off x="2172791" y="108864"/>
            <a:ext cx="464343" cy="464343"/>
            <a:chOff x="5282803" y="615553"/>
            <a:chExt cx="464343" cy="464343"/>
          </a:xfrm>
        </p:grpSpPr>
        <p:sp>
          <p:nvSpPr>
            <p:cNvPr id="1551" name="Freeform: Shape 1550">
              <a:extLst>
                <a:ext uri="{FF2B5EF4-FFF2-40B4-BE49-F238E27FC236}">
                  <a16:creationId xmlns:a16="http://schemas.microsoft.com/office/drawing/2014/main" id="{5B908296-40AE-6304-D99E-C4516C416C66}"/>
                </a:ext>
              </a:extLst>
            </p:cNvPr>
            <p:cNvSpPr/>
            <p:nvPr/>
          </p:nvSpPr>
          <p:spPr>
            <a:xfrm>
              <a:off x="5282803" y="615553"/>
              <a:ext cx="464343" cy="464343"/>
            </a:xfrm>
            <a:custGeom>
              <a:avLst/>
              <a:gdLst>
                <a:gd name="connsiteX0" fmla="*/ 464540 w 464343"/>
                <a:gd name="connsiteY0" fmla="*/ 232188 h 464343"/>
                <a:gd name="connsiteX1" fmla="*/ 232368 w 464343"/>
                <a:gd name="connsiteY1" fmla="*/ 464360 h 464343"/>
                <a:gd name="connsiteX2" fmla="*/ 197 w 464343"/>
                <a:gd name="connsiteY2" fmla="*/ 232188 h 464343"/>
                <a:gd name="connsiteX3" fmla="*/ 232368 w 464343"/>
                <a:gd name="connsiteY3" fmla="*/ 17 h 464343"/>
                <a:gd name="connsiteX4" fmla="*/ 46454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540" y="232188"/>
                  </a:moveTo>
                  <a:cubicBezTo>
                    <a:pt x="464540" y="360347"/>
                    <a:pt x="360527" y="464360"/>
                    <a:pt x="232368" y="464360"/>
                  </a:cubicBezTo>
                  <a:cubicBezTo>
                    <a:pt x="104210" y="464360"/>
                    <a:pt x="197" y="360347"/>
                    <a:pt x="197" y="232188"/>
                  </a:cubicBezTo>
                  <a:cubicBezTo>
                    <a:pt x="197" y="104030"/>
                    <a:pt x="104210" y="17"/>
                    <a:pt x="232368" y="17"/>
                  </a:cubicBezTo>
                  <a:cubicBezTo>
                    <a:pt x="360527" y="17"/>
                    <a:pt x="464540" y="104030"/>
                    <a:pt x="464540" y="23218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52" name="Freeform: Shape 1551">
              <a:extLst>
                <a:ext uri="{FF2B5EF4-FFF2-40B4-BE49-F238E27FC236}">
                  <a16:creationId xmlns:a16="http://schemas.microsoft.com/office/drawing/2014/main" id="{B810DB87-1B60-EFAC-136F-E4874474C28F}"/>
                </a:ext>
              </a:extLst>
            </p:cNvPr>
            <p:cNvSpPr/>
            <p:nvPr/>
          </p:nvSpPr>
          <p:spPr>
            <a:xfrm>
              <a:off x="5317425" y="650175"/>
              <a:ext cx="395099" cy="395099"/>
            </a:xfrm>
            <a:custGeom>
              <a:avLst/>
              <a:gdLst>
                <a:gd name="connsiteX0" fmla="*/ 395296 w 395099"/>
                <a:gd name="connsiteY0" fmla="*/ 197566 h 395099"/>
                <a:gd name="connsiteX1" fmla="*/ 197746 w 395099"/>
                <a:gd name="connsiteY1" fmla="*/ 395116 h 395099"/>
                <a:gd name="connsiteX2" fmla="*/ 197 w 395099"/>
                <a:gd name="connsiteY2" fmla="*/ 197566 h 395099"/>
                <a:gd name="connsiteX3" fmla="*/ 197746 w 395099"/>
                <a:gd name="connsiteY3" fmla="*/ 17 h 395099"/>
                <a:gd name="connsiteX4" fmla="*/ 39529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296" y="197566"/>
                  </a:moveTo>
                  <a:cubicBezTo>
                    <a:pt x="395296" y="306670"/>
                    <a:pt x="306850" y="395116"/>
                    <a:pt x="197746" y="395116"/>
                  </a:cubicBezTo>
                  <a:cubicBezTo>
                    <a:pt x="88643" y="395116"/>
                    <a:pt x="197" y="306670"/>
                    <a:pt x="197" y="197566"/>
                  </a:cubicBezTo>
                  <a:cubicBezTo>
                    <a:pt x="197" y="88463"/>
                    <a:pt x="88643" y="17"/>
                    <a:pt x="197746" y="17"/>
                  </a:cubicBezTo>
                  <a:cubicBezTo>
                    <a:pt x="306850" y="17"/>
                    <a:pt x="395296" y="88463"/>
                    <a:pt x="395296" y="197566"/>
                  </a:cubicBezTo>
                  <a:close/>
                </a:path>
              </a:pathLst>
            </a:custGeom>
            <a:noFill/>
            <a:ln w="19050" cap="rnd">
              <a:solidFill>
                <a:srgbClr val="000000"/>
              </a:solidFill>
              <a:prstDash val="solid"/>
              <a:bevel/>
            </a:ln>
          </p:spPr>
          <p:txBody>
            <a:bodyPr rtlCol="0" anchor="ctr"/>
            <a:lstStyle/>
            <a:p>
              <a:endParaRPr lang="en-US"/>
            </a:p>
          </p:txBody>
        </p:sp>
        <p:sp>
          <p:nvSpPr>
            <p:cNvPr id="1553" name="Freeform: Shape 1552">
              <a:extLst>
                <a:ext uri="{FF2B5EF4-FFF2-40B4-BE49-F238E27FC236}">
                  <a16:creationId xmlns:a16="http://schemas.microsoft.com/office/drawing/2014/main" id="{4B12C86C-A6C2-9065-0982-C7FCF9F2F5A5}"/>
                </a:ext>
              </a:extLst>
            </p:cNvPr>
            <p:cNvSpPr/>
            <p:nvPr/>
          </p:nvSpPr>
          <p:spPr>
            <a:xfrm>
              <a:off x="5387727" y="719807"/>
              <a:ext cx="254496" cy="234404"/>
            </a:xfrm>
            <a:custGeom>
              <a:avLst/>
              <a:gdLst>
                <a:gd name="connsiteX0" fmla="*/ 117012 w 254496"/>
                <a:gd name="connsiteY0" fmla="*/ 36634 h 234404"/>
                <a:gd name="connsiteX1" fmla="*/ 117012 w 254496"/>
                <a:gd name="connsiteY1" fmla="*/ 102491 h 234404"/>
                <a:gd name="connsiteX2" fmla="*/ -190 w 254496"/>
                <a:gd name="connsiteY2" fmla="*/ 102491 h 234404"/>
                <a:gd name="connsiteX3" fmla="*/ 8740 w 254496"/>
                <a:gd name="connsiteY3" fmla="*/ 111420 h 234404"/>
                <a:gd name="connsiteX4" fmla="*/ 31064 w 254496"/>
                <a:gd name="connsiteY4" fmla="*/ 108072 h 234404"/>
                <a:gd name="connsiteX5" fmla="*/ 117012 w 254496"/>
                <a:gd name="connsiteY5" fmla="*/ 108072 h 234404"/>
                <a:gd name="connsiteX6" fmla="*/ 117012 w 254496"/>
                <a:gd name="connsiteY6" fmla="*/ 225274 h 234404"/>
                <a:gd name="connsiteX7" fmla="*/ 19902 w 254496"/>
                <a:gd name="connsiteY7" fmla="*/ 225274 h 234404"/>
                <a:gd name="connsiteX8" fmla="*/ 28832 w 254496"/>
                <a:gd name="connsiteY8" fmla="*/ 234204 h 234404"/>
                <a:gd name="connsiteX9" fmla="*/ 51156 w 254496"/>
                <a:gd name="connsiteY9" fmla="*/ 230855 h 234404"/>
                <a:gd name="connsiteX10" fmla="*/ 235331 w 254496"/>
                <a:gd name="connsiteY10" fmla="*/ 230855 h 234404"/>
                <a:gd name="connsiteX11" fmla="*/ 213007 w 254496"/>
                <a:gd name="connsiteY11" fmla="*/ 208531 h 234404"/>
                <a:gd name="connsiteX12" fmla="*/ 197380 w 254496"/>
                <a:gd name="connsiteY12" fmla="*/ 225274 h 234404"/>
                <a:gd name="connsiteX13" fmla="*/ 133756 w 254496"/>
                <a:gd name="connsiteY13" fmla="*/ 225274 h 234404"/>
                <a:gd name="connsiteX14" fmla="*/ 133756 w 254496"/>
                <a:gd name="connsiteY14" fmla="*/ 108072 h 234404"/>
                <a:gd name="connsiteX15" fmla="*/ 254306 w 254496"/>
                <a:gd name="connsiteY15" fmla="*/ 108072 h 234404"/>
                <a:gd name="connsiteX16" fmla="*/ 233098 w 254496"/>
                <a:gd name="connsiteY16" fmla="*/ 85748 h 234404"/>
                <a:gd name="connsiteX17" fmla="*/ 216355 w 254496"/>
                <a:gd name="connsiteY17" fmla="*/ 102491 h 234404"/>
                <a:gd name="connsiteX18" fmla="*/ 133756 w 254496"/>
                <a:gd name="connsiteY18" fmla="*/ 102491 h 234404"/>
                <a:gd name="connsiteX19" fmla="*/ 133756 w 254496"/>
                <a:gd name="connsiteY19" fmla="*/ 19891 h 234404"/>
                <a:gd name="connsiteX20" fmla="*/ 142685 w 254496"/>
                <a:gd name="connsiteY20" fmla="*/ 12078 h 234404"/>
                <a:gd name="connsiteX21" fmla="*/ 115896 w 254496"/>
                <a:gd name="connsiteY21" fmla="*/ -201 h 234404"/>
                <a:gd name="connsiteX22" fmla="*/ 117012 w 254496"/>
                <a:gd name="connsiteY22" fmla="*/ 36634 h 234404"/>
                <a:gd name="connsiteX23" fmla="*/ 117012 w 254496"/>
                <a:gd name="connsiteY23" fmla="*/ 36634 h 23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496" h="234404">
                  <a:moveTo>
                    <a:pt x="117012" y="36634"/>
                  </a:moveTo>
                  <a:lnTo>
                    <a:pt x="117012" y="102491"/>
                  </a:lnTo>
                  <a:lnTo>
                    <a:pt x="-190" y="102491"/>
                  </a:lnTo>
                  <a:lnTo>
                    <a:pt x="8740" y="111420"/>
                  </a:lnTo>
                  <a:cubicBezTo>
                    <a:pt x="15437" y="109188"/>
                    <a:pt x="22879" y="108072"/>
                    <a:pt x="31064" y="108072"/>
                  </a:cubicBezTo>
                  <a:lnTo>
                    <a:pt x="117012" y="108072"/>
                  </a:lnTo>
                  <a:lnTo>
                    <a:pt x="117012" y="225274"/>
                  </a:lnTo>
                  <a:lnTo>
                    <a:pt x="19902" y="225274"/>
                  </a:lnTo>
                  <a:lnTo>
                    <a:pt x="28832" y="234204"/>
                  </a:lnTo>
                  <a:cubicBezTo>
                    <a:pt x="35529" y="231971"/>
                    <a:pt x="42970" y="230855"/>
                    <a:pt x="51156" y="230855"/>
                  </a:cubicBezTo>
                  <a:lnTo>
                    <a:pt x="235331" y="230855"/>
                  </a:lnTo>
                  <a:lnTo>
                    <a:pt x="213007" y="208531"/>
                  </a:lnTo>
                  <a:lnTo>
                    <a:pt x="197380" y="225274"/>
                  </a:lnTo>
                  <a:lnTo>
                    <a:pt x="133756" y="225274"/>
                  </a:lnTo>
                  <a:lnTo>
                    <a:pt x="133756" y="108072"/>
                  </a:lnTo>
                  <a:lnTo>
                    <a:pt x="254306" y="108072"/>
                  </a:lnTo>
                  <a:lnTo>
                    <a:pt x="233098" y="85748"/>
                  </a:lnTo>
                  <a:lnTo>
                    <a:pt x="216355" y="102491"/>
                  </a:lnTo>
                  <a:lnTo>
                    <a:pt x="133756" y="102491"/>
                  </a:lnTo>
                  <a:lnTo>
                    <a:pt x="133756" y="19891"/>
                  </a:lnTo>
                  <a:lnTo>
                    <a:pt x="142685" y="12078"/>
                  </a:lnTo>
                  <a:lnTo>
                    <a:pt x="115896" y="-201"/>
                  </a:lnTo>
                  <a:cubicBezTo>
                    <a:pt x="116640" y="15426"/>
                    <a:pt x="117012" y="27705"/>
                    <a:pt x="117012" y="36634"/>
                  </a:cubicBezTo>
                  <a:lnTo>
                    <a:pt x="117012" y="36634"/>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554" name="Graphic 2">
            <a:extLst>
              <a:ext uri="{FF2B5EF4-FFF2-40B4-BE49-F238E27FC236}">
                <a16:creationId xmlns:a16="http://schemas.microsoft.com/office/drawing/2014/main" id="{007DC191-2022-48E4-1795-A70FFB9F5D3C}"/>
              </a:ext>
            </a:extLst>
          </p:cNvPr>
          <p:cNvGrpSpPr/>
          <p:nvPr/>
        </p:nvGrpSpPr>
        <p:grpSpPr>
          <a:xfrm>
            <a:off x="120053" y="108864"/>
            <a:ext cx="464343" cy="464343"/>
            <a:chOff x="3568303" y="615553"/>
            <a:chExt cx="464343" cy="464343"/>
          </a:xfrm>
        </p:grpSpPr>
        <p:sp>
          <p:nvSpPr>
            <p:cNvPr id="1555" name="Freeform: Shape 1554">
              <a:extLst>
                <a:ext uri="{FF2B5EF4-FFF2-40B4-BE49-F238E27FC236}">
                  <a16:creationId xmlns:a16="http://schemas.microsoft.com/office/drawing/2014/main" id="{09028AA4-B7B9-EBB0-217D-3AE3A3606BD3}"/>
                </a:ext>
              </a:extLst>
            </p:cNvPr>
            <p:cNvSpPr/>
            <p:nvPr/>
          </p:nvSpPr>
          <p:spPr>
            <a:xfrm>
              <a:off x="3568303" y="615553"/>
              <a:ext cx="464343" cy="464343"/>
            </a:xfrm>
            <a:custGeom>
              <a:avLst/>
              <a:gdLst>
                <a:gd name="connsiteX0" fmla="*/ 464360 w 464343"/>
                <a:gd name="connsiteY0" fmla="*/ 232188 h 464343"/>
                <a:gd name="connsiteX1" fmla="*/ 232188 w 464343"/>
                <a:gd name="connsiteY1" fmla="*/ 464360 h 464343"/>
                <a:gd name="connsiteX2" fmla="*/ 17 w 464343"/>
                <a:gd name="connsiteY2" fmla="*/ 232188 h 464343"/>
                <a:gd name="connsiteX3" fmla="*/ 232188 w 464343"/>
                <a:gd name="connsiteY3" fmla="*/ 17 h 464343"/>
                <a:gd name="connsiteX4" fmla="*/ 46436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360" y="232188"/>
                  </a:moveTo>
                  <a:cubicBezTo>
                    <a:pt x="464360" y="360347"/>
                    <a:pt x="360347" y="464360"/>
                    <a:pt x="232188" y="464360"/>
                  </a:cubicBezTo>
                  <a:cubicBezTo>
                    <a:pt x="104030" y="464360"/>
                    <a:pt x="17" y="360347"/>
                    <a:pt x="17" y="232188"/>
                  </a:cubicBezTo>
                  <a:cubicBezTo>
                    <a:pt x="17" y="104030"/>
                    <a:pt x="104030" y="17"/>
                    <a:pt x="232188" y="17"/>
                  </a:cubicBezTo>
                  <a:cubicBezTo>
                    <a:pt x="360347" y="17"/>
                    <a:pt x="464360" y="104030"/>
                    <a:pt x="464360" y="23218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56" name="Freeform: Shape 1555">
              <a:extLst>
                <a:ext uri="{FF2B5EF4-FFF2-40B4-BE49-F238E27FC236}">
                  <a16:creationId xmlns:a16="http://schemas.microsoft.com/office/drawing/2014/main" id="{E1688915-E8DA-EB45-829F-542267610CCC}"/>
                </a:ext>
              </a:extLst>
            </p:cNvPr>
            <p:cNvSpPr/>
            <p:nvPr/>
          </p:nvSpPr>
          <p:spPr>
            <a:xfrm>
              <a:off x="3602925" y="650175"/>
              <a:ext cx="395099" cy="395099"/>
            </a:xfrm>
            <a:custGeom>
              <a:avLst/>
              <a:gdLst>
                <a:gd name="connsiteX0" fmla="*/ 395116 w 395099"/>
                <a:gd name="connsiteY0" fmla="*/ 197566 h 395099"/>
                <a:gd name="connsiteX1" fmla="*/ 197566 w 395099"/>
                <a:gd name="connsiteY1" fmla="*/ 395116 h 395099"/>
                <a:gd name="connsiteX2" fmla="*/ 17 w 395099"/>
                <a:gd name="connsiteY2" fmla="*/ 197566 h 395099"/>
                <a:gd name="connsiteX3" fmla="*/ 197566 w 395099"/>
                <a:gd name="connsiteY3" fmla="*/ 16 h 395099"/>
                <a:gd name="connsiteX4" fmla="*/ 39511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116" y="197566"/>
                  </a:moveTo>
                  <a:cubicBezTo>
                    <a:pt x="395116" y="306670"/>
                    <a:pt x="306670" y="395116"/>
                    <a:pt x="197566" y="395116"/>
                  </a:cubicBezTo>
                  <a:cubicBezTo>
                    <a:pt x="88463" y="395116"/>
                    <a:pt x="17" y="306670"/>
                    <a:pt x="17" y="197566"/>
                  </a:cubicBezTo>
                  <a:cubicBezTo>
                    <a:pt x="17" y="88463"/>
                    <a:pt x="88463" y="16"/>
                    <a:pt x="197566" y="16"/>
                  </a:cubicBezTo>
                  <a:cubicBezTo>
                    <a:pt x="306670" y="16"/>
                    <a:pt x="395116" y="88463"/>
                    <a:pt x="395116" y="197566"/>
                  </a:cubicBezTo>
                  <a:close/>
                </a:path>
              </a:pathLst>
            </a:custGeom>
            <a:noFill/>
            <a:ln w="19050" cap="rnd">
              <a:solidFill>
                <a:srgbClr val="000000"/>
              </a:solidFill>
              <a:prstDash val="solid"/>
              <a:bevel/>
            </a:ln>
          </p:spPr>
          <p:txBody>
            <a:bodyPr rtlCol="0" anchor="ctr"/>
            <a:lstStyle/>
            <a:p>
              <a:endParaRPr lang="en-US"/>
            </a:p>
          </p:txBody>
        </p:sp>
        <p:sp>
          <p:nvSpPr>
            <p:cNvPr id="1557" name="Freeform: Shape 1556">
              <a:extLst>
                <a:ext uri="{FF2B5EF4-FFF2-40B4-BE49-F238E27FC236}">
                  <a16:creationId xmlns:a16="http://schemas.microsoft.com/office/drawing/2014/main" id="{3F059915-9749-FF0F-51D8-D2BEE840D580}"/>
                </a:ext>
              </a:extLst>
            </p:cNvPr>
            <p:cNvSpPr/>
            <p:nvPr/>
          </p:nvSpPr>
          <p:spPr>
            <a:xfrm>
              <a:off x="3667645" y="716012"/>
              <a:ext cx="265658" cy="263425"/>
            </a:xfrm>
            <a:custGeom>
              <a:avLst/>
              <a:gdLst>
                <a:gd name="connsiteX0" fmla="*/ 57768 w 265658"/>
                <a:gd name="connsiteY0" fmla="*/ 81688 h 263425"/>
                <a:gd name="connsiteX1" fmla="*/ 121392 w 265658"/>
                <a:gd name="connsiteY1" fmla="*/ 81688 h 263425"/>
                <a:gd name="connsiteX2" fmla="*/ 121392 w 265658"/>
                <a:gd name="connsiteY2" fmla="*/ 118523 h 263425"/>
                <a:gd name="connsiteX3" fmla="*/ 57768 w 265658"/>
                <a:gd name="connsiteY3" fmla="*/ 118523 h 263425"/>
                <a:gd name="connsiteX4" fmla="*/ 57768 w 265658"/>
                <a:gd name="connsiteY4" fmla="*/ 81688 h 263425"/>
                <a:gd name="connsiteX5" fmla="*/ 135902 w 265658"/>
                <a:gd name="connsiteY5" fmla="*/ 81688 h 263425"/>
                <a:gd name="connsiteX6" fmla="*/ 201759 w 265658"/>
                <a:gd name="connsiteY6" fmla="*/ 81688 h 263425"/>
                <a:gd name="connsiteX7" fmla="*/ 201759 w 265658"/>
                <a:gd name="connsiteY7" fmla="*/ 118523 h 263425"/>
                <a:gd name="connsiteX8" fmla="*/ 135902 w 265658"/>
                <a:gd name="connsiteY8" fmla="*/ 118523 h 263425"/>
                <a:gd name="connsiteX9" fmla="*/ 135902 w 265658"/>
                <a:gd name="connsiteY9" fmla="*/ 81688 h 263425"/>
                <a:gd name="connsiteX10" fmla="*/ 57768 w 265658"/>
                <a:gd name="connsiteY10" fmla="*/ 124104 h 263425"/>
                <a:gd name="connsiteX11" fmla="*/ 121392 w 265658"/>
                <a:gd name="connsiteY11" fmla="*/ 124104 h 263425"/>
                <a:gd name="connsiteX12" fmla="*/ 121392 w 265658"/>
                <a:gd name="connsiteY12" fmla="*/ 157590 h 263425"/>
                <a:gd name="connsiteX13" fmla="*/ 57768 w 265658"/>
                <a:gd name="connsiteY13" fmla="*/ 157590 h 263425"/>
                <a:gd name="connsiteX14" fmla="*/ 57768 w 265658"/>
                <a:gd name="connsiteY14" fmla="*/ 124104 h 263425"/>
                <a:gd name="connsiteX15" fmla="*/ 135902 w 265658"/>
                <a:gd name="connsiteY15" fmla="*/ 124104 h 263425"/>
                <a:gd name="connsiteX16" fmla="*/ 201759 w 265658"/>
                <a:gd name="connsiteY16" fmla="*/ 124104 h 263425"/>
                <a:gd name="connsiteX17" fmla="*/ 201759 w 265658"/>
                <a:gd name="connsiteY17" fmla="*/ 157590 h 263425"/>
                <a:gd name="connsiteX18" fmla="*/ 135902 w 265658"/>
                <a:gd name="connsiteY18" fmla="*/ 157590 h 263425"/>
                <a:gd name="connsiteX19" fmla="*/ 135902 w 265658"/>
                <a:gd name="connsiteY19" fmla="*/ 124104 h 263425"/>
                <a:gd name="connsiteX20" fmla="*/ 43257 w 265658"/>
                <a:gd name="connsiteY20" fmla="*/ 123546 h 263425"/>
                <a:gd name="connsiteX21" fmla="*/ 42141 w 265658"/>
                <a:gd name="connsiteY21" fmla="*/ 182147 h 263425"/>
                <a:gd name="connsiteX22" fmla="*/ 57768 w 265658"/>
                <a:gd name="connsiteY22" fmla="*/ 174334 h 263425"/>
                <a:gd name="connsiteX23" fmla="*/ 57768 w 265658"/>
                <a:gd name="connsiteY23" fmla="*/ 163171 h 263425"/>
                <a:gd name="connsiteX24" fmla="*/ 121392 w 265658"/>
                <a:gd name="connsiteY24" fmla="*/ 163171 h 263425"/>
                <a:gd name="connsiteX25" fmla="*/ 121392 w 265658"/>
                <a:gd name="connsiteY25" fmla="*/ 200006 h 263425"/>
                <a:gd name="connsiteX26" fmla="*/ -275 w 265658"/>
                <a:gd name="connsiteY26" fmla="*/ 200006 h 263425"/>
                <a:gd name="connsiteX27" fmla="*/ 8654 w 265658"/>
                <a:gd name="connsiteY27" fmla="*/ 208936 h 263425"/>
                <a:gd name="connsiteX28" fmla="*/ 30978 w 265658"/>
                <a:gd name="connsiteY28" fmla="*/ 205588 h 263425"/>
                <a:gd name="connsiteX29" fmla="*/ 121392 w 265658"/>
                <a:gd name="connsiteY29" fmla="*/ 205588 h 263425"/>
                <a:gd name="connsiteX30" fmla="*/ 120275 w 265658"/>
                <a:gd name="connsiteY30" fmla="*/ 263630 h 263425"/>
                <a:gd name="connsiteX31" fmla="*/ 137018 w 265658"/>
                <a:gd name="connsiteY31" fmla="*/ 258049 h 263425"/>
                <a:gd name="connsiteX32" fmla="*/ 135902 w 265658"/>
                <a:gd name="connsiteY32" fmla="*/ 205588 h 263425"/>
                <a:gd name="connsiteX33" fmla="*/ 265383 w 265658"/>
                <a:gd name="connsiteY33" fmla="*/ 205588 h 263425"/>
                <a:gd name="connsiteX34" fmla="*/ 241942 w 265658"/>
                <a:gd name="connsiteY34" fmla="*/ 183263 h 263425"/>
                <a:gd name="connsiteX35" fmla="*/ 224083 w 265658"/>
                <a:gd name="connsiteY35" fmla="*/ 200006 h 263425"/>
                <a:gd name="connsiteX36" fmla="*/ 135902 w 265658"/>
                <a:gd name="connsiteY36" fmla="*/ 200006 h 263425"/>
                <a:gd name="connsiteX37" fmla="*/ 135902 w 265658"/>
                <a:gd name="connsiteY37" fmla="*/ 163171 h 263425"/>
                <a:gd name="connsiteX38" fmla="*/ 201759 w 265658"/>
                <a:gd name="connsiteY38" fmla="*/ 163171 h 263425"/>
                <a:gd name="connsiteX39" fmla="*/ 201759 w 265658"/>
                <a:gd name="connsiteY39" fmla="*/ 177682 h 263425"/>
                <a:gd name="connsiteX40" fmla="*/ 217386 w 265658"/>
                <a:gd name="connsiteY40" fmla="*/ 170985 h 263425"/>
                <a:gd name="connsiteX41" fmla="*/ 216269 w 265658"/>
                <a:gd name="connsiteY41" fmla="*/ 87269 h 263425"/>
                <a:gd name="connsiteX42" fmla="*/ 227432 w 265658"/>
                <a:gd name="connsiteY42" fmla="*/ 80572 h 263425"/>
                <a:gd name="connsiteX43" fmla="*/ 210688 w 265658"/>
                <a:gd name="connsiteY43" fmla="*/ 63829 h 263425"/>
                <a:gd name="connsiteX44" fmla="*/ 198410 w 265658"/>
                <a:gd name="connsiteY44" fmla="*/ 76107 h 263425"/>
                <a:gd name="connsiteX45" fmla="*/ 135902 w 265658"/>
                <a:gd name="connsiteY45" fmla="*/ 76107 h 263425"/>
                <a:gd name="connsiteX46" fmla="*/ 135902 w 265658"/>
                <a:gd name="connsiteY46" fmla="*/ 47085 h 263425"/>
                <a:gd name="connsiteX47" fmla="*/ 249756 w 265658"/>
                <a:gd name="connsiteY47" fmla="*/ 47085 h 263425"/>
                <a:gd name="connsiteX48" fmla="*/ 229664 w 265658"/>
                <a:gd name="connsiteY48" fmla="*/ 26994 h 263425"/>
                <a:gd name="connsiteX49" fmla="*/ 214037 w 265658"/>
                <a:gd name="connsiteY49" fmla="*/ 41504 h 263425"/>
                <a:gd name="connsiteX50" fmla="*/ 135902 w 265658"/>
                <a:gd name="connsiteY50" fmla="*/ 41504 h 263425"/>
                <a:gd name="connsiteX51" fmla="*/ 135902 w 265658"/>
                <a:gd name="connsiteY51" fmla="*/ 19180 h 263425"/>
                <a:gd name="connsiteX52" fmla="*/ 149297 w 265658"/>
                <a:gd name="connsiteY52" fmla="*/ 9134 h 263425"/>
                <a:gd name="connsiteX53" fmla="*/ 120275 w 265658"/>
                <a:gd name="connsiteY53" fmla="*/ 205 h 263425"/>
                <a:gd name="connsiteX54" fmla="*/ 121392 w 265658"/>
                <a:gd name="connsiteY54" fmla="*/ 41504 h 263425"/>
                <a:gd name="connsiteX55" fmla="*/ 14235 w 265658"/>
                <a:gd name="connsiteY55" fmla="*/ 41504 h 263425"/>
                <a:gd name="connsiteX56" fmla="*/ 23165 w 265658"/>
                <a:gd name="connsiteY56" fmla="*/ 50434 h 263425"/>
                <a:gd name="connsiteX57" fmla="*/ 45489 w 265658"/>
                <a:gd name="connsiteY57" fmla="*/ 47085 h 263425"/>
                <a:gd name="connsiteX58" fmla="*/ 121392 w 265658"/>
                <a:gd name="connsiteY58" fmla="*/ 47085 h 263425"/>
                <a:gd name="connsiteX59" fmla="*/ 121392 w 265658"/>
                <a:gd name="connsiteY59" fmla="*/ 76107 h 263425"/>
                <a:gd name="connsiteX60" fmla="*/ 60000 w 265658"/>
                <a:gd name="connsiteY60" fmla="*/ 76107 h 263425"/>
                <a:gd name="connsiteX61" fmla="*/ 42141 w 265658"/>
                <a:gd name="connsiteY61" fmla="*/ 66061 h 263425"/>
                <a:gd name="connsiteX62" fmla="*/ 43257 w 265658"/>
                <a:gd name="connsiteY62" fmla="*/ 123546 h 263425"/>
                <a:gd name="connsiteX63" fmla="*/ 43257 w 265658"/>
                <a:gd name="connsiteY63" fmla="*/ 123546 h 26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65658" h="263425">
                  <a:moveTo>
                    <a:pt x="57768" y="81688"/>
                  </a:moveTo>
                  <a:lnTo>
                    <a:pt x="121392" y="81688"/>
                  </a:lnTo>
                  <a:lnTo>
                    <a:pt x="121392" y="118523"/>
                  </a:lnTo>
                  <a:lnTo>
                    <a:pt x="57768" y="118523"/>
                  </a:lnTo>
                  <a:lnTo>
                    <a:pt x="57768" y="81688"/>
                  </a:lnTo>
                  <a:close/>
                  <a:moveTo>
                    <a:pt x="135902" y="81688"/>
                  </a:moveTo>
                  <a:lnTo>
                    <a:pt x="201759" y="81688"/>
                  </a:lnTo>
                  <a:lnTo>
                    <a:pt x="201759" y="118523"/>
                  </a:lnTo>
                  <a:lnTo>
                    <a:pt x="135902" y="118523"/>
                  </a:lnTo>
                  <a:lnTo>
                    <a:pt x="135902" y="81688"/>
                  </a:lnTo>
                  <a:close/>
                  <a:moveTo>
                    <a:pt x="57768" y="124104"/>
                  </a:moveTo>
                  <a:lnTo>
                    <a:pt x="121392" y="124104"/>
                  </a:lnTo>
                  <a:lnTo>
                    <a:pt x="121392" y="157590"/>
                  </a:lnTo>
                  <a:lnTo>
                    <a:pt x="57768" y="157590"/>
                  </a:lnTo>
                  <a:lnTo>
                    <a:pt x="57768" y="124104"/>
                  </a:lnTo>
                  <a:close/>
                  <a:moveTo>
                    <a:pt x="135902" y="124104"/>
                  </a:moveTo>
                  <a:lnTo>
                    <a:pt x="201759" y="124104"/>
                  </a:lnTo>
                  <a:lnTo>
                    <a:pt x="201759" y="157590"/>
                  </a:lnTo>
                  <a:lnTo>
                    <a:pt x="135902" y="157590"/>
                  </a:lnTo>
                  <a:lnTo>
                    <a:pt x="135902" y="124104"/>
                  </a:lnTo>
                  <a:close/>
                  <a:moveTo>
                    <a:pt x="43257" y="123546"/>
                  </a:moveTo>
                  <a:cubicBezTo>
                    <a:pt x="43257" y="149219"/>
                    <a:pt x="42884" y="168753"/>
                    <a:pt x="42141" y="182147"/>
                  </a:cubicBezTo>
                  <a:lnTo>
                    <a:pt x="57768" y="174334"/>
                  </a:lnTo>
                  <a:lnTo>
                    <a:pt x="57768" y="163171"/>
                  </a:lnTo>
                  <a:lnTo>
                    <a:pt x="121392" y="163171"/>
                  </a:lnTo>
                  <a:lnTo>
                    <a:pt x="121392" y="200006"/>
                  </a:lnTo>
                  <a:lnTo>
                    <a:pt x="-275" y="200006"/>
                  </a:lnTo>
                  <a:lnTo>
                    <a:pt x="8654" y="208936"/>
                  </a:lnTo>
                  <a:cubicBezTo>
                    <a:pt x="15351" y="206704"/>
                    <a:pt x="22793" y="205588"/>
                    <a:pt x="30978" y="205588"/>
                  </a:cubicBezTo>
                  <a:lnTo>
                    <a:pt x="121392" y="205588"/>
                  </a:lnTo>
                  <a:cubicBezTo>
                    <a:pt x="121391" y="232377"/>
                    <a:pt x="121019" y="251724"/>
                    <a:pt x="120275" y="263630"/>
                  </a:cubicBezTo>
                  <a:lnTo>
                    <a:pt x="137018" y="258049"/>
                  </a:lnTo>
                  <a:cubicBezTo>
                    <a:pt x="136275" y="239446"/>
                    <a:pt x="135902" y="221959"/>
                    <a:pt x="135902" y="205588"/>
                  </a:cubicBezTo>
                  <a:lnTo>
                    <a:pt x="265383" y="205588"/>
                  </a:lnTo>
                  <a:lnTo>
                    <a:pt x="241942" y="183263"/>
                  </a:lnTo>
                  <a:lnTo>
                    <a:pt x="224083" y="200006"/>
                  </a:lnTo>
                  <a:lnTo>
                    <a:pt x="135902" y="200006"/>
                  </a:lnTo>
                  <a:lnTo>
                    <a:pt x="135902" y="163171"/>
                  </a:lnTo>
                  <a:lnTo>
                    <a:pt x="201759" y="163171"/>
                  </a:lnTo>
                  <a:lnTo>
                    <a:pt x="201759" y="177682"/>
                  </a:lnTo>
                  <a:lnTo>
                    <a:pt x="217386" y="170985"/>
                  </a:lnTo>
                  <a:cubicBezTo>
                    <a:pt x="216642" y="158335"/>
                    <a:pt x="216269" y="130429"/>
                    <a:pt x="216269" y="87269"/>
                  </a:cubicBezTo>
                  <a:lnTo>
                    <a:pt x="227432" y="80572"/>
                  </a:lnTo>
                  <a:lnTo>
                    <a:pt x="210688" y="63829"/>
                  </a:lnTo>
                  <a:lnTo>
                    <a:pt x="198410" y="76107"/>
                  </a:lnTo>
                  <a:lnTo>
                    <a:pt x="135902" y="76107"/>
                  </a:lnTo>
                  <a:lnTo>
                    <a:pt x="135902" y="47085"/>
                  </a:lnTo>
                  <a:lnTo>
                    <a:pt x="249756" y="47085"/>
                  </a:lnTo>
                  <a:lnTo>
                    <a:pt x="229664" y="26994"/>
                  </a:lnTo>
                  <a:lnTo>
                    <a:pt x="214037" y="41504"/>
                  </a:lnTo>
                  <a:lnTo>
                    <a:pt x="135902" y="41504"/>
                  </a:lnTo>
                  <a:lnTo>
                    <a:pt x="135902" y="19180"/>
                  </a:lnTo>
                  <a:lnTo>
                    <a:pt x="149297" y="9134"/>
                  </a:lnTo>
                  <a:lnTo>
                    <a:pt x="120275" y="205"/>
                  </a:lnTo>
                  <a:cubicBezTo>
                    <a:pt x="121019" y="14343"/>
                    <a:pt x="121391" y="28110"/>
                    <a:pt x="121392" y="41504"/>
                  </a:cubicBezTo>
                  <a:lnTo>
                    <a:pt x="14235" y="41504"/>
                  </a:lnTo>
                  <a:lnTo>
                    <a:pt x="23165" y="50434"/>
                  </a:lnTo>
                  <a:cubicBezTo>
                    <a:pt x="29862" y="48202"/>
                    <a:pt x="37304" y="47086"/>
                    <a:pt x="45489" y="47085"/>
                  </a:cubicBezTo>
                  <a:lnTo>
                    <a:pt x="121392" y="47085"/>
                  </a:lnTo>
                  <a:lnTo>
                    <a:pt x="121392" y="76107"/>
                  </a:lnTo>
                  <a:lnTo>
                    <a:pt x="60000" y="76107"/>
                  </a:lnTo>
                  <a:lnTo>
                    <a:pt x="42141" y="66061"/>
                  </a:lnTo>
                  <a:cubicBezTo>
                    <a:pt x="42884" y="78712"/>
                    <a:pt x="43257" y="97873"/>
                    <a:pt x="43257" y="123546"/>
                  </a:cubicBezTo>
                  <a:lnTo>
                    <a:pt x="43257" y="123546"/>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558" name="Graphic 2">
            <a:extLst>
              <a:ext uri="{FF2B5EF4-FFF2-40B4-BE49-F238E27FC236}">
                <a16:creationId xmlns:a16="http://schemas.microsoft.com/office/drawing/2014/main" id="{38A866C9-C52D-83F9-D693-7B6E0E02BB55}"/>
              </a:ext>
            </a:extLst>
          </p:cNvPr>
          <p:cNvGrpSpPr/>
          <p:nvPr/>
        </p:nvGrpSpPr>
        <p:grpSpPr>
          <a:xfrm>
            <a:off x="1491117" y="108864"/>
            <a:ext cx="464343" cy="464343"/>
            <a:chOff x="4711303" y="615553"/>
            <a:chExt cx="464343" cy="464343"/>
          </a:xfrm>
        </p:grpSpPr>
        <p:sp>
          <p:nvSpPr>
            <p:cNvPr id="1559" name="Freeform: Shape 1558">
              <a:extLst>
                <a:ext uri="{FF2B5EF4-FFF2-40B4-BE49-F238E27FC236}">
                  <a16:creationId xmlns:a16="http://schemas.microsoft.com/office/drawing/2014/main" id="{4099D2F0-7816-2E89-E2E7-AD9D8930DC18}"/>
                </a:ext>
              </a:extLst>
            </p:cNvPr>
            <p:cNvSpPr/>
            <p:nvPr/>
          </p:nvSpPr>
          <p:spPr>
            <a:xfrm>
              <a:off x="4711303" y="615553"/>
              <a:ext cx="464343" cy="464343"/>
            </a:xfrm>
            <a:custGeom>
              <a:avLst/>
              <a:gdLst>
                <a:gd name="connsiteX0" fmla="*/ 464480 w 464343"/>
                <a:gd name="connsiteY0" fmla="*/ 232188 h 464343"/>
                <a:gd name="connsiteX1" fmla="*/ 232308 w 464343"/>
                <a:gd name="connsiteY1" fmla="*/ 464360 h 464343"/>
                <a:gd name="connsiteX2" fmla="*/ 137 w 464343"/>
                <a:gd name="connsiteY2" fmla="*/ 232188 h 464343"/>
                <a:gd name="connsiteX3" fmla="*/ 232308 w 464343"/>
                <a:gd name="connsiteY3" fmla="*/ 17 h 464343"/>
                <a:gd name="connsiteX4" fmla="*/ 46448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480" y="232188"/>
                  </a:moveTo>
                  <a:cubicBezTo>
                    <a:pt x="464480" y="360347"/>
                    <a:pt x="360467" y="464360"/>
                    <a:pt x="232308" y="464360"/>
                  </a:cubicBezTo>
                  <a:cubicBezTo>
                    <a:pt x="104150" y="464360"/>
                    <a:pt x="137" y="360347"/>
                    <a:pt x="137" y="232188"/>
                  </a:cubicBezTo>
                  <a:cubicBezTo>
                    <a:pt x="137" y="104030"/>
                    <a:pt x="104150" y="17"/>
                    <a:pt x="232308" y="17"/>
                  </a:cubicBezTo>
                  <a:cubicBezTo>
                    <a:pt x="360467" y="17"/>
                    <a:pt x="464480" y="104030"/>
                    <a:pt x="464480" y="23218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60" name="Freeform: Shape 1559">
              <a:extLst>
                <a:ext uri="{FF2B5EF4-FFF2-40B4-BE49-F238E27FC236}">
                  <a16:creationId xmlns:a16="http://schemas.microsoft.com/office/drawing/2014/main" id="{052E37C8-54DB-BBED-03FB-45AFBC5B9F62}"/>
                </a:ext>
              </a:extLst>
            </p:cNvPr>
            <p:cNvSpPr/>
            <p:nvPr/>
          </p:nvSpPr>
          <p:spPr>
            <a:xfrm>
              <a:off x="4745925" y="650175"/>
              <a:ext cx="395099" cy="395099"/>
            </a:xfrm>
            <a:custGeom>
              <a:avLst/>
              <a:gdLst>
                <a:gd name="connsiteX0" fmla="*/ 395236 w 395099"/>
                <a:gd name="connsiteY0" fmla="*/ 197566 h 395099"/>
                <a:gd name="connsiteX1" fmla="*/ 197686 w 395099"/>
                <a:gd name="connsiteY1" fmla="*/ 395116 h 395099"/>
                <a:gd name="connsiteX2" fmla="*/ 137 w 395099"/>
                <a:gd name="connsiteY2" fmla="*/ 197566 h 395099"/>
                <a:gd name="connsiteX3" fmla="*/ 197686 w 395099"/>
                <a:gd name="connsiteY3" fmla="*/ 16 h 395099"/>
                <a:gd name="connsiteX4" fmla="*/ 39523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236" y="197566"/>
                  </a:moveTo>
                  <a:cubicBezTo>
                    <a:pt x="395236" y="306670"/>
                    <a:pt x="306790" y="395116"/>
                    <a:pt x="197686" y="395116"/>
                  </a:cubicBezTo>
                  <a:cubicBezTo>
                    <a:pt x="88583" y="395116"/>
                    <a:pt x="137" y="306670"/>
                    <a:pt x="137" y="197566"/>
                  </a:cubicBezTo>
                  <a:cubicBezTo>
                    <a:pt x="137" y="88463"/>
                    <a:pt x="88583" y="16"/>
                    <a:pt x="197686" y="16"/>
                  </a:cubicBezTo>
                  <a:cubicBezTo>
                    <a:pt x="306790" y="16"/>
                    <a:pt x="395236" y="88463"/>
                    <a:pt x="395236" y="197566"/>
                  </a:cubicBezTo>
                  <a:close/>
                </a:path>
              </a:pathLst>
            </a:custGeom>
            <a:noFill/>
            <a:ln w="19050" cap="rnd">
              <a:solidFill>
                <a:srgbClr val="000000"/>
              </a:solidFill>
              <a:prstDash val="solid"/>
              <a:bevel/>
            </a:ln>
          </p:spPr>
          <p:txBody>
            <a:bodyPr rtlCol="0" anchor="ctr"/>
            <a:lstStyle/>
            <a:p>
              <a:endParaRPr lang="en-US"/>
            </a:p>
          </p:txBody>
        </p:sp>
        <p:sp>
          <p:nvSpPr>
            <p:cNvPr id="1561" name="Freeform: Shape 1560">
              <a:extLst>
                <a:ext uri="{FF2B5EF4-FFF2-40B4-BE49-F238E27FC236}">
                  <a16:creationId xmlns:a16="http://schemas.microsoft.com/office/drawing/2014/main" id="{E16CFA80-A254-4DE1-7A0A-5BFB2A8385E0}"/>
                </a:ext>
              </a:extLst>
            </p:cNvPr>
            <p:cNvSpPr/>
            <p:nvPr/>
          </p:nvSpPr>
          <p:spPr>
            <a:xfrm>
              <a:off x="4818905" y="709984"/>
              <a:ext cx="262309" cy="263425"/>
            </a:xfrm>
            <a:custGeom>
              <a:avLst/>
              <a:gdLst>
                <a:gd name="connsiteX0" fmla="*/ 169752 w 262309"/>
                <a:gd name="connsiteY0" fmla="*/ 157590 h 263425"/>
                <a:gd name="connsiteX1" fmla="*/ 191518 w 262309"/>
                <a:gd name="connsiteY1" fmla="*/ 201123 h 263425"/>
                <a:gd name="connsiteX2" fmla="*/ 238957 w 262309"/>
                <a:gd name="connsiteY2" fmla="*/ 232377 h 263425"/>
                <a:gd name="connsiteX3" fmla="*/ 262397 w 262309"/>
                <a:gd name="connsiteY3" fmla="*/ 218982 h 263425"/>
                <a:gd name="connsiteX4" fmla="*/ 262397 w 262309"/>
                <a:gd name="connsiteY4" fmla="*/ 215633 h 263425"/>
                <a:gd name="connsiteX5" fmla="*/ 208261 w 262309"/>
                <a:gd name="connsiteY5" fmla="*/ 197774 h 263425"/>
                <a:gd name="connsiteX6" fmla="*/ 174216 w 262309"/>
                <a:gd name="connsiteY6" fmla="*/ 155358 h 263425"/>
                <a:gd name="connsiteX7" fmla="*/ 226678 w 262309"/>
                <a:gd name="connsiteY7" fmla="*/ 137499 h 263425"/>
                <a:gd name="connsiteX8" fmla="*/ 211051 w 262309"/>
                <a:gd name="connsiteY8" fmla="*/ 118523 h 263425"/>
                <a:gd name="connsiteX9" fmla="*/ 188727 w 262309"/>
                <a:gd name="connsiteY9" fmla="*/ 136941 h 263425"/>
                <a:gd name="connsiteX10" fmla="*/ 153008 w 262309"/>
                <a:gd name="connsiteY10" fmla="*/ 157590 h 263425"/>
                <a:gd name="connsiteX11" fmla="*/ 111709 w 262309"/>
                <a:gd name="connsiteY11" fmla="*/ 129685 h 263425"/>
                <a:gd name="connsiteX12" fmla="*/ 128452 w 262309"/>
                <a:gd name="connsiteY12" fmla="*/ 107361 h 263425"/>
                <a:gd name="connsiteX13" fmla="*/ 202122 w 262309"/>
                <a:gd name="connsiteY13" fmla="*/ 107361 h 263425"/>
                <a:gd name="connsiteX14" fmla="*/ 202122 w 262309"/>
                <a:gd name="connsiteY14" fmla="*/ 115174 h 263425"/>
                <a:gd name="connsiteX15" fmla="*/ 217749 w 262309"/>
                <a:gd name="connsiteY15" fmla="*/ 109593 h 263425"/>
                <a:gd name="connsiteX16" fmla="*/ 216632 w 262309"/>
                <a:gd name="connsiteY16" fmla="*/ 76107 h 263425"/>
                <a:gd name="connsiteX17" fmla="*/ 226678 w 262309"/>
                <a:gd name="connsiteY17" fmla="*/ 68294 h 263425"/>
                <a:gd name="connsiteX18" fmla="*/ 208819 w 262309"/>
                <a:gd name="connsiteY18" fmla="*/ 53783 h 263425"/>
                <a:gd name="connsiteX19" fmla="*/ 198773 w 262309"/>
                <a:gd name="connsiteY19" fmla="*/ 64945 h 263425"/>
                <a:gd name="connsiteX20" fmla="*/ 140730 w 262309"/>
                <a:gd name="connsiteY20" fmla="*/ 64945 h 263425"/>
                <a:gd name="connsiteX21" fmla="*/ 173100 w 262309"/>
                <a:gd name="connsiteY21" fmla="*/ 40388 h 263425"/>
                <a:gd name="connsiteX22" fmla="*/ 192076 w 262309"/>
                <a:gd name="connsiteY22" fmla="*/ 33691 h 263425"/>
                <a:gd name="connsiteX23" fmla="*/ 171984 w 262309"/>
                <a:gd name="connsiteY23" fmla="*/ 14715 h 263425"/>
                <a:gd name="connsiteX24" fmla="*/ 159706 w 262309"/>
                <a:gd name="connsiteY24" fmla="*/ 28110 h 263425"/>
                <a:gd name="connsiteX25" fmla="*/ 93849 w 262309"/>
                <a:gd name="connsiteY25" fmla="*/ 28110 h 263425"/>
                <a:gd name="connsiteX26" fmla="*/ 113941 w 262309"/>
                <a:gd name="connsiteY26" fmla="*/ 15832 h 263425"/>
                <a:gd name="connsiteX27" fmla="*/ 91617 w 262309"/>
                <a:gd name="connsiteY27" fmla="*/ 205 h 263425"/>
                <a:gd name="connsiteX28" fmla="*/ 59805 w 262309"/>
                <a:gd name="connsiteY28" fmla="*/ 40388 h 263425"/>
                <a:gd name="connsiteX29" fmla="*/ 88 w 262309"/>
                <a:gd name="connsiteY29" fmla="*/ 85037 h 263425"/>
                <a:gd name="connsiteX30" fmla="*/ 1204 w 262309"/>
                <a:gd name="connsiteY30" fmla="*/ 89502 h 263425"/>
                <a:gd name="connsiteX31" fmla="*/ 46968 w 262309"/>
                <a:gd name="connsiteY31" fmla="*/ 68294 h 263425"/>
                <a:gd name="connsiteX32" fmla="*/ 45852 w 262309"/>
                <a:gd name="connsiteY32" fmla="*/ 122988 h 263425"/>
                <a:gd name="connsiteX33" fmla="*/ 61479 w 262309"/>
                <a:gd name="connsiteY33" fmla="*/ 117407 h 263425"/>
                <a:gd name="connsiteX34" fmla="*/ 61479 w 262309"/>
                <a:gd name="connsiteY34" fmla="*/ 107361 h 263425"/>
                <a:gd name="connsiteX35" fmla="*/ 110592 w 262309"/>
                <a:gd name="connsiteY35" fmla="*/ 107361 h 263425"/>
                <a:gd name="connsiteX36" fmla="*/ 10133 w 262309"/>
                <a:gd name="connsiteY36" fmla="*/ 176566 h 263425"/>
                <a:gd name="connsiteX37" fmla="*/ 11250 w 262309"/>
                <a:gd name="connsiteY37" fmla="*/ 179915 h 263425"/>
                <a:gd name="connsiteX38" fmla="*/ 108360 w 262309"/>
                <a:gd name="connsiteY38" fmla="*/ 134150 h 263425"/>
                <a:gd name="connsiteX39" fmla="*/ 119522 w 262309"/>
                <a:gd name="connsiteY39" fmla="*/ 141963 h 263425"/>
                <a:gd name="connsiteX40" fmla="*/ 23528 w 262309"/>
                <a:gd name="connsiteY40" fmla="*/ 203355 h 263425"/>
                <a:gd name="connsiteX41" fmla="*/ 24644 w 262309"/>
                <a:gd name="connsiteY41" fmla="*/ 206704 h 263425"/>
                <a:gd name="connsiteX42" fmla="*/ 129568 w 262309"/>
                <a:gd name="connsiteY42" fmla="*/ 152009 h 263425"/>
                <a:gd name="connsiteX43" fmla="*/ 139614 w 262309"/>
                <a:gd name="connsiteY43" fmla="*/ 163171 h 263425"/>
                <a:gd name="connsiteX44" fmla="*/ 2320 w 262309"/>
                <a:gd name="connsiteY44" fmla="*/ 242422 h 263425"/>
                <a:gd name="connsiteX45" fmla="*/ 2320 w 262309"/>
                <a:gd name="connsiteY45" fmla="*/ 246887 h 263425"/>
                <a:gd name="connsiteX46" fmla="*/ 147427 w 262309"/>
                <a:gd name="connsiteY46" fmla="*/ 176566 h 263425"/>
                <a:gd name="connsiteX47" fmla="*/ 151892 w 262309"/>
                <a:gd name="connsiteY47" fmla="*/ 202239 h 263425"/>
                <a:gd name="connsiteX48" fmla="*/ 146869 w 262309"/>
                <a:gd name="connsiteY48" fmla="*/ 225121 h 263425"/>
                <a:gd name="connsiteX49" fmla="*/ 134591 w 262309"/>
                <a:gd name="connsiteY49" fmla="*/ 237958 h 263425"/>
                <a:gd name="connsiteX50" fmla="*/ 89384 w 262309"/>
                <a:gd name="connsiteY50" fmla="*/ 236841 h 263425"/>
                <a:gd name="connsiteX51" fmla="*/ 89384 w 262309"/>
                <a:gd name="connsiteY51" fmla="*/ 241306 h 263425"/>
                <a:gd name="connsiteX52" fmla="*/ 122871 w 262309"/>
                <a:gd name="connsiteY52" fmla="*/ 263630 h 263425"/>
                <a:gd name="connsiteX53" fmla="*/ 156357 w 262309"/>
                <a:gd name="connsiteY53" fmla="*/ 244655 h 263425"/>
                <a:gd name="connsiteX54" fmla="*/ 169752 w 262309"/>
                <a:gd name="connsiteY54" fmla="*/ 211727 h 263425"/>
                <a:gd name="connsiteX55" fmla="*/ 156357 w 262309"/>
                <a:gd name="connsiteY55" fmla="*/ 163171 h 263425"/>
                <a:gd name="connsiteX56" fmla="*/ 169752 w 262309"/>
                <a:gd name="connsiteY56" fmla="*/ 157590 h 263425"/>
                <a:gd name="connsiteX57" fmla="*/ 169752 w 262309"/>
                <a:gd name="connsiteY57" fmla="*/ 157590 h 263425"/>
                <a:gd name="connsiteX58" fmla="*/ 132917 w 262309"/>
                <a:gd name="connsiteY58" fmla="*/ 64945 h 263425"/>
                <a:gd name="connsiteX59" fmla="*/ 63712 w 262309"/>
                <a:gd name="connsiteY59" fmla="*/ 64945 h 263425"/>
                <a:gd name="connsiteX60" fmla="*/ 58131 w 262309"/>
                <a:gd name="connsiteY60" fmla="*/ 59364 h 263425"/>
                <a:gd name="connsiteX61" fmla="*/ 88268 w 262309"/>
                <a:gd name="connsiteY61" fmla="*/ 33691 h 263425"/>
                <a:gd name="connsiteX62" fmla="*/ 157473 w 262309"/>
                <a:gd name="connsiteY62" fmla="*/ 33691 h 263425"/>
                <a:gd name="connsiteX63" fmla="*/ 132917 w 262309"/>
                <a:gd name="connsiteY63" fmla="*/ 64945 h 263425"/>
                <a:gd name="connsiteX64" fmla="*/ 61479 w 262309"/>
                <a:gd name="connsiteY64" fmla="*/ 70526 h 263425"/>
                <a:gd name="connsiteX65" fmla="*/ 123987 w 262309"/>
                <a:gd name="connsiteY65" fmla="*/ 70526 h 263425"/>
                <a:gd name="connsiteX66" fmla="*/ 113941 w 262309"/>
                <a:gd name="connsiteY66" fmla="*/ 101780 h 263425"/>
                <a:gd name="connsiteX67" fmla="*/ 61479 w 262309"/>
                <a:gd name="connsiteY67" fmla="*/ 101780 h 263425"/>
                <a:gd name="connsiteX68" fmla="*/ 61479 w 262309"/>
                <a:gd name="connsiteY68" fmla="*/ 70526 h 263425"/>
                <a:gd name="connsiteX69" fmla="*/ 140730 w 262309"/>
                <a:gd name="connsiteY69" fmla="*/ 70526 h 263425"/>
                <a:gd name="connsiteX70" fmla="*/ 202122 w 262309"/>
                <a:gd name="connsiteY70" fmla="*/ 70526 h 263425"/>
                <a:gd name="connsiteX71" fmla="*/ 202122 w 262309"/>
                <a:gd name="connsiteY71" fmla="*/ 101780 h 263425"/>
                <a:gd name="connsiteX72" fmla="*/ 130684 w 262309"/>
                <a:gd name="connsiteY72" fmla="*/ 101780 h 263425"/>
                <a:gd name="connsiteX73" fmla="*/ 140730 w 262309"/>
                <a:gd name="connsiteY73" fmla="*/ 70526 h 263425"/>
                <a:gd name="connsiteX74" fmla="*/ 140730 w 262309"/>
                <a:gd name="connsiteY74" fmla="*/ 70526 h 26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262309" h="263425">
                  <a:moveTo>
                    <a:pt x="169752" y="157590"/>
                  </a:moveTo>
                  <a:cubicBezTo>
                    <a:pt x="172728" y="173962"/>
                    <a:pt x="179983" y="188472"/>
                    <a:pt x="191518" y="201123"/>
                  </a:cubicBezTo>
                  <a:cubicBezTo>
                    <a:pt x="203052" y="213773"/>
                    <a:pt x="218865" y="224191"/>
                    <a:pt x="238957" y="232377"/>
                  </a:cubicBezTo>
                  <a:cubicBezTo>
                    <a:pt x="241189" y="224935"/>
                    <a:pt x="249002" y="220470"/>
                    <a:pt x="262397" y="218982"/>
                  </a:cubicBezTo>
                  <a:lnTo>
                    <a:pt x="262397" y="215633"/>
                  </a:lnTo>
                  <a:cubicBezTo>
                    <a:pt x="242305" y="213401"/>
                    <a:pt x="224260" y="207448"/>
                    <a:pt x="208261" y="197774"/>
                  </a:cubicBezTo>
                  <a:cubicBezTo>
                    <a:pt x="192262" y="188100"/>
                    <a:pt x="180914" y="173962"/>
                    <a:pt x="174216" y="155358"/>
                  </a:cubicBezTo>
                  <a:cubicBezTo>
                    <a:pt x="201005" y="143452"/>
                    <a:pt x="218493" y="137499"/>
                    <a:pt x="226678" y="137499"/>
                  </a:cubicBezTo>
                  <a:lnTo>
                    <a:pt x="211051" y="118523"/>
                  </a:lnTo>
                  <a:cubicBezTo>
                    <a:pt x="207330" y="122988"/>
                    <a:pt x="199889" y="129127"/>
                    <a:pt x="188727" y="136941"/>
                  </a:cubicBezTo>
                  <a:cubicBezTo>
                    <a:pt x="177565" y="144754"/>
                    <a:pt x="165659" y="151637"/>
                    <a:pt x="153008" y="157590"/>
                  </a:cubicBezTo>
                  <a:cubicBezTo>
                    <a:pt x="143334" y="147173"/>
                    <a:pt x="129568" y="137871"/>
                    <a:pt x="111709" y="129685"/>
                  </a:cubicBezTo>
                  <a:cubicBezTo>
                    <a:pt x="119150" y="121500"/>
                    <a:pt x="124731" y="114058"/>
                    <a:pt x="128452" y="107361"/>
                  </a:cubicBezTo>
                  <a:lnTo>
                    <a:pt x="202122" y="107361"/>
                  </a:lnTo>
                  <a:lnTo>
                    <a:pt x="202122" y="115174"/>
                  </a:lnTo>
                  <a:lnTo>
                    <a:pt x="217749" y="109593"/>
                  </a:lnTo>
                  <a:cubicBezTo>
                    <a:pt x="217004" y="99176"/>
                    <a:pt x="216632" y="88013"/>
                    <a:pt x="216632" y="76107"/>
                  </a:cubicBezTo>
                  <a:lnTo>
                    <a:pt x="226678" y="68294"/>
                  </a:lnTo>
                  <a:lnTo>
                    <a:pt x="208819" y="53783"/>
                  </a:lnTo>
                  <a:lnTo>
                    <a:pt x="198773" y="64945"/>
                  </a:lnTo>
                  <a:lnTo>
                    <a:pt x="140730" y="64945"/>
                  </a:lnTo>
                  <a:cubicBezTo>
                    <a:pt x="154869" y="52295"/>
                    <a:pt x="165659" y="44109"/>
                    <a:pt x="173100" y="40388"/>
                  </a:cubicBezTo>
                  <a:cubicBezTo>
                    <a:pt x="180541" y="36668"/>
                    <a:pt x="186867" y="34435"/>
                    <a:pt x="192076" y="33691"/>
                  </a:cubicBezTo>
                  <a:lnTo>
                    <a:pt x="171984" y="14715"/>
                  </a:lnTo>
                  <a:lnTo>
                    <a:pt x="159706" y="28110"/>
                  </a:lnTo>
                  <a:lnTo>
                    <a:pt x="93849" y="28110"/>
                  </a:lnTo>
                  <a:cubicBezTo>
                    <a:pt x="101291" y="20669"/>
                    <a:pt x="107988" y="16576"/>
                    <a:pt x="113941" y="15832"/>
                  </a:cubicBezTo>
                  <a:lnTo>
                    <a:pt x="91617" y="205"/>
                  </a:lnTo>
                  <a:cubicBezTo>
                    <a:pt x="87152" y="10623"/>
                    <a:pt x="76548" y="24017"/>
                    <a:pt x="59805" y="40388"/>
                  </a:cubicBezTo>
                  <a:cubicBezTo>
                    <a:pt x="43062" y="56760"/>
                    <a:pt x="23156" y="71642"/>
                    <a:pt x="88" y="85037"/>
                  </a:cubicBezTo>
                  <a:lnTo>
                    <a:pt x="1204" y="89502"/>
                  </a:lnTo>
                  <a:cubicBezTo>
                    <a:pt x="18319" y="84293"/>
                    <a:pt x="33574" y="77223"/>
                    <a:pt x="46968" y="68294"/>
                  </a:cubicBezTo>
                  <a:cubicBezTo>
                    <a:pt x="46968" y="88385"/>
                    <a:pt x="46596" y="106617"/>
                    <a:pt x="45852" y="122988"/>
                  </a:cubicBezTo>
                  <a:lnTo>
                    <a:pt x="61479" y="117407"/>
                  </a:lnTo>
                  <a:lnTo>
                    <a:pt x="61479" y="107361"/>
                  </a:lnTo>
                  <a:lnTo>
                    <a:pt x="110592" y="107361"/>
                  </a:lnTo>
                  <a:cubicBezTo>
                    <a:pt x="94221" y="134894"/>
                    <a:pt x="60735" y="157963"/>
                    <a:pt x="10133" y="176566"/>
                  </a:cubicBezTo>
                  <a:lnTo>
                    <a:pt x="11250" y="179915"/>
                  </a:lnTo>
                  <a:cubicBezTo>
                    <a:pt x="47712" y="171729"/>
                    <a:pt x="80083" y="156474"/>
                    <a:pt x="108360" y="134150"/>
                  </a:cubicBezTo>
                  <a:cubicBezTo>
                    <a:pt x="112825" y="136382"/>
                    <a:pt x="116545" y="138987"/>
                    <a:pt x="119522" y="141963"/>
                  </a:cubicBezTo>
                  <a:cubicBezTo>
                    <a:pt x="100174" y="165776"/>
                    <a:pt x="68176" y="186240"/>
                    <a:pt x="23528" y="203355"/>
                  </a:cubicBezTo>
                  <a:lnTo>
                    <a:pt x="24644" y="206704"/>
                  </a:lnTo>
                  <a:cubicBezTo>
                    <a:pt x="66316" y="197030"/>
                    <a:pt x="101291" y="178799"/>
                    <a:pt x="129568" y="152009"/>
                  </a:cubicBezTo>
                  <a:cubicBezTo>
                    <a:pt x="132544" y="154242"/>
                    <a:pt x="135893" y="157963"/>
                    <a:pt x="139614" y="163171"/>
                  </a:cubicBezTo>
                  <a:cubicBezTo>
                    <a:pt x="111336" y="198890"/>
                    <a:pt x="65572" y="225307"/>
                    <a:pt x="2320" y="242422"/>
                  </a:cubicBezTo>
                  <a:lnTo>
                    <a:pt x="2320" y="246887"/>
                  </a:lnTo>
                  <a:cubicBezTo>
                    <a:pt x="61851" y="237213"/>
                    <a:pt x="110220" y="213773"/>
                    <a:pt x="147427" y="176566"/>
                  </a:cubicBezTo>
                  <a:cubicBezTo>
                    <a:pt x="150404" y="184752"/>
                    <a:pt x="151892" y="193309"/>
                    <a:pt x="151892" y="202239"/>
                  </a:cubicBezTo>
                  <a:cubicBezTo>
                    <a:pt x="151892" y="211169"/>
                    <a:pt x="150218" y="218796"/>
                    <a:pt x="146869" y="225121"/>
                  </a:cubicBezTo>
                  <a:cubicBezTo>
                    <a:pt x="143520" y="231446"/>
                    <a:pt x="139428" y="235725"/>
                    <a:pt x="134591" y="237958"/>
                  </a:cubicBezTo>
                  <a:cubicBezTo>
                    <a:pt x="129754" y="240190"/>
                    <a:pt x="114685" y="239818"/>
                    <a:pt x="89384" y="236841"/>
                  </a:cubicBezTo>
                  <a:lnTo>
                    <a:pt x="89384" y="241306"/>
                  </a:lnTo>
                  <a:cubicBezTo>
                    <a:pt x="110220" y="246515"/>
                    <a:pt x="121382" y="253957"/>
                    <a:pt x="122871" y="263630"/>
                  </a:cubicBezTo>
                  <a:cubicBezTo>
                    <a:pt x="137753" y="259910"/>
                    <a:pt x="148916" y="253585"/>
                    <a:pt x="156357" y="244655"/>
                  </a:cubicBezTo>
                  <a:cubicBezTo>
                    <a:pt x="163798" y="235725"/>
                    <a:pt x="168263" y="224749"/>
                    <a:pt x="169752" y="211727"/>
                  </a:cubicBezTo>
                  <a:cubicBezTo>
                    <a:pt x="171240" y="198704"/>
                    <a:pt x="166775" y="182519"/>
                    <a:pt x="156357" y="163171"/>
                  </a:cubicBezTo>
                  <a:cubicBezTo>
                    <a:pt x="159333" y="161683"/>
                    <a:pt x="163798" y="159823"/>
                    <a:pt x="169752" y="157590"/>
                  </a:cubicBezTo>
                  <a:lnTo>
                    <a:pt x="169752" y="157590"/>
                  </a:lnTo>
                  <a:close/>
                  <a:moveTo>
                    <a:pt x="132917" y="64945"/>
                  </a:moveTo>
                  <a:lnTo>
                    <a:pt x="63712" y="64945"/>
                  </a:lnTo>
                  <a:lnTo>
                    <a:pt x="58131" y="59364"/>
                  </a:lnTo>
                  <a:cubicBezTo>
                    <a:pt x="67804" y="51178"/>
                    <a:pt x="77850" y="42621"/>
                    <a:pt x="88268" y="33691"/>
                  </a:cubicBezTo>
                  <a:lnTo>
                    <a:pt x="157473" y="33691"/>
                  </a:lnTo>
                  <a:lnTo>
                    <a:pt x="132917" y="64945"/>
                  </a:lnTo>
                  <a:close/>
                  <a:moveTo>
                    <a:pt x="61479" y="70526"/>
                  </a:moveTo>
                  <a:lnTo>
                    <a:pt x="123987" y="70526"/>
                  </a:lnTo>
                  <a:cubicBezTo>
                    <a:pt x="121754" y="82432"/>
                    <a:pt x="118406" y="92850"/>
                    <a:pt x="113941" y="101780"/>
                  </a:cubicBezTo>
                  <a:lnTo>
                    <a:pt x="61479" y="101780"/>
                  </a:lnTo>
                  <a:lnTo>
                    <a:pt x="61479" y="70526"/>
                  </a:lnTo>
                  <a:close/>
                  <a:moveTo>
                    <a:pt x="140730" y="70526"/>
                  </a:moveTo>
                  <a:lnTo>
                    <a:pt x="202122" y="70526"/>
                  </a:lnTo>
                  <a:lnTo>
                    <a:pt x="202122" y="101780"/>
                  </a:lnTo>
                  <a:lnTo>
                    <a:pt x="130684" y="101780"/>
                  </a:lnTo>
                  <a:cubicBezTo>
                    <a:pt x="135149" y="91362"/>
                    <a:pt x="138498" y="80944"/>
                    <a:pt x="140730" y="70526"/>
                  </a:cubicBezTo>
                  <a:lnTo>
                    <a:pt x="140730" y="70526"/>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562" name="Graphic 2">
            <a:extLst>
              <a:ext uri="{FF2B5EF4-FFF2-40B4-BE49-F238E27FC236}">
                <a16:creationId xmlns:a16="http://schemas.microsoft.com/office/drawing/2014/main" id="{239FACC5-D600-A062-6E62-B2B3B3DC0375}"/>
              </a:ext>
            </a:extLst>
          </p:cNvPr>
          <p:cNvGrpSpPr/>
          <p:nvPr/>
        </p:nvGrpSpPr>
        <p:grpSpPr>
          <a:xfrm>
            <a:off x="2854353" y="108864"/>
            <a:ext cx="464343" cy="464343"/>
            <a:chOff x="5854303" y="615553"/>
            <a:chExt cx="464343" cy="464343"/>
          </a:xfrm>
        </p:grpSpPr>
        <p:sp>
          <p:nvSpPr>
            <p:cNvPr id="1563" name="Freeform: Shape 1562">
              <a:extLst>
                <a:ext uri="{FF2B5EF4-FFF2-40B4-BE49-F238E27FC236}">
                  <a16:creationId xmlns:a16="http://schemas.microsoft.com/office/drawing/2014/main" id="{CA66E09C-593B-6A0D-F01F-FAB32496C732}"/>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64" name="Freeform: Shape 1563">
              <a:extLst>
                <a:ext uri="{FF2B5EF4-FFF2-40B4-BE49-F238E27FC236}">
                  <a16:creationId xmlns:a16="http://schemas.microsoft.com/office/drawing/2014/main" id="{BDCB910E-CCED-EDFA-3C4F-2B3AEF3B71C2}"/>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sp>
          <p:nvSpPr>
            <p:cNvPr id="1565" name="Freeform: Shape 1564">
              <a:extLst>
                <a:ext uri="{FF2B5EF4-FFF2-40B4-BE49-F238E27FC236}">
                  <a16:creationId xmlns:a16="http://schemas.microsoft.com/office/drawing/2014/main" id="{9A56BE8B-4BC7-FF27-2AEB-9DA8F295E308}"/>
                </a:ext>
              </a:extLst>
            </p:cNvPr>
            <p:cNvSpPr/>
            <p:nvPr/>
          </p:nvSpPr>
          <p:spPr>
            <a:xfrm>
              <a:off x="5963691" y="717686"/>
              <a:ext cx="263425" cy="260077"/>
            </a:xfrm>
            <a:custGeom>
              <a:avLst/>
              <a:gdLst>
                <a:gd name="connsiteX0" fmla="*/ 71681 w 263425"/>
                <a:gd name="connsiteY0" fmla="*/ 83858 h 260077"/>
                <a:gd name="connsiteX1" fmla="*/ 33730 w 263425"/>
                <a:gd name="connsiteY1" fmla="*/ 83858 h 260077"/>
                <a:gd name="connsiteX2" fmla="*/ 33730 w 263425"/>
                <a:gd name="connsiteY2" fmla="*/ 36977 h 260077"/>
                <a:gd name="connsiteX3" fmla="*/ 40427 w 263425"/>
                <a:gd name="connsiteY3" fmla="*/ 29163 h 260077"/>
                <a:gd name="connsiteX4" fmla="*/ 18103 w 263425"/>
                <a:gd name="connsiteY4" fmla="*/ 20233 h 260077"/>
                <a:gd name="connsiteX5" fmla="*/ 19219 w 263425"/>
                <a:gd name="connsiteY5" fmla="*/ 81625 h 260077"/>
                <a:gd name="connsiteX6" fmla="*/ 12522 w 263425"/>
                <a:gd name="connsiteY6" fmla="*/ 87206 h 260077"/>
                <a:gd name="connsiteX7" fmla="*/ 27033 w 263425"/>
                <a:gd name="connsiteY7" fmla="*/ 99484 h 260077"/>
                <a:gd name="connsiteX8" fmla="*/ 33730 w 263425"/>
                <a:gd name="connsiteY8" fmla="*/ 89439 h 260077"/>
                <a:gd name="connsiteX9" fmla="*/ 71681 w 263425"/>
                <a:gd name="connsiteY9" fmla="*/ 89439 h 260077"/>
                <a:gd name="connsiteX10" fmla="*/ 71681 w 263425"/>
                <a:gd name="connsiteY10" fmla="*/ 136319 h 260077"/>
                <a:gd name="connsiteX11" fmla="*/ 5825 w 263425"/>
                <a:gd name="connsiteY11" fmla="*/ 136319 h 260077"/>
                <a:gd name="connsiteX12" fmla="*/ 14754 w 263425"/>
                <a:gd name="connsiteY12" fmla="*/ 145249 h 260077"/>
                <a:gd name="connsiteX13" fmla="*/ 33730 w 263425"/>
                <a:gd name="connsiteY13" fmla="*/ 141900 h 260077"/>
                <a:gd name="connsiteX14" fmla="*/ 29265 w 263425"/>
                <a:gd name="connsiteY14" fmla="*/ 202734 h 260077"/>
                <a:gd name="connsiteX15" fmla="*/ 244 w 263425"/>
                <a:gd name="connsiteY15" fmla="*/ 252405 h 260077"/>
                <a:gd name="connsiteX16" fmla="*/ 2476 w 263425"/>
                <a:gd name="connsiteY16" fmla="*/ 255754 h 260077"/>
                <a:gd name="connsiteX17" fmla="*/ 42101 w 263425"/>
                <a:gd name="connsiteY17" fmla="*/ 207199 h 260077"/>
                <a:gd name="connsiteX18" fmla="*/ 49357 w 263425"/>
                <a:gd name="connsiteY18" fmla="*/ 141900 h 260077"/>
                <a:gd name="connsiteX19" fmla="*/ 71681 w 263425"/>
                <a:gd name="connsiteY19" fmla="*/ 141900 h 260077"/>
                <a:gd name="connsiteX20" fmla="*/ 70565 w 263425"/>
                <a:gd name="connsiteY20" fmla="*/ 257986 h 260077"/>
                <a:gd name="connsiteX21" fmla="*/ 87308 w 263425"/>
                <a:gd name="connsiteY21" fmla="*/ 250173 h 260077"/>
                <a:gd name="connsiteX22" fmla="*/ 86192 w 263425"/>
                <a:gd name="connsiteY22" fmla="*/ 223942 h 260077"/>
                <a:gd name="connsiteX23" fmla="*/ 86192 w 263425"/>
                <a:gd name="connsiteY23" fmla="*/ 20233 h 260077"/>
                <a:gd name="connsiteX24" fmla="*/ 96238 w 263425"/>
                <a:gd name="connsiteY24" fmla="*/ 11304 h 260077"/>
                <a:gd name="connsiteX25" fmla="*/ 70565 w 263425"/>
                <a:gd name="connsiteY25" fmla="*/ 142 h 260077"/>
                <a:gd name="connsiteX26" fmla="*/ 71681 w 263425"/>
                <a:gd name="connsiteY26" fmla="*/ 83858 h 260077"/>
                <a:gd name="connsiteX27" fmla="*/ 71681 w 263425"/>
                <a:gd name="connsiteY27" fmla="*/ 83858 h 260077"/>
                <a:gd name="connsiteX28" fmla="*/ 176605 w 263425"/>
                <a:gd name="connsiteY28" fmla="*/ 20233 h 260077"/>
                <a:gd name="connsiteX29" fmla="*/ 185535 w 263425"/>
                <a:gd name="connsiteY29" fmla="*/ 15769 h 260077"/>
                <a:gd name="connsiteX30" fmla="*/ 164327 w 263425"/>
                <a:gd name="connsiteY30" fmla="*/ 142 h 260077"/>
                <a:gd name="connsiteX31" fmla="*/ 132515 w 263425"/>
                <a:gd name="connsiteY31" fmla="*/ 53720 h 260077"/>
                <a:gd name="connsiteX32" fmla="*/ 94005 w 263425"/>
                <a:gd name="connsiteY32" fmla="*/ 89439 h 260077"/>
                <a:gd name="connsiteX33" fmla="*/ 96238 w 263425"/>
                <a:gd name="connsiteY33" fmla="*/ 92787 h 260077"/>
                <a:gd name="connsiteX34" fmla="*/ 130840 w 263425"/>
                <a:gd name="connsiteY34" fmla="*/ 69905 h 260077"/>
                <a:gd name="connsiteX35" fmla="*/ 162094 w 263425"/>
                <a:gd name="connsiteY35" fmla="*/ 40325 h 260077"/>
                <a:gd name="connsiteX36" fmla="*/ 225718 w 263425"/>
                <a:gd name="connsiteY36" fmla="*/ 40325 h 260077"/>
                <a:gd name="connsiteX37" fmla="*/ 172140 w 263425"/>
                <a:gd name="connsiteY37" fmla="*/ 101717 h 260077"/>
                <a:gd name="connsiteX38" fmla="*/ 89540 w 263425"/>
                <a:gd name="connsiteY38" fmla="*/ 143017 h 260077"/>
                <a:gd name="connsiteX39" fmla="*/ 90657 w 263425"/>
                <a:gd name="connsiteY39" fmla="*/ 146365 h 260077"/>
                <a:gd name="connsiteX40" fmla="*/ 172698 w 263425"/>
                <a:gd name="connsiteY40" fmla="*/ 115111 h 260077"/>
                <a:gd name="connsiteX41" fmla="*/ 224044 w 263425"/>
                <a:gd name="connsiteY41" fmla="*/ 69905 h 260077"/>
                <a:gd name="connsiteX42" fmla="*/ 253623 w 263425"/>
                <a:gd name="connsiteY42" fmla="*/ 45906 h 260077"/>
                <a:gd name="connsiteX43" fmla="*/ 235764 w 263425"/>
                <a:gd name="connsiteY43" fmla="*/ 24698 h 260077"/>
                <a:gd name="connsiteX44" fmla="*/ 224602 w 263425"/>
                <a:gd name="connsiteY44" fmla="*/ 34744 h 260077"/>
                <a:gd name="connsiteX45" fmla="*/ 165443 w 263425"/>
                <a:gd name="connsiteY45" fmla="*/ 34744 h 260077"/>
                <a:gd name="connsiteX46" fmla="*/ 176605 w 263425"/>
                <a:gd name="connsiteY46" fmla="*/ 20233 h 260077"/>
                <a:gd name="connsiteX47" fmla="*/ 176605 w 263425"/>
                <a:gd name="connsiteY47" fmla="*/ 20233 h 260077"/>
                <a:gd name="connsiteX48" fmla="*/ 203394 w 263425"/>
                <a:gd name="connsiteY48" fmla="*/ 148598 h 260077"/>
                <a:gd name="connsiteX49" fmla="*/ 91773 w 263425"/>
                <a:gd name="connsiteY49" fmla="*/ 148598 h 260077"/>
                <a:gd name="connsiteX50" fmla="*/ 100703 w 263425"/>
                <a:gd name="connsiteY50" fmla="*/ 157527 h 260077"/>
                <a:gd name="connsiteX51" fmla="*/ 123027 w 263425"/>
                <a:gd name="connsiteY51" fmla="*/ 154179 h 260077"/>
                <a:gd name="connsiteX52" fmla="*/ 203394 w 263425"/>
                <a:gd name="connsiteY52" fmla="*/ 154179 h 260077"/>
                <a:gd name="connsiteX53" fmla="*/ 203394 w 263425"/>
                <a:gd name="connsiteY53" fmla="*/ 222268 h 260077"/>
                <a:gd name="connsiteX54" fmla="*/ 193906 w 263425"/>
                <a:gd name="connsiteY54" fmla="*/ 231755 h 260077"/>
                <a:gd name="connsiteX55" fmla="*/ 150932 w 263425"/>
                <a:gd name="connsiteY55" fmla="*/ 227849 h 260077"/>
                <a:gd name="connsiteX56" fmla="*/ 150932 w 263425"/>
                <a:gd name="connsiteY56" fmla="*/ 233430 h 260077"/>
                <a:gd name="connsiteX57" fmla="*/ 191116 w 263425"/>
                <a:gd name="connsiteY57" fmla="*/ 260219 h 260077"/>
                <a:gd name="connsiteX58" fmla="*/ 217905 w 263425"/>
                <a:gd name="connsiteY58" fmla="*/ 226733 h 260077"/>
                <a:gd name="connsiteX59" fmla="*/ 217905 w 263425"/>
                <a:gd name="connsiteY59" fmla="*/ 154179 h 260077"/>
                <a:gd name="connsiteX60" fmla="*/ 263669 w 263425"/>
                <a:gd name="connsiteY60" fmla="*/ 154179 h 260077"/>
                <a:gd name="connsiteX61" fmla="*/ 245810 w 263425"/>
                <a:gd name="connsiteY61" fmla="*/ 135203 h 260077"/>
                <a:gd name="connsiteX62" fmla="*/ 232415 w 263425"/>
                <a:gd name="connsiteY62" fmla="*/ 148598 h 260077"/>
                <a:gd name="connsiteX63" fmla="*/ 217905 w 263425"/>
                <a:gd name="connsiteY63" fmla="*/ 148598 h 260077"/>
                <a:gd name="connsiteX64" fmla="*/ 217905 w 263425"/>
                <a:gd name="connsiteY64" fmla="*/ 125157 h 260077"/>
                <a:gd name="connsiteX65" fmla="*/ 226834 w 263425"/>
                <a:gd name="connsiteY65" fmla="*/ 117344 h 260077"/>
                <a:gd name="connsiteX66" fmla="*/ 202278 w 263425"/>
                <a:gd name="connsiteY66" fmla="*/ 106182 h 260077"/>
                <a:gd name="connsiteX67" fmla="*/ 203394 w 263425"/>
                <a:gd name="connsiteY67" fmla="*/ 148598 h 260077"/>
                <a:gd name="connsiteX68" fmla="*/ 203394 w 263425"/>
                <a:gd name="connsiteY68" fmla="*/ 148598 h 260077"/>
                <a:gd name="connsiteX69" fmla="*/ 123027 w 263425"/>
                <a:gd name="connsiteY69" fmla="*/ 165341 h 260077"/>
                <a:gd name="connsiteX70" fmla="*/ 119678 w 263425"/>
                <a:gd name="connsiteY70" fmla="*/ 167573 h 260077"/>
                <a:gd name="connsiteX71" fmla="*/ 134747 w 263425"/>
                <a:gd name="connsiteY71" fmla="*/ 206641 h 260077"/>
                <a:gd name="connsiteX72" fmla="*/ 144793 w 263425"/>
                <a:gd name="connsiteY72" fmla="*/ 216687 h 260077"/>
                <a:gd name="connsiteX73" fmla="*/ 152606 w 263425"/>
                <a:gd name="connsiteY73" fmla="*/ 202176 h 260077"/>
                <a:gd name="connsiteX74" fmla="*/ 147025 w 263425"/>
                <a:gd name="connsiteY74" fmla="*/ 186549 h 260077"/>
                <a:gd name="connsiteX75" fmla="*/ 123027 w 263425"/>
                <a:gd name="connsiteY75" fmla="*/ 165341 h 260077"/>
                <a:gd name="connsiteX76" fmla="*/ 123027 w 263425"/>
                <a:gd name="connsiteY76" fmla="*/ 165341 h 260077"/>
                <a:gd name="connsiteX77" fmla="*/ 150932 w 263425"/>
                <a:gd name="connsiteY77" fmla="*/ 52604 h 260077"/>
                <a:gd name="connsiteX78" fmla="*/ 147583 w 263425"/>
                <a:gd name="connsiteY78" fmla="*/ 54836 h 260077"/>
                <a:gd name="connsiteX79" fmla="*/ 167675 w 263425"/>
                <a:gd name="connsiteY79" fmla="*/ 81625 h 260077"/>
                <a:gd name="connsiteX80" fmla="*/ 177163 w 263425"/>
                <a:gd name="connsiteY80" fmla="*/ 87764 h 260077"/>
                <a:gd name="connsiteX81" fmla="*/ 182186 w 263425"/>
                <a:gd name="connsiteY81" fmla="*/ 74928 h 260077"/>
                <a:gd name="connsiteX82" fmla="*/ 175489 w 263425"/>
                <a:gd name="connsiteY82" fmla="*/ 63208 h 260077"/>
                <a:gd name="connsiteX83" fmla="*/ 150932 w 263425"/>
                <a:gd name="connsiteY83" fmla="*/ 52604 h 260077"/>
                <a:gd name="connsiteX84" fmla="*/ 150932 w 263425"/>
                <a:gd name="connsiteY84" fmla="*/ 52604 h 260077"/>
                <a:gd name="connsiteX85" fmla="*/ 125259 w 263425"/>
                <a:gd name="connsiteY85" fmla="*/ 73812 h 260077"/>
                <a:gd name="connsiteX86" fmla="*/ 121911 w 263425"/>
                <a:gd name="connsiteY86" fmla="*/ 76044 h 260077"/>
                <a:gd name="connsiteX87" fmla="*/ 138096 w 263425"/>
                <a:gd name="connsiteY87" fmla="*/ 101159 h 260077"/>
                <a:gd name="connsiteX88" fmla="*/ 147025 w 263425"/>
                <a:gd name="connsiteY88" fmla="*/ 107856 h 260077"/>
                <a:gd name="connsiteX89" fmla="*/ 152606 w 263425"/>
                <a:gd name="connsiteY89" fmla="*/ 96136 h 260077"/>
                <a:gd name="connsiteX90" fmla="*/ 146467 w 263425"/>
                <a:gd name="connsiteY90" fmla="*/ 84416 h 260077"/>
                <a:gd name="connsiteX91" fmla="*/ 125259 w 263425"/>
                <a:gd name="connsiteY91" fmla="*/ 73812 h 260077"/>
                <a:gd name="connsiteX92" fmla="*/ 125259 w 263425"/>
                <a:gd name="connsiteY92" fmla="*/ 73812 h 260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63425" h="260077">
                  <a:moveTo>
                    <a:pt x="71681" y="83858"/>
                  </a:moveTo>
                  <a:lnTo>
                    <a:pt x="33730" y="83858"/>
                  </a:lnTo>
                  <a:lnTo>
                    <a:pt x="33730" y="36977"/>
                  </a:lnTo>
                  <a:lnTo>
                    <a:pt x="40427" y="29163"/>
                  </a:lnTo>
                  <a:lnTo>
                    <a:pt x="18103" y="20233"/>
                  </a:lnTo>
                  <a:cubicBezTo>
                    <a:pt x="18847" y="30652"/>
                    <a:pt x="19219" y="51115"/>
                    <a:pt x="19219" y="81625"/>
                  </a:cubicBezTo>
                  <a:lnTo>
                    <a:pt x="12522" y="87206"/>
                  </a:lnTo>
                  <a:lnTo>
                    <a:pt x="27033" y="99484"/>
                  </a:lnTo>
                  <a:lnTo>
                    <a:pt x="33730" y="89439"/>
                  </a:lnTo>
                  <a:lnTo>
                    <a:pt x="71681" y="89439"/>
                  </a:lnTo>
                  <a:lnTo>
                    <a:pt x="71681" y="136319"/>
                  </a:lnTo>
                  <a:lnTo>
                    <a:pt x="5825" y="136319"/>
                  </a:lnTo>
                  <a:lnTo>
                    <a:pt x="14754" y="145249"/>
                  </a:lnTo>
                  <a:cubicBezTo>
                    <a:pt x="21452" y="143017"/>
                    <a:pt x="27777" y="141901"/>
                    <a:pt x="33730" y="141900"/>
                  </a:cubicBezTo>
                  <a:cubicBezTo>
                    <a:pt x="34474" y="167945"/>
                    <a:pt x="32986" y="188223"/>
                    <a:pt x="29265" y="202734"/>
                  </a:cubicBezTo>
                  <a:cubicBezTo>
                    <a:pt x="25544" y="217245"/>
                    <a:pt x="15870" y="233802"/>
                    <a:pt x="244" y="252405"/>
                  </a:cubicBezTo>
                  <a:lnTo>
                    <a:pt x="2476" y="255754"/>
                  </a:lnTo>
                  <a:cubicBezTo>
                    <a:pt x="24056" y="238639"/>
                    <a:pt x="37265" y="222454"/>
                    <a:pt x="42101" y="207199"/>
                  </a:cubicBezTo>
                  <a:cubicBezTo>
                    <a:pt x="46938" y="191944"/>
                    <a:pt x="49357" y="170178"/>
                    <a:pt x="49357" y="141900"/>
                  </a:cubicBezTo>
                  <a:lnTo>
                    <a:pt x="71681" y="141900"/>
                  </a:lnTo>
                  <a:cubicBezTo>
                    <a:pt x="71681" y="205897"/>
                    <a:pt x="71309" y="244592"/>
                    <a:pt x="70565" y="257986"/>
                  </a:cubicBezTo>
                  <a:lnTo>
                    <a:pt x="87308" y="250173"/>
                  </a:lnTo>
                  <a:cubicBezTo>
                    <a:pt x="86564" y="237523"/>
                    <a:pt x="86192" y="228779"/>
                    <a:pt x="86192" y="223942"/>
                  </a:cubicBezTo>
                  <a:cubicBezTo>
                    <a:pt x="86192" y="219105"/>
                    <a:pt x="86192" y="151202"/>
                    <a:pt x="86192" y="20233"/>
                  </a:cubicBezTo>
                  <a:lnTo>
                    <a:pt x="96238" y="11304"/>
                  </a:lnTo>
                  <a:lnTo>
                    <a:pt x="70565" y="142"/>
                  </a:lnTo>
                  <a:cubicBezTo>
                    <a:pt x="71309" y="13536"/>
                    <a:pt x="71681" y="41442"/>
                    <a:pt x="71681" y="83858"/>
                  </a:cubicBezTo>
                  <a:lnTo>
                    <a:pt x="71681" y="83858"/>
                  </a:lnTo>
                  <a:close/>
                  <a:moveTo>
                    <a:pt x="176605" y="20233"/>
                  </a:moveTo>
                  <a:lnTo>
                    <a:pt x="185535" y="15769"/>
                  </a:lnTo>
                  <a:lnTo>
                    <a:pt x="164327" y="142"/>
                  </a:lnTo>
                  <a:cubicBezTo>
                    <a:pt x="155397" y="21722"/>
                    <a:pt x="144793" y="39581"/>
                    <a:pt x="132515" y="53720"/>
                  </a:cubicBezTo>
                  <a:cubicBezTo>
                    <a:pt x="120236" y="67859"/>
                    <a:pt x="107400" y="79765"/>
                    <a:pt x="94005" y="89439"/>
                  </a:cubicBezTo>
                  <a:lnTo>
                    <a:pt x="96238" y="92787"/>
                  </a:lnTo>
                  <a:cubicBezTo>
                    <a:pt x="108888" y="86090"/>
                    <a:pt x="120422" y="78463"/>
                    <a:pt x="130840" y="69905"/>
                  </a:cubicBezTo>
                  <a:cubicBezTo>
                    <a:pt x="141258" y="61347"/>
                    <a:pt x="151676" y="51488"/>
                    <a:pt x="162094" y="40325"/>
                  </a:cubicBezTo>
                  <a:lnTo>
                    <a:pt x="225718" y="40325"/>
                  </a:lnTo>
                  <a:cubicBezTo>
                    <a:pt x="211579" y="63394"/>
                    <a:pt x="193720" y="83858"/>
                    <a:pt x="172140" y="101717"/>
                  </a:cubicBezTo>
                  <a:cubicBezTo>
                    <a:pt x="150560" y="119576"/>
                    <a:pt x="123027" y="133343"/>
                    <a:pt x="89540" y="143017"/>
                  </a:cubicBezTo>
                  <a:lnTo>
                    <a:pt x="90657" y="146365"/>
                  </a:lnTo>
                  <a:cubicBezTo>
                    <a:pt x="122655" y="141156"/>
                    <a:pt x="150002" y="130738"/>
                    <a:pt x="172698" y="115111"/>
                  </a:cubicBezTo>
                  <a:cubicBezTo>
                    <a:pt x="195394" y="99485"/>
                    <a:pt x="212509" y="84416"/>
                    <a:pt x="224044" y="69905"/>
                  </a:cubicBezTo>
                  <a:cubicBezTo>
                    <a:pt x="235578" y="55394"/>
                    <a:pt x="245438" y="47395"/>
                    <a:pt x="253623" y="45906"/>
                  </a:cubicBezTo>
                  <a:lnTo>
                    <a:pt x="235764" y="24698"/>
                  </a:lnTo>
                  <a:lnTo>
                    <a:pt x="224602" y="34744"/>
                  </a:lnTo>
                  <a:lnTo>
                    <a:pt x="165443" y="34744"/>
                  </a:lnTo>
                  <a:cubicBezTo>
                    <a:pt x="169163" y="30280"/>
                    <a:pt x="172884" y="25443"/>
                    <a:pt x="176605" y="20233"/>
                  </a:cubicBezTo>
                  <a:lnTo>
                    <a:pt x="176605" y="20233"/>
                  </a:lnTo>
                  <a:close/>
                  <a:moveTo>
                    <a:pt x="203394" y="148598"/>
                  </a:moveTo>
                  <a:lnTo>
                    <a:pt x="91773" y="148598"/>
                  </a:lnTo>
                  <a:lnTo>
                    <a:pt x="100703" y="157527"/>
                  </a:lnTo>
                  <a:cubicBezTo>
                    <a:pt x="107400" y="155295"/>
                    <a:pt x="114841" y="154179"/>
                    <a:pt x="123027" y="154179"/>
                  </a:cubicBezTo>
                  <a:lnTo>
                    <a:pt x="203394" y="154179"/>
                  </a:lnTo>
                  <a:lnTo>
                    <a:pt x="203394" y="222268"/>
                  </a:lnTo>
                  <a:cubicBezTo>
                    <a:pt x="203394" y="228221"/>
                    <a:pt x="200231" y="231383"/>
                    <a:pt x="193906" y="231755"/>
                  </a:cubicBezTo>
                  <a:cubicBezTo>
                    <a:pt x="187581" y="232128"/>
                    <a:pt x="173256" y="230825"/>
                    <a:pt x="150932" y="227849"/>
                  </a:cubicBezTo>
                  <a:lnTo>
                    <a:pt x="150932" y="233430"/>
                  </a:lnTo>
                  <a:cubicBezTo>
                    <a:pt x="176977" y="239383"/>
                    <a:pt x="190371" y="248313"/>
                    <a:pt x="191116" y="260219"/>
                  </a:cubicBezTo>
                  <a:cubicBezTo>
                    <a:pt x="209719" y="255010"/>
                    <a:pt x="218649" y="243848"/>
                    <a:pt x="217905" y="226733"/>
                  </a:cubicBezTo>
                  <a:lnTo>
                    <a:pt x="217905" y="154179"/>
                  </a:lnTo>
                  <a:lnTo>
                    <a:pt x="263669" y="154179"/>
                  </a:lnTo>
                  <a:lnTo>
                    <a:pt x="245810" y="135203"/>
                  </a:lnTo>
                  <a:lnTo>
                    <a:pt x="232415" y="148598"/>
                  </a:lnTo>
                  <a:lnTo>
                    <a:pt x="217905" y="148598"/>
                  </a:lnTo>
                  <a:lnTo>
                    <a:pt x="217905" y="125157"/>
                  </a:lnTo>
                  <a:lnTo>
                    <a:pt x="226834" y="117344"/>
                  </a:lnTo>
                  <a:lnTo>
                    <a:pt x="202278" y="106182"/>
                  </a:lnTo>
                  <a:cubicBezTo>
                    <a:pt x="203022" y="115856"/>
                    <a:pt x="203394" y="129994"/>
                    <a:pt x="203394" y="148598"/>
                  </a:cubicBezTo>
                  <a:lnTo>
                    <a:pt x="203394" y="148598"/>
                  </a:lnTo>
                  <a:close/>
                  <a:moveTo>
                    <a:pt x="123027" y="165341"/>
                  </a:moveTo>
                  <a:lnTo>
                    <a:pt x="119678" y="167573"/>
                  </a:lnTo>
                  <a:cubicBezTo>
                    <a:pt x="127863" y="182456"/>
                    <a:pt x="132886" y="195479"/>
                    <a:pt x="134747" y="206641"/>
                  </a:cubicBezTo>
                  <a:cubicBezTo>
                    <a:pt x="136607" y="217803"/>
                    <a:pt x="139956" y="221151"/>
                    <a:pt x="144793" y="216687"/>
                  </a:cubicBezTo>
                  <a:cubicBezTo>
                    <a:pt x="149630" y="212222"/>
                    <a:pt x="152234" y="207385"/>
                    <a:pt x="152606" y="202176"/>
                  </a:cubicBezTo>
                  <a:cubicBezTo>
                    <a:pt x="152978" y="196967"/>
                    <a:pt x="151118" y="191758"/>
                    <a:pt x="147025" y="186549"/>
                  </a:cubicBezTo>
                  <a:cubicBezTo>
                    <a:pt x="142932" y="181340"/>
                    <a:pt x="134933" y="174271"/>
                    <a:pt x="123027" y="165341"/>
                  </a:cubicBezTo>
                  <a:lnTo>
                    <a:pt x="123027" y="165341"/>
                  </a:lnTo>
                  <a:close/>
                  <a:moveTo>
                    <a:pt x="150932" y="52604"/>
                  </a:moveTo>
                  <a:lnTo>
                    <a:pt x="147583" y="54836"/>
                  </a:lnTo>
                  <a:cubicBezTo>
                    <a:pt x="158001" y="65254"/>
                    <a:pt x="164698" y="74184"/>
                    <a:pt x="167675" y="81625"/>
                  </a:cubicBezTo>
                  <a:cubicBezTo>
                    <a:pt x="170652" y="89067"/>
                    <a:pt x="173814" y="91113"/>
                    <a:pt x="177163" y="87764"/>
                  </a:cubicBezTo>
                  <a:cubicBezTo>
                    <a:pt x="180511" y="84416"/>
                    <a:pt x="182186" y="80137"/>
                    <a:pt x="182186" y="74928"/>
                  </a:cubicBezTo>
                  <a:cubicBezTo>
                    <a:pt x="182186" y="69719"/>
                    <a:pt x="179953" y="65812"/>
                    <a:pt x="175489" y="63208"/>
                  </a:cubicBezTo>
                  <a:cubicBezTo>
                    <a:pt x="171024" y="60603"/>
                    <a:pt x="162838" y="57069"/>
                    <a:pt x="150932" y="52604"/>
                  </a:cubicBezTo>
                  <a:lnTo>
                    <a:pt x="150932" y="52604"/>
                  </a:lnTo>
                  <a:close/>
                  <a:moveTo>
                    <a:pt x="125259" y="73812"/>
                  </a:moveTo>
                  <a:lnTo>
                    <a:pt x="121911" y="76044"/>
                  </a:lnTo>
                  <a:cubicBezTo>
                    <a:pt x="130096" y="84974"/>
                    <a:pt x="135491" y="93345"/>
                    <a:pt x="138096" y="101159"/>
                  </a:cubicBezTo>
                  <a:cubicBezTo>
                    <a:pt x="140700" y="108972"/>
                    <a:pt x="143676" y="111205"/>
                    <a:pt x="147025" y="107856"/>
                  </a:cubicBezTo>
                  <a:cubicBezTo>
                    <a:pt x="150374" y="104508"/>
                    <a:pt x="152234" y="100601"/>
                    <a:pt x="152606" y="96136"/>
                  </a:cubicBezTo>
                  <a:cubicBezTo>
                    <a:pt x="152978" y="91671"/>
                    <a:pt x="150932" y="87764"/>
                    <a:pt x="146467" y="84416"/>
                  </a:cubicBezTo>
                  <a:cubicBezTo>
                    <a:pt x="142002" y="81067"/>
                    <a:pt x="134933" y="77532"/>
                    <a:pt x="125259" y="73812"/>
                  </a:cubicBezTo>
                  <a:lnTo>
                    <a:pt x="125259" y="73812"/>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566" name="Graphic 2">
            <a:extLst>
              <a:ext uri="{FF2B5EF4-FFF2-40B4-BE49-F238E27FC236}">
                <a16:creationId xmlns:a16="http://schemas.microsoft.com/office/drawing/2014/main" id="{9896CED0-A93F-7559-91C0-5E8EB00CD85A}"/>
              </a:ext>
            </a:extLst>
          </p:cNvPr>
          <p:cNvGrpSpPr/>
          <p:nvPr/>
        </p:nvGrpSpPr>
        <p:grpSpPr>
          <a:xfrm>
            <a:off x="805585" y="108864"/>
            <a:ext cx="464343" cy="464343"/>
            <a:chOff x="4139803" y="615553"/>
            <a:chExt cx="464343" cy="464343"/>
          </a:xfrm>
        </p:grpSpPr>
        <p:sp>
          <p:nvSpPr>
            <p:cNvPr id="1567" name="Freeform: Shape 1566">
              <a:extLst>
                <a:ext uri="{FF2B5EF4-FFF2-40B4-BE49-F238E27FC236}">
                  <a16:creationId xmlns:a16="http://schemas.microsoft.com/office/drawing/2014/main" id="{5F880BD5-2BB6-0ADE-38B6-5FCBC7578A24}"/>
                </a:ext>
              </a:extLst>
            </p:cNvPr>
            <p:cNvSpPr/>
            <p:nvPr/>
          </p:nvSpPr>
          <p:spPr>
            <a:xfrm>
              <a:off x="4139803" y="615553"/>
              <a:ext cx="464343" cy="464343"/>
            </a:xfrm>
            <a:custGeom>
              <a:avLst/>
              <a:gdLst>
                <a:gd name="connsiteX0" fmla="*/ 464420 w 464343"/>
                <a:gd name="connsiteY0" fmla="*/ 232188 h 464343"/>
                <a:gd name="connsiteX1" fmla="*/ 232248 w 464343"/>
                <a:gd name="connsiteY1" fmla="*/ 464360 h 464343"/>
                <a:gd name="connsiteX2" fmla="*/ 77 w 464343"/>
                <a:gd name="connsiteY2" fmla="*/ 232188 h 464343"/>
                <a:gd name="connsiteX3" fmla="*/ 232248 w 464343"/>
                <a:gd name="connsiteY3" fmla="*/ 17 h 464343"/>
                <a:gd name="connsiteX4" fmla="*/ 46442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420" y="232188"/>
                  </a:moveTo>
                  <a:cubicBezTo>
                    <a:pt x="464420" y="360347"/>
                    <a:pt x="360407" y="464360"/>
                    <a:pt x="232248" y="464360"/>
                  </a:cubicBezTo>
                  <a:cubicBezTo>
                    <a:pt x="104090" y="464360"/>
                    <a:pt x="77" y="360347"/>
                    <a:pt x="77" y="232188"/>
                  </a:cubicBezTo>
                  <a:cubicBezTo>
                    <a:pt x="77" y="104030"/>
                    <a:pt x="104090" y="17"/>
                    <a:pt x="232248" y="17"/>
                  </a:cubicBezTo>
                  <a:cubicBezTo>
                    <a:pt x="360407" y="17"/>
                    <a:pt x="464420" y="104030"/>
                    <a:pt x="464420" y="23218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68" name="Freeform: Shape 1567">
              <a:extLst>
                <a:ext uri="{FF2B5EF4-FFF2-40B4-BE49-F238E27FC236}">
                  <a16:creationId xmlns:a16="http://schemas.microsoft.com/office/drawing/2014/main" id="{85F1782A-E20D-87FF-7B35-6F8145851E66}"/>
                </a:ext>
              </a:extLst>
            </p:cNvPr>
            <p:cNvSpPr/>
            <p:nvPr/>
          </p:nvSpPr>
          <p:spPr>
            <a:xfrm>
              <a:off x="4174425" y="650175"/>
              <a:ext cx="395099" cy="395099"/>
            </a:xfrm>
            <a:custGeom>
              <a:avLst/>
              <a:gdLst>
                <a:gd name="connsiteX0" fmla="*/ 395176 w 395099"/>
                <a:gd name="connsiteY0" fmla="*/ 197566 h 395099"/>
                <a:gd name="connsiteX1" fmla="*/ 197626 w 395099"/>
                <a:gd name="connsiteY1" fmla="*/ 395116 h 395099"/>
                <a:gd name="connsiteX2" fmla="*/ 77 w 395099"/>
                <a:gd name="connsiteY2" fmla="*/ 197566 h 395099"/>
                <a:gd name="connsiteX3" fmla="*/ 197626 w 395099"/>
                <a:gd name="connsiteY3" fmla="*/ 16 h 395099"/>
                <a:gd name="connsiteX4" fmla="*/ 39517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176" y="197566"/>
                  </a:moveTo>
                  <a:cubicBezTo>
                    <a:pt x="395176" y="306670"/>
                    <a:pt x="306730" y="395116"/>
                    <a:pt x="197626" y="395116"/>
                  </a:cubicBezTo>
                  <a:cubicBezTo>
                    <a:pt x="88523" y="395116"/>
                    <a:pt x="77" y="306670"/>
                    <a:pt x="77" y="197566"/>
                  </a:cubicBezTo>
                  <a:cubicBezTo>
                    <a:pt x="77" y="88463"/>
                    <a:pt x="88523" y="16"/>
                    <a:pt x="197626" y="16"/>
                  </a:cubicBezTo>
                  <a:cubicBezTo>
                    <a:pt x="306730" y="16"/>
                    <a:pt x="395176" y="88463"/>
                    <a:pt x="395176" y="197566"/>
                  </a:cubicBezTo>
                  <a:close/>
                </a:path>
              </a:pathLst>
            </a:custGeom>
            <a:noFill/>
            <a:ln w="19050" cap="rnd">
              <a:solidFill>
                <a:srgbClr val="000000"/>
              </a:solidFill>
              <a:prstDash val="solid"/>
              <a:bevel/>
            </a:ln>
          </p:spPr>
          <p:txBody>
            <a:bodyPr rtlCol="0" anchor="ctr"/>
            <a:lstStyle/>
            <a:p>
              <a:endParaRPr lang="en-US"/>
            </a:p>
          </p:txBody>
        </p:sp>
        <p:sp>
          <p:nvSpPr>
            <p:cNvPr id="1569" name="Freeform: Shape 1568">
              <a:extLst>
                <a:ext uri="{FF2B5EF4-FFF2-40B4-BE49-F238E27FC236}">
                  <a16:creationId xmlns:a16="http://schemas.microsoft.com/office/drawing/2014/main" id="{59FD9680-B9E1-75EE-2519-AB80ACD0E633}"/>
                </a:ext>
              </a:extLst>
            </p:cNvPr>
            <p:cNvSpPr/>
            <p:nvPr/>
          </p:nvSpPr>
          <p:spPr>
            <a:xfrm>
              <a:off x="4246365" y="718021"/>
              <a:ext cx="254532" cy="258960"/>
            </a:xfrm>
            <a:custGeom>
              <a:avLst/>
              <a:gdLst>
                <a:gd name="connsiteX0" fmla="*/ 33154 w 254532"/>
                <a:gd name="connsiteY0" fmla="*/ 167631 h 258960"/>
                <a:gd name="connsiteX1" fmla="*/ 49897 w 254532"/>
                <a:gd name="connsiteY1" fmla="*/ 162050 h 258960"/>
                <a:gd name="connsiteX2" fmla="*/ 49897 w 254532"/>
                <a:gd name="connsiteY2" fmla="*/ 149772 h 258960"/>
                <a:gd name="connsiteX3" fmla="*/ 225142 w 254532"/>
                <a:gd name="connsiteY3" fmla="*/ 147539 h 258960"/>
                <a:gd name="connsiteX4" fmla="*/ 222352 w 254532"/>
                <a:gd name="connsiteY4" fmla="*/ 200001 h 258960"/>
                <a:gd name="connsiteX5" fmla="*/ 213980 w 254532"/>
                <a:gd name="connsiteY5" fmla="*/ 228465 h 258960"/>
                <a:gd name="connsiteX6" fmla="*/ 193888 w 254532"/>
                <a:gd name="connsiteY6" fmla="*/ 235162 h 258960"/>
                <a:gd name="connsiteX7" fmla="*/ 160402 w 254532"/>
                <a:gd name="connsiteY7" fmla="*/ 230139 h 258960"/>
                <a:gd name="connsiteX8" fmla="*/ 159286 w 254532"/>
                <a:gd name="connsiteY8" fmla="*/ 235720 h 258960"/>
                <a:gd name="connsiteX9" fmla="*/ 199469 w 254532"/>
                <a:gd name="connsiteY9" fmla="*/ 259160 h 258960"/>
                <a:gd name="connsiteX10" fmla="*/ 227375 w 254532"/>
                <a:gd name="connsiteY10" fmla="*/ 241301 h 258960"/>
                <a:gd name="connsiteX11" fmla="*/ 237979 w 254532"/>
                <a:gd name="connsiteY11" fmla="*/ 209489 h 258960"/>
                <a:gd name="connsiteX12" fmla="*/ 241885 w 254532"/>
                <a:gd name="connsiteY12" fmla="*/ 153120 h 258960"/>
                <a:gd name="connsiteX13" fmla="*/ 254164 w 254532"/>
                <a:gd name="connsiteY13" fmla="*/ 145307 h 258960"/>
                <a:gd name="connsiteX14" fmla="*/ 232956 w 254532"/>
                <a:gd name="connsiteY14" fmla="*/ 127447 h 258960"/>
                <a:gd name="connsiteX15" fmla="*/ 222910 w 254532"/>
                <a:gd name="connsiteY15" fmla="*/ 141958 h 258960"/>
                <a:gd name="connsiteX16" fmla="*/ 141426 w 254532"/>
                <a:gd name="connsiteY16" fmla="*/ 143074 h 258960"/>
                <a:gd name="connsiteX17" fmla="*/ 141426 w 254532"/>
                <a:gd name="connsiteY17" fmla="*/ 106239 h 258960"/>
                <a:gd name="connsiteX18" fmla="*/ 227375 w 254532"/>
                <a:gd name="connsiteY18" fmla="*/ 106239 h 258960"/>
                <a:gd name="connsiteX19" fmla="*/ 208399 w 254532"/>
                <a:gd name="connsiteY19" fmla="*/ 87264 h 258960"/>
                <a:gd name="connsiteX20" fmla="*/ 195004 w 254532"/>
                <a:gd name="connsiteY20" fmla="*/ 100658 h 258960"/>
                <a:gd name="connsiteX21" fmla="*/ 141426 w 254532"/>
                <a:gd name="connsiteY21" fmla="*/ 100658 h 258960"/>
                <a:gd name="connsiteX22" fmla="*/ 141426 w 254532"/>
                <a:gd name="connsiteY22" fmla="*/ 63823 h 258960"/>
                <a:gd name="connsiteX23" fmla="*/ 227375 w 254532"/>
                <a:gd name="connsiteY23" fmla="*/ 63823 h 258960"/>
                <a:gd name="connsiteX24" fmla="*/ 209515 w 254532"/>
                <a:gd name="connsiteY24" fmla="*/ 45964 h 258960"/>
                <a:gd name="connsiteX25" fmla="*/ 197237 w 254532"/>
                <a:gd name="connsiteY25" fmla="*/ 58242 h 258960"/>
                <a:gd name="connsiteX26" fmla="*/ 141426 w 254532"/>
                <a:gd name="connsiteY26" fmla="*/ 58242 h 258960"/>
                <a:gd name="connsiteX27" fmla="*/ 141426 w 254532"/>
                <a:gd name="connsiteY27" fmla="*/ 20291 h 258960"/>
                <a:gd name="connsiteX28" fmla="*/ 239653 w 254532"/>
                <a:gd name="connsiteY28" fmla="*/ 20291 h 258960"/>
                <a:gd name="connsiteX29" fmla="*/ 219561 w 254532"/>
                <a:gd name="connsiteY29" fmla="*/ 199 h 258960"/>
                <a:gd name="connsiteX30" fmla="*/ 205050 w 254532"/>
                <a:gd name="connsiteY30" fmla="*/ 14710 h 258960"/>
                <a:gd name="connsiteX31" fmla="*/ 53246 w 254532"/>
                <a:gd name="connsiteY31" fmla="*/ 14710 h 258960"/>
                <a:gd name="connsiteX32" fmla="*/ 33154 w 254532"/>
                <a:gd name="connsiteY32" fmla="*/ 4664 h 258960"/>
                <a:gd name="connsiteX33" fmla="*/ 34270 w 254532"/>
                <a:gd name="connsiteY33" fmla="*/ 81125 h 258960"/>
                <a:gd name="connsiteX34" fmla="*/ 33154 w 254532"/>
                <a:gd name="connsiteY34" fmla="*/ 167631 h 258960"/>
                <a:gd name="connsiteX35" fmla="*/ 33154 w 254532"/>
                <a:gd name="connsiteY35" fmla="*/ 167631 h 258960"/>
                <a:gd name="connsiteX36" fmla="*/ 29805 w 254532"/>
                <a:gd name="connsiteY36" fmla="*/ 174328 h 258960"/>
                <a:gd name="connsiteX37" fmla="*/ 9155 w 254532"/>
                <a:gd name="connsiteY37" fmla="*/ 213396 h 258960"/>
                <a:gd name="connsiteX38" fmla="*/ 784 w 254532"/>
                <a:gd name="connsiteY38" fmla="*/ 230697 h 258960"/>
                <a:gd name="connsiteX39" fmla="*/ 15853 w 254532"/>
                <a:gd name="connsiteY39" fmla="*/ 234046 h 258960"/>
                <a:gd name="connsiteX40" fmla="*/ 31480 w 254532"/>
                <a:gd name="connsiteY40" fmla="*/ 216744 h 258960"/>
                <a:gd name="connsiteX41" fmla="*/ 35386 w 254532"/>
                <a:gd name="connsiteY41" fmla="*/ 174328 h 258960"/>
                <a:gd name="connsiteX42" fmla="*/ 29805 w 254532"/>
                <a:gd name="connsiteY42" fmla="*/ 174328 h 258960"/>
                <a:gd name="connsiteX43" fmla="*/ 59943 w 254532"/>
                <a:gd name="connsiteY43" fmla="*/ 175445 h 258960"/>
                <a:gd name="connsiteX44" fmla="*/ 72779 w 254532"/>
                <a:gd name="connsiteY44" fmla="*/ 215070 h 258960"/>
                <a:gd name="connsiteX45" fmla="*/ 81151 w 254532"/>
                <a:gd name="connsiteY45" fmla="*/ 226232 h 258960"/>
                <a:gd name="connsiteX46" fmla="*/ 90639 w 254532"/>
                <a:gd name="connsiteY46" fmla="*/ 215070 h 258960"/>
                <a:gd name="connsiteX47" fmla="*/ 86732 w 254532"/>
                <a:gd name="connsiteY47" fmla="*/ 196653 h 258960"/>
                <a:gd name="connsiteX48" fmla="*/ 63292 w 254532"/>
                <a:gd name="connsiteY48" fmla="*/ 172096 h 258960"/>
                <a:gd name="connsiteX49" fmla="*/ 59943 w 254532"/>
                <a:gd name="connsiteY49" fmla="*/ 175445 h 258960"/>
                <a:gd name="connsiteX50" fmla="*/ 162634 w 254532"/>
                <a:gd name="connsiteY50" fmla="*/ 166515 h 258960"/>
                <a:gd name="connsiteX51" fmla="*/ 181610 w 254532"/>
                <a:gd name="connsiteY51" fmla="*/ 198327 h 258960"/>
                <a:gd name="connsiteX52" fmla="*/ 191098 w 254532"/>
                <a:gd name="connsiteY52" fmla="*/ 210605 h 258960"/>
                <a:gd name="connsiteX53" fmla="*/ 200027 w 254532"/>
                <a:gd name="connsiteY53" fmla="*/ 201676 h 258960"/>
                <a:gd name="connsiteX54" fmla="*/ 196679 w 254532"/>
                <a:gd name="connsiteY54" fmla="*/ 184932 h 258960"/>
                <a:gd name="connsiteX55" fmla="*/ 165983 w 254532"/>
                <a:gd name="connsiteY55" fmla="*/ 163166 h 258960"/>
                <a:gd name="connsiteX56" fmla="*/ 162634 w 254532"/>
                <a:gd name="connsiteY56" fmla="*/ 166515 h 258960"/>
                <a:gd name="connsiteX57" fmla="*/ 49897 w 254532"/>
                <a:gd name="connsiteY57" fmla="*/ 20291 h 258960"/>
                <a:gd name="connsiteX58" fmla="*/ 125799 w 254532"/>
                <a:gd name="connsiteY58" fmla="*/ 20291 h 258960"/>
                <a:gd name="connsiteX59" fmla="*/ 125799 w 254532"/>
                <a:gd name="connsiteY59" fmla="*/ 58242 h 258960"/>
                <a:gd name="connsiteX60" fmla="*/ 49897 w 254532"/>
                <a:gd name="connsiteY60" fmla="*/ 58242 h 258960"/>
                <a:gd name="connsiteX61" fmla="*/ 49897 w 254532"/>
                <a:gd name="connsiteY61" fmla="*/ 20291 h 258960"/>
                <a:gd name="connsiteX62" fmla="*/ 49897 w 254532"/>
                <a:gd name="connsiteY62" fmla="*/ 63823 h 258960"/>
                <a:gd name="connsiteX63" fmla="*/ 125799 w 254532"/>
                <a:gd name="connsiteY63" fmla="*/ 63823 h 258960"/>
                <a:gd name="connsiteX64" fmla="*/ 125799 w 254532"/>
                <a:gd name="connsiteY64" fmla="*/ 100658 h 258960"/>
                <a:gd name="connsiteX65" fmla="*/ 49897 w 254532"/>
                <a:gd name="connsiteY65" fmla="*/ 100658 h 258960"/>
                <a:gd name="connsiteX66" fmla="*/ 49897 w 254532"/>
                <a:gd name="connsiteY66" fmla="*/ 63823 h 258960"/>
                <a:gd name="connsiteX67" fmla="*/ 49897 w 254532"/>
                <a:gd name="connsiteY67" fmla="*/ 106239 h 258960"/>
                <a:gd name="connsiteX68" fmla="*/ 125799 w 254532"/>
                <a:gd name="connsiteY68" fmla="*/ 106239 h 258960"/>
                <a:gd name="connsiteX69" fmla="*/ 125799 w 254532"/>
                <a:gd name="connsiteY69" fmla="*/ 143074 h 258960"/>
                <a:gd name="connsiteX70" fmla="*/ 49897 w 254532"/>
                <a:gd name="connsiteY70" fmla="*/ 144191 h 258960"/>
                <a:gd name="connsiteX71" fmla="*/ 49897 w 254532"/>
                <a:gd name="connsiteY71" fmla="*/ 106239 h 258960"/>
                <a:gd name="connsiteX72" fmla="*/ 110172 w 254532"/>
                <a:gd name="connsiteY72" fmla="*/ 169864 h 258960"/>
                <a:gd name="connsiteX73" fmla="*/ 125799 w 254532"/>
                <a:gd name="connsiteY73" fmla="*/ 202234 h 258960"/>
                <a:gd name="connsiteX74" fmla="*/ 136403 w 254532"/>
                <a:gd name="connsiteY74" fmla="*/ 216744 h 258960"/>
                <a:gd name="connsiteX75" fmla="*/ 145333 w 254532"/>
                <a:gd name="connsiteY75" fmla="*/ 207257 h 258960"/>
                <a:gd name="connsiteX76" fmla="*/ 141426 w 254532"/>
                <a:gd name="connsiteY76" fmla="*/ 190513 h 258960"/>
                <a:gd name="connsiteX77" fmla="*/ 113521 w 254532"/>
                <a:gd name="connsiteY77" fmla="*/ 166515 h 258960"/>
                <a:gd name="connsiteX78" fmla="*/ 110172 w 254532"/>
                <a:gd name="connsiteY78" fmla="*/ 169864 h 25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54532" h="258960">
                  <a:moveTo>
                    <a:pt x="33154" y="167631"/>
                  </a:moveTo>
                  <a:lnTo>
                    <a:pt x="49897" y="162050"/>
                  </a:lnTo>
                  <a:lnTo>
                    <a:pt x="49897" y="149772"/>
                  </a:lnTo>
                  <a:lnTo>
                    <a:pt x="225142" y="147539"/>
                  </a:lnTo>
                  <a:cubicBezTo>
                    <a:pt x="225142" y="169119"/>
                    <a:pt x="224212" y="186607"/>
                    <a:pt x="222352" y="200001"/>
                  </a:cubicBezTo>
                  <a:cubicBezTo>
                    <a:pt x="220491" y="213396"/>
                    <a:pt x="217700" y="222884"/>
                    <a:pt x="213980" y="228465"/>
                  </a:cubicBezTo>
                  <a:cubicBezTo>
                    <a:pt x="210259" y="234046"/>
                    <a:pt x="203562" y="236278"/>
                    <a:pt x="193888" y="235162"/>
                  </a:cubicBezTo>
                  <a:cubicBezTo>
                    <a:pt x="184214" y="234046"/>
                    <a:pt x="173052" y="232371"/>
                    <a:pt x="160402" y="230139"/>
                  </a:cubicBezTo>
                  <a:lnTo>
                    <a:pt x="159286" y="235720"/>
                  </a:lnTo>
                  <a:cubicBezTo>
                    <a:pt x="184586" y="240929"/>
                    <a:pt x="197981" y="248742"/>
                    <a:pt x="199469" y="259160"/>
                  </a:cubicBezTo>
                  <a:cubicBezTo>
                    <a:pt x="212864" y="255440"/>
                    <a:pt x="222165" y="249486"/>
                    <a:pt x="227375" y="241301"/>
                  </a:cubicBezTo>
                  <a:cubicBezTo>
                    <a:pt x="232583" y="233115"/>
                    <a:pt x="236118" y="222511"/>
                    <a:pt x="237979" y="209489"/>
                  </a:cubicBezTo>
                  <a:cubicBezTo>
                    <a:pt x="239839" y="196467"/>
                    <a:pt x="241141" y="177677"/>
                    <a:pt x="241885" y="153120"/>
                  </a:cubicBezTo>
                  <a:lnTo>
                    <a:pt x="254164" y="145307"/>
                  </a:lnTo>
                  <a:lnTo>
                    <a:pt x="232956" y="127447"/>
                  </a:lnTo>
                  <a:lnTo>
                    <a:pt x="222910" y="141958"/>
                  </a:lnTo>
                  <a:lnTo>
                    <a:pt x="141426" y="143074"/>
                  </a:lnTo>
                  <a:lnTo>
                    <a:pt x="141426" y="106239"/>
                  </a:lnTo>
                  <a:lnTo>
                    <a:pt x="227375" y="106239"/>
                  </a:lnTo>
                  <a:lnTo>
                    <a:pt x="208399" y="87264"/>
                  </a:lnTo>
                  <a:lnTo>
                    <a:pt x="195004" y="100658"/>
                  </a:lnTo>
                  <a:lnTo>
                    <a:pt x="141426" y="100658"/>
                  </a:lnTo>
                  <a:lnTo>
                    <a:pt x="141426" y="63823"/>
                  </a:lnTo>
                  <a:lnTo>
                    <a:pt x="227375" y="63823"/>
                  </a:lnTo>
                  <a:lnTo>
                    <a:pt x="209515" y="45964"/>
                  </a:lnTo>
                  <a:lnTo>
                    <a:pt x="197237" y="58242"/>
                  </a:lnTo>
                  <a:lnTo>
                    <a:pt x="141426" y="58242"/>
                  </a:lnTo>
                  <a:lnTo>
                    <a:pt x="141426" y="20291"/>
                  </a:lnTo>
                  <a:lnTo>
                    <a:pt x="239653" y="20291"/>
                  </a:lnTo>
                  <a:lnTo>
                    <a:pt x="219561" y="199"/>
                  </a:lnTo>
                  <a:lnTo>
                    <a:pt x="205050" y="14710"/>
                  </a:lnTo>
                  <a:lnTo>
                    <a:pt x="53246" y="14710"/>
                  </a:lnTo>
                  <a:lnTo>
                    <a:pt x="33154" y="4664"/>
                  </a:lnTo>
                  <a:cubicBezTo>
                    <a:pt x="33898" y="27733"/>
                    <a:pt x="34270" y="53220"/>
                    <a:pt x="34270" y="81125"/>
                  </a:cubicBezTo>
                  <a:cubicBezTo>
                    <a:pt x="34270" y="109030"/>
                    <a:pt x="33898" y="137866"/>
                    <a:pt x="33154" y="167631"/>
                  </a:cubicBezTo>
                  <a:lnTo>
                    <a:pt x="33154" y="167631"/>
                  </a:lnTo>
                  <a:close/>
                  <a:moveTo>
                    <a:pt x="29805" y="174328"/>
                  </a:moveTo>
                  <a:cubicBezTo>
                    <a:pt x="24596" y="193676"/>
                    <a:pt x="17713" y="206698"/>
                    <a:pt x="9155" y="213396"/>
                  </a:cubicBezTo>
                  <a:cubicBezTo>
                    <a:pt x="598" y="220093"/>
                    <a:pt x="-2193" y="225860"/>
                    <a:pt x="784" y="230697"/>
                  </a:cubicBezTo>
                  <a:cubicBezTo>
                    <a:pt x="3760" y="235534"/>
                    <a:pt x="8783" y="236650"/>
                    <a:pt x="15853" y="234046"/>
                  </a:cubicBezTo>
                  <a:cubicBezTo>
                    <a:pt x="22922" y="231441"/>
                    <a:pt x="28131" y="225674"/>
                    <a:pt x="31480" y="216744"/>
                  </a:cubicBezTo>
                  <a:cubicBezTo>
                    <a:pt x="34828" y="207815"/>
                    <a:pt x="36130" y="193676"/>
                    <a:pt x="35386" y="174328"/>
                  </a:cubicBezTo>
                  <a:lnTo>
                    <a:pt x="29805" y="174328"/>
                  </a:lnTo>
                  <a:close/>
                  <a:moveTo>
                    <a:pt x="59943" y="175445"/>
                  </a:moveTo>
                  <a:cubicBezTo>
                    <a:pt x="68128" y="192560"/>
                    <a:pt x="72407" y="205768"/>
                    <a:pt x="72779" y="215070"/>
                  </a:cubicBezTo>
                  <a:cubicBezTo>
                    <a:pt x="73152" y="224372"/>
                    <a:pt x="75942" y="228093"/>
                    <a:pt x="81151" y="226232"/>
                  </a:cubicBezTo>
                  <a:cubicBezTo>
                    <a:pt x="86360" y="224372"/>
                    <a:pt x="89523" y="220651"/>
                    <a:pt x="90639" y="215070"/>
                  </a:cubicBezTo>
                  <a:cubicBezTo>
                    <a:pt x="91755" y="209489"/>
                    <a:pt x="90452" y="203350"/>
                    <a:pt x="86732" y="196653"/>
                  </a:cubicBezTo>
                  <a:cubicBezTo>
                    <a:pt x="83011" y="189955"/>
                    <a:pt x="75198" y="181770"/>
                    <a:pt x="63292" y="172096"/>
                  </a:cubicBezTo>
                  <a:lnTo>
                    <a:pt x="59943" y="175445"/>
                  </a:lnTo>
                  <a:close/>
                  <a:moveTo>
                    <a:pt x="162634" y="166515"/>
                  </a:moveTo>
                  <a:cubicBezTo>
                    <a:pt x="173052" y="178421"/>
                    <a:pt x="179377" y="189025"/>
                    <a:pt x="181610" y="198327"/>
                  </a:cubicBezTo>
                  <a:cubicBezTo>
                    <a:pt x="183842" y="207629"/>
                    <a:pt x="187005" y="211721"/>
                    <a:pt x="191098" y="210605"/>
                  </a:cubicBezTo>
                  <a:cubicBezTo>
                    <a:pt x="195190" y="209489"/>
                    <a:pt x="198167" y="206512"/>
                    <a:pt x="200027" y="201676"/>
                  </a:cubicBezTo>
                  <a:cubicBezTo>
                    <a:pt x="201887" y="196839"/>
                    <a:pt x="200771" y="191258"/>
                    <a:pt x="196679" y="184932"/>
                  </a:cubicBezTo>
                  <a:cubicBezTo>
                    <a:pt x="192586" y="178607"/>
                    <a:pt x="182354" y="171352"/>
                    <a:pt x="165983" y="163166"/>
                  </a:cubicBezTo>
                  <a:lnTo>
                    <a:pt x="162634" y="166515"/>
                  </a:lnTo>
                  <a:close/>
                  <a:moveTo>
                    <a:pt x="49897" y="20291"/>
                  </a:moveTo>
                  <a:lnTo>
                    <a:pt x="125799" y="20291"/>
                  </a:lnTo>
                  <a:lnTo>
                    <a:pt x="125799" y="58242"/>
                  </a:lnTo>
                  <a:lnTo>
                    <a:pt x="49897" y="58242"/>
                  </a:lnTo>
                  <a:lnTo>
                    <a:pt x="49897" y="20291"/>
                  </a:lnTo>
                  <a:close/>
                  <a:moveTo>
                    <a:pt x="49897" y="63823"/>
                  </a:moveTo>
                  <a:lnTo>
                    <a:pt x="125799" y="63823"/>
                  </a:lnTo>
                  <a:lnTo>
                    <a:pt x="125799" y="100658"/>
                  </a:lnTo>
                  <a:lnTo>
                    <a:pt x="49897" y="100658"/>
                  </a:lnTo>
                  <a:lnTo>
                    <a:pt x="49897" y="63823"/>
                  </a:lnTo>
                  <a:close/>
                  <a:moveTo>
                    <a:pt x="49897" y="106239"/>
                  </a:moveTo>
                  <a:lnTo>
                    <a:pt x="125799" y="106239"/>
                  </a:lnTo>
                  <a:lnTo>
                    <a:pt x="125799" y="143074"/>
                  </a:lnTo>
                  <a:lnTo>
                    <a:pt x="49897" y="144191"/>
                  </a:lnTo>
                  <a:lnTo>
                    <a:pt x="49897" y="106239"/>
                  </a:lnTo>
                  <a:close/>
                  <a:moveTo>
                    <a:pt x="110172" y="169864"/>
                  </a:moveTo>
                  <a:cubicBezTo>
                    <a:pt x="118358" y="180282"/>
                    <a:pt x="123567" y="191072"/>
                    <a:pt x="125799" y="202234"/>
                  </a:cubicBezTo>
                  <a:cubicBezTo>
                    <a:pt x="128032" y="213396"/>
                    <a:pt x="131566" y="218233"/>
                    <a:pt x="136403" y="216744"/>
                  </a:cubicBezTo>
                  <a:cubicBezTo>
                    <a:pt x="141240" y="215256"/>
                    <a:pt x="144217" y="212093"/>
                    <a:pt x="145333" y="207257"/>
                  </a:cubicBezTo>
                  <a:cubicBezTo>
                    <a:pt x="146449" y="202420"/>
                    <a:pt x="145146" y="196839"/>
                    <a:pt x="141426" y="190513"/>
                  </a:cubicBezTo>
                  <a:cubicBezTo>
                    <a:pt x="137705" y="184188"/>
                    <a:pt x="128404" y="176189"/>
                    <a:pt x="113521" y="166515"/>
                  </a:cubicBezTo>
                  <a:lnTo>
                    <a:pt x="110172" y="169864"/>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570" name="Graphic 2">
            <a:extLst>
              <a:ext uri="{FF2B5EF4-FFF2-40B4-BE49-F238E27FC236}">
                <a16:creationId xmlns:a16="http://schemas.microsoft.com/office/drawing/2014/main" id="{2D9B3C11-F6BF-BEB0-F92D-9FBAAEAC945E}"/>
              </a:ext>
            </a:extLst>
          </p:cNvPr>
          <p:cNvGrpSpPr/>
          <p:nvPr/>
        </p:nvGrpSpPr>
        <p:grpSpPr>
          <a:xfrm>
            <a:off x="5599554" y="108864"/>
            <a:ext cx="464343" cy="464343"/>
            <a:chOff x="8140303" y="615553"/>
            <a:chExt cx="464343" cy="464343"/>
          </a:xfrm>
        </p:grpSpPr>
        <p:sp>
          <p:nvSpPr>
            <p:cNvPr id="1571" name="Freeform: Shape 1570">
              <a:extLst>
                <a:ext uri="{FF2B5EF4-FFF2-40B4-BE49-F238E27FC236}">
                  <a16:creationId xmlns:a16="http://schemas.microsoft.com/office/drawing/2014/main" id="{AAE75996-740E-0858-3B6A-3E347A3720AC}"/>
                </a:ext>
              </a:extLst>
            </p:cNvPr>
            <p:cNvSpPr/>
            <p:nvPr/>
          </p:nvSpPr>
          <p:spPr>
            <a:xfrm>
              <a:off x="8140303" y="615553"/>
              <a:ext cx="464343" cy="464343"/>
            </a:xfrm>
            <a:custGeom>
              <a:avLst/>
              <a:gdLst>
                <a:gd name="connsiteX0" fmla="*/ 464840 w 464343"/>
                <a:gd name="connsiteY0" fmla="*/ 232188 h 464343"/>
                <a:gd name="connsiteX1" fmla="*/ 232668 w 464343"/>
                <a:gd name="connsiteY1" fmla="*/ 464360 h 464343"/>
                <a:gd name="connsiteX2" fmla="*/ 497 w 464343"/>
                <a:gd name="connsiteY2" fmla="*/ 232188 h 464343"/>
                <a:gd name="connsiteX3" fmla="*/ 232668 w 464343"/>
                <a:gd name="connsiteY3" fmla="*/ 17 h 464343"/>
                <a:gd name="connsiteX4" fmla="*/ 46484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840" y="232188"/>
                  </a:moveTo>
                  <a:cubicBezTo>
                    <a:pt x="464840" y="360347"/>
                    <a:pt x="360827" y="464360"/>
                    <a:pt x="232668" y="464360"/>
                  </a:cubicBezTo>
                  <a:cubicBezTo>
                    <a:pt x="104510" y="464360"/>
                    <a:pt x="497" y="360347"/>
                    <a:pt x="497" y="232188"/>
                  </a:cubicBezTo>
                  <a:cubicBezTo>
                    <a:pt x="497" y="104030"/>
                    <a:pt x="104510" y="17"/>
                    <a:pt x="232668" y="17"/>
                  </a:cubicBezTo>
                  <a:cubicBezTo>
                    <a:pt x="360827" y="17"/>
                    <a:pt x="464840" y="104030"/>
                    <a:pt x="464840" y="23218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72" name="Freeform: Shape 1571">
              <a:extLst>
                <a:ext uri="{FF2B5EF4-FFF2-40B4-BE49-F238E27FC236}">
                  <a16:creationId xmlns:a16="http://schemas.microsoft.com/office/drawing/2014/main" id="{FC07E3EA-A33D-6A1C-BF0D-BC0DF5C845A3}"/>
                </a:ext>
              </a:extLst>
            </p:cNvPr>
            <p:cNvSpPr/>
            <p:nvPr/>
          </p:nvSpPr>
          <p:spPr>
            <a:xfrm>
              <a:off x="8174925" y="650175"/>
              <a:ext cx="395099" cy="395099"/>
            </a:xfrm>
            <a:custGeom>
              <a:avLst/>
              <a:gdLst>
                <a:gd name="connsiteX0" fmla="*/ 395596 w 395099"/>
                <a:gd name="connsiteY0" fmla="*/ 197566 h 395099"/>
                <a:gd name="connsiteX1" fmla="*/ 198046 w 395099"/>
                <a:gd name="connsiteY1" fmla="*/ 395116 h 395099"/>
                <a:gd name="connsiteX2" fmla="*/ 497 w 395099"/>
                <a:gd name="connsiteY2" fmla="*/ 197566 h 395099"/>
                <a:gd name="connsiteX3" fmla="*/ 198046 w 395099"/>
                <a:gd name="connsiteY3" fmla="*/ 16 h 395099"/>
                <a:gd name="connsiteX4" fmla="*/ 39559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596" y="197566"/>
                  </a:moveTo>
                  <a:cubicBezTo>
                    <a:pt x="395596" y="306670"/>
                    <a:pt x="307150" y="395116"/>
                    <a:pt x="198046" y="395116"/>
                  </a:cubicBezTo>
                  <a:cubicBezTo>
                    <a:pt x="88943" y="395116"/>
                    <a:pt x="497" y="306670"/>
                    <a:pt x="497" y="197566"/>
                  </a:cubicBezTo>
                  <a:cubicBezTo>
                    <a:pt x="497" y="88463"/>
                    <a:pt x="88943" y="16"/>
                    <a:pt x="198046" y="16"/>
                  </a:cubicBezTo>
                  <a:cubicBezTo>
                    <a:pt x="307150" y="16"/>
                    <a:pt x="395596" y="88463"/>
                    <a:pt x="395596" y="197566"/>
                  </a:cubicBezTo>
                  <a:close/>
                </a:path>
              </a:pathLst>
            </a:custGeom>
            <a:noFill/>
            <a:ln w="19050" cap="rnd">
              <a:solidFill>
                <a:srgbClr val="000000"/>
              </a:solidFill>
              <a:prstDash val="solid"/>
              <a:bevel/>
            </a:ln>
          </p:spPr>
          <p:txBody>
            <a:bodyPr rtlCol="0" anchor="ctr"/>
            <a:lstStyle/>
            <a:p>
              <a:endParaRPr lang="en-US"/>
            </a:p>
          </p:txBody>
        </p:sp>
        <p:sp>
          <p:nvSpPr>
            <p:cNvPr id="1573" name="Freeform: Shape 1572">
              <a:extLst>
                <a:ext uri="{FF2B5EF4-FFF2-40B4-BE49-F238E27FC236}">
                  <a16:creationId xmlns:a16="http://schemas.microsoft.com/office/drawing/2014/main" id="{4AA6F51B-FF0C-ED2A-759F-6576CB6410E5}"/>
                </a:ext>
              </a:extLst>
            </p:cNvPr>
            <p:cNvSpPr/>
            <p:nvPr/>
          </p:nvSpPr>
          <p:spPr>
            <a:xfrm>
              <a:off x="8239645" y="716012"/>
              <a:ext cx="265658" cy="263425"/>
            </a:xfrm>
            <a:custGeom>
              <a:avLst/>
              <a:gdLst>
                <a:gd name="connsiteX0" fmla="*/ 58248 w 265658"/>
                <a:gd name="connsiteY0" fmla="*/ 81688 h 263425"/>
                <a:gd name="connsiteX1" fmla="*/ 121872 w 265658"/>
                <a:gd name="connsiteY1" fmla="*/ 81688 h 263425"/>
                <a:gd name="connsiteX2" fmla="*/ 121872 w 265658"/>
                <a:gd name="connsiteY2" fmla="*/ 118523 h 263425"/>
                <a:gd name="connsiteX3" fmla="*/ 58248 w 265658"/>
                <a:gd name="connsiteY3" fmla="*/ 118523 h 263425"/>
                <a:gd name="connsiteX4" fmla="*/ 58248 w 265658"/>
                <a:gd name="connsiteY4" fmla="*/ 81688 h 263425"/>
                <a:gd name="connsiteX5" fmla="*/ 136382 w 265658"/>
                <a:gd name="connsiteY5" fmla="*/ 81688 h 263425"/>
                <a:gd name="connsiteX6" fmla="*/ 202239 w 265658"/>
                <a:gd name="connsiteY6" fmla="*/ 81688 h 263425"/>
                <a:gd name="connsiteX7" fmla="*/ 202239 w 265658"/>
                <a:gd name="connsiteY7" fmla="*/ 118523 h 263425"/>
                <a:gd name="connsiteX8" fmla="*/ 136382 w 265658"/>
                <a:gd name="connsiteY8" fmla="*/ 118523 h 263425"/>
                <a:gd name="connsiteX9" fmla="*/ 136382 w 265658"/>
                <a:gd name="connsiteY9" fmla="*/ 81688 h 263425"/>
                <a:gd name="connsiteX10" fmla="*/ 58248 w 265658"/>
                <a:gd name="connsiteY10" fmla="*/ 124104 h 263425"/>
                <a:gd name="connsiteX11" fmla="*/ 121872 w 265658"/>
                <a:gd name="connsiteY11" fmla="*/ 124104 h 263425"/>
                <a:gd name="connsiteX12" fmla="*/ 121872 w 265658"/>
                <a:gd name="connsiteY12" fmla="*/ 157590 h 263425"/>
                <a:gd name="connsiteX13" fmla="*/ 58248 w 265658"/>
                <a:gd name="connsiteY13" fmla="*/ 157590 h 263425"/>
                <a:gd name="connsiteX14" fmla="*/ 58248 w 265658"/>
                <a:gd name="connsiteY14" fmla="*/ 124104 h 263425"/>
                <a:gd name="connsiteX15" fmla="*/ 136382 w 265658"/>
                <a:gd name="connsiteY15" fmla="*/ 124104 h 263425"/>
                <a:gd name="connsiteX16" fmla="*/ 202239 w 265658"/>
                <a:gd name="connsiteY16" fmla="*/ 124104 h 263425"/>
                <a:gd name="connsiteX17" fmla="*/ 202239 w 265658"/>
                <a:gd name="connsiteY17" fmla="*/ 157590 h 263425"/>
                <a:gd name="connsiteX18" fmla="*/ 136382 w 265658"/>
                <a:gd name="connsiteY18" fmla="*/ 157590 h 263425"/>
                <a:gd name="connsiteX19" fmla="*/ 136382 w 265658"/>
                <a:gd name="connsiteY19" fmla="*/ 124104 h 263425"/>
                <a:gd name="connsiteX20" fmla="*/ 43737 w 265658"/>
                <a:gd name="connsiteY20" fmla="*/ 123546 h 263425"/>
                <a:gd name="connsiteX21" fmla="*/ 42621 w 265658"/>
                <a:gd name="connsiteY21" fmla="*/ 182147 h 263425"/>
                <a:gd name="connsiteX22" fmla="*/ 58248 w 265658"/>
                <a:gd name="connsiteY22" fmla="*/ 174334 h 263425"/>
                <a:gd name="connsiteX23" fmla="*/ 58248 w 265658"/>
                <a:gd name="connsiteY23" fmla="*/ 163171 h 263425"/>
                <a:gd name="connsiteX24" fmla="*/ 121872 w 265658"/>
                <a:gd name="connsiteY24" fmla="*/ 163171 h 263425"/>
                <a:gd name="connsiteX25" fmla="*/ 121872 w 265658"/>
                <a:gd name="connsiteY25" fmla="*/ 200006 h 263425"/>
                <a:gd name="connsiteX26" fmla="*/ 205 w 265658"/>
                <a:gd name="connsiteY26" fmla="*/ 200006 h 263425"/>
                <a:gd name="connsiteX27" fmla="*/ 9134 w 265658"/>
                <a:gd name="connsiteY27" fmla="*/ 208936 h 263425"/>
                <a:gd name="connsiteX28" fmla="*/ 31458 w 265658"/>
                <a:gd name="connsiteY28" fmla="*/ 205588 h 263425"/>
                <a:gd name="connsiteX29" fmla="*/ 121872 w 265658"/>
                <a:gd name="connsiteY29" fmla="*/ 205588 h 263425"/>
                <a:gd name="connsiteX30" fmla="*/ 120755 w 265658"/>
                <a:gd name="connsiteY30" fmla="*/ 263630 h 263425"/>
                <a:gd name="connsiteX31" fmla="*/ 137498 w 265658"/>
                <a:gd name="connsiteY31" fmla="*/ 258049 h 263425"/>
                <a:gd name="connsiteX32" fmla="*/ 136382 w 265658"/>
                <a:gd name="connsiteY32" fmla="*/ 205588 h 263425"/>
                <a:gd name="connsiteX33" fmla="*/ 265863 w 265658"/>
                <a:gd name="connsiteY33" fmla="*/ 205588 h 263425"/>
                <a:gd name="connsiteX34" fmla="*/ 242422 w 265658"/>
                <a:gd name="connsiteY34" fmla="*/ 183263 h 263425"/>
                <a:gd name="connsiteX35" fmla="*/ 224563 w 265658"/>
                <a:gd name="connsiteY35" fmla="*/ 200006 h 263425"/>
                <a:gd name="connsiteX36" fmla="*/ 136382 w 265658"/>
                <a:gd name="connsiteY36" fmla="*/ 200006 h 263425"/>
                <a:gd name="connsiteX37" fmla="*/ 136382 w 265658"/>
                <a:gd name="connsiteY37" fmla="*/ 163171 h 263425"/>
                <a:gd name="connsiteX38" fmla="*/ 202239 w 265658"/>
                <a:gd name="connsiteY38" fmla="*/ 163171 h 263425"/>
                <a:gd name="connsiteX39" fmla="*/ 202239 w 265658"/>
                <a:gd name="connsiteY39" fmla="*/ 177682 h 263425"/>
                <a:gd name="connsiteX40" fmla="*/ 217866 w 265658"/>
                <a:gd name="connsiteY40" fmla="*/ 170985 h 263425"/>
                <a:gd name="connsiteX41" fmla="*/ 216749 w 265658"/>
                <a:gd name="connsiteY41" fmla="*/ 87269 h 263425"/>
                <a:gd name="connsiteX42" fmla="*/ 227912 w 265658"/>
                <a:gd name="connsiteY42" fmla="*/ 80572 h 263425"/>
                <a:gd name="connsiteX43" fmla="*/ 211168 w 265658"/>
                <a:gd name="connsiteY43" fmla="*/ 63829 h 263425"/>
                <a:gd name="connsiteX44" fmla="*/ 198890 w 265658"/>
                <a:gd name="connsiteY44" fmla="*/ 76107 h 263425"/>
                <a:gd name="connsiteX45" fmla="*/ 136382 w 265658"/>
                <a:gd name="connsiteY45" fmla="*/ 76107 h 263425"/>
                <a:gd name="connsiteX46" fmla="*/ 136382 w 265658"/>
                <a:gd name="connsiteY46" fmla="*/ 47085 h 263425"/>
                <a:gd name="connsiteX47" fmla="*/ 250236 w 265658"/>
                <a:gd name="connsiteY47" fmla="*/ 47085 h 263425"/>
                <a:gd name="connsiteX48" fmla="*/ 230144 w 265658"/>
                <a:gd name="connsiteY48" fmla="*/ 26994 h 263425"/>
                <a:gd name="connsiteX49" fmla="*/ 214517 w 265658"/>
                <a:gd name="connsiteY49" fmla="*/ 41504 h 263425"/>
                <a:gd name="connsiteX50" fmla="*/ 136382 w 265658"/>
                <a:gd name="connsiteY50" fmla="*/ 41504 h 263425"/>
                <a:gd name="connsiteX51" fmla="*/ 136382 w 265658"/>
                <a:gd name="connsiteY51" fmla="*/ 19180 h 263425"/>
                <a:gd name="connsiteX52" fmla="*/ 149777 w 265658"/>
                <a:gd name="connsiteY52" fmla="*/ 9134 h 263425"/>
                <a:gd name="connsiteX53" fmla="*/ 120755 w 265658"/>
                <a:gd name="connsiteY53" fmla="*/ 205 h 263425"/>
                <a:gd name="connsiteX54" fmla="*/ 121872 w 265658"/>
                <a:gd name="connsiteY54" fmla="*/ 41504 h 263425"/>
                <a:gd name="connsiteX55" fmla="*/ 14715 w 265658"/>
                <a:gd name="connsiteY55" fmla="*/ 41504 h 263425"/>
                <a:gd name="connsiteX56" fmla="*/ 23645 w 265658"/>
                <a:gd name="connsiteY56" fmla="*/ 50434 h 263425"/>
                <a:gd name="connsiteX57" fmla="*/ 45969 w 265658"/>
                <a:gd name="connsiteY57" fmla="*/ 47085 h 263425"/>
                <a:gd name="connsiteX58" fmla="*/ 121872 w 265658"/>
                <a:gd name="connsiteY58" fmla="*/ 47085 h 263425"/>
                <a:gd name="connsiteX59" fmla="*/ 121872 w 265658"/>
                <a:gd name="connsiteY59" fmla="*/ 76107 h 263425"/>
                <a:gd name="connsiteX60" fmla="*/ 60480 w 265658"/>
                <a:gd name="connsiteY60" fmla="*/ 76107 h 263425"/>
                <a:gd name="connsiteX61" fmla="*/ 42621 w 265658"/>
                <a:gd name="connsiteY61" fmla="*/ 66061 h 263425"/>
                <a:gd name="connsiteX62" fmla="*/ 43737 w 265658"/>
                <a:gd name="connsiteY62" fmla="*/ 123546 h 263425"/>
                <a:gd name="connsiteX63" fmla="*/ 43737 w 265658"/>
                <a:gd name="connsiteY63" fmla="*/ 123546 h 26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65658" h="263425">
                  <a:moveTo>
                    <a:pt x="58248" y="81688"/>
                  </a:moveTo>
                  <a:lnTo>
                    <a:pt x="121872" y="81688"/>
                  </a:lnTo>
                  <a:lnTo>
                    <a:pt x="121872" y="118523"/>
                  </a:lnTo>
                  <a:lnTo>
                    <a:pt x="58248" y="118523"/>
                  </a:lnTo>
                  <a:lnTo>
                    <a:pt x="58248" y="81688"/>
                  </a:lnTo>
                  <a:close/>
                  <a:moveTo>
                    <a:pt x="136382" y="81688"/>
                  </a:moveTo>
                  <a:lnTo>
                    <a:pt x="202239" y="81688"/>
                  </a:lnTo>
                  <a:lnTo>
                    <a:pt x="202239" y="118523"/>
                  </a:lnTo>
                  <a:lnTo>
                    <a:pt x="136382" y="118523"/>
                  </a:lnTo>
                  <a:lnTo>
                    <a:pt x="136382" y="81688"/>
                  </a:lnTo>
                  <a:close/>
                  <a:moveTo>
                    <a:pt x="58248" y="124104"/>
                  </a:moveTo>
                  <a:lnTo>
                    <a:pt x="121872" y="124104"/>
                  </a:lnTo>
                  <a:lnTo>
                    <a:pt x="121872" y="157590"/>
                  </a:lnTo>
                  <a:lnTo>
                    <a:pt x="58248" y="157590"/>
                  </a:lnTo>
                  <a:lnTo>
                    <a:pt x="58248" y="124104"/>
                  </a:lnTo>
                  <a:close/>
                  <a:moveTo>
                    <a:pt x="136382" y="124104"/>
                  </a:moveTo>
                  <a:lnTo>
                    <a:pt x="202239" y="124104"/>
                  </a:lnTo>
                  <a:lnTo>
                    <a:pt x="202239" y="157590"/>
                  </a:lnTo>
                  <a:lnTo>
                    <a:pt x="136382" y="157590"/>
                  </a:lnTo>
                  <a:lnTo>
                    <a:pt x="136382" y="124104"/>
                  </a:lnTo>
                  <a:close/>
                  <a:moveTo>
                    <a:pt x="43737" y="123546"/>
                  </a:moveTo>
                  <a:cubicBezTo>
                    <a:pt x="43737" y="149219"/>
                    <a:pt x="43364" y="168753"/>
                    <a:pt x="42621" y="182147"/>
                  </a:cubicBezTo>
                  <a:lnTo>
                    <a:pt x="58248" y="174334"/>
                  </a:lnTo>
                  <a:lnTo>
                    <a:pt x="58248" y="163171"/>
                  </a:lnTo>
                  <a:lnTo>
                    <a:pt x="121872" y="163171"/>
                  </a:lnTo>
                  <a:lnTo>
                    <a:pt x="121872" y="200006"/>
                  </a:lnTo>
                  <a:lnTo>
                    <a:pt x="205" y="200006"/>
                  </a:lnTo>
                  <a:lnTo>
                    <a:pt x="9134" y="208936"/>
                  </a:lnTo>
                  <a:cubicBezTo>
                    <a:pt x="15831" y="206704"/>
                    <a:pt x="23273" y="205588"/>
                    <a:pt x="31458" y="205588"/>
                  </a:cubicBezTo>
                  <a:lnTo>
                    <a:pt x="121872" y="205588"/>
                  </a:lnTo>
                  <a:cubicBezTo>
                    <a:pt x="121871" y="232377"/>
                    <a:pt x="121499" y="251724"/>
                    <a:pt x="120755" y="263630"/>
                  </a:cubicBezTo>
                  <a:lnTo>
                    <a:pt x="137498" y="258049"/>
                  </a:lnTo>
                  <a:cubicBezTo>
                    <a:pt x="136755" y="239446"/>
                    <a:pt x="136382" y="221959"/>
                    <a:pt x="136382" y="205588"/>
                  </a:cubicBezTo>
                  <a:lnTo>
                    <a:pt x="265863" y="205588"/>
                  </a:lnTo>
                  <a:lnTo>
                    <a:pt x="242422" y="183263"/>
                  </a:lnTo>
                  <a:lnTo>
                    <a:pt x="224563" y="200006"/>
                  </a:lnTo>
                  <a:lnTo>
                    <a:pt x="136382" y="200006"/>
                  </a:lnTo>
                  <a:lnTo>
                    <a:pt x="136382" y="163171"/>
                  </a:lnTo>
                  <a:lnTo>
                    <a:pt x="202239" y="163171"/>
                  </a:lnTo>
                  <a:lnTo>
                    <a:pt x="202239" y="177682"/>
                  </a:lnTo>
                  <a:lnTo>
                    <a:pt x="217866" y="170985"/>
                  </a:lnTo>
                  <a:cubicBezTo>
                    <a:pt x="217122" y="158335"/>
                    <a:pt x="216749" y="130429"/>
                    <a:pt x="216749" y="87269"/>
                  </a:cubicBezTo>
                  <a:lnTo>
                    <a:pt x="227912" y="80572"/>
                  </a:lnTo>
                  <a:lnTo>
                    <a:pt x="211168" y="63829"/>
                  </a:lnTo>
                  <a:lnTo>
                    <a:pt x="198890" y="76107"/>
                  </a:lnTo>
                  <a:lnTo>
                    <a:pt x="136382" y="76107"/>
                  </a:lnTo>
                  <a:lnTo>
                    <a:pt x="136382" y="47085"/>
                  </a:lnTo>
                  <a:lnTo>
                    <a:pt x="250236" y="47085"/>
                  </a:lnTo>
                  <a:lnTo>
                    <a:pt x="230144" y="26994"/>
                  </a:lnTo>
                  <a:lnTo>
                    <a:pt x="214517" y="41504"/>
                  </a:lnTo>
                  <a:lnTo>
                    <a:pt x="136382" y="41504"/>
                  </a:lnTo>
                  <a:lnTo>
                    <a:pt x="136382" y="19180"/>
                  </a:lnTo>
                  <a:lnTo>
                    <a:pt x="149777" y="9134"/>
                  </a:lnTo>
                  <a:lnTo>
                    <a:pt x="120755" y="205"/>
                  </a:lnTo>
                  <a:cubicBezTo>
                    <a:pt x="121499" y="14343"/>
                    <a:pt x="121871" y="28110"/>
                    <a:pt x="121872" y="41504"/>
                  </a:cubicBezTo>
                  <a:lnTo>
                    <a:pt x="14715" y="41504"/>
                  </a:lnTo>
                  <a:lnTo>
                    <a:pt x="23645" y="50434"/>
                  </a:lnTo>
                  <a:cubicBezTo>
                    <a:pt x="30342" y="48202"/>
                    <a:pt x="37784" y="47086"/>
                    <a:pt x="45969" y="47085"/>
                  </a:cubicBezTo>
                  <a:lnTo>
                    <a:pt x="121872" y="47085"/>
                  </a:lnTo>
                  <a:lnTo>
                    <a:pt x="121872" y="76107"/>
                  </a:lnTo>
                  <a:lnTo>
                    <a:pt x="60480" y="76107"/>
                  </a:lnTo>
                  <a:lnTo>
                    <a:pt x="42621" y="66061"/>
                  </a:lnTo>
                  <a:cubicBezTo>
                    <a:pt x="43364" y="78712"/>
                    <a:pt x="43737" y="97873"/>
                    <a:pt x="43737" y="123546"/>
                  </a:cubicBezTo>
                  <a:lnTo>
                    <a:pt x="43737" y="123546"/>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574" name="Graphic 2">
            <a:extLst>
              <a:ext uri="{FF2B5EF4-FFF2-40B4-BE49-F238E27FC236}">
                <a16:creationId xmlns:a16="http://schemas.microsoft.com/office/drawing/2014/main" id="{33DB1569-A49C-C95C-8D58-B42D2B0E9CDC}"/>
              </a:ext>
            </a:extLst>
          </p:cNvPr>
          <p:cNvGrpSpPr/>
          <p:nvPr/>
        </p:nvGrpSpPr>
        <p:grpSpPr>
          <a:xfrm>
            <a:off x="4912291" y="108864"/>
            <a:ext cx="464343" cy="464343"/>
            <a:chOff x="7568803" y="615553"/>
            <a:chExt cx="464343" cy="464343"/>
          </a:xfrm>
        </p:grpSpPr>
        <p:sp>
          <p:nvSpPr>
            <p:cNvPr id="1575" name="Freeform: Shape 1574">
              <a:extLst>
                <a:ext uri="{FF2B5EF4-FFF2-40B4-BE49-F238E27FC236}">
                  <a16:creationId xmlns:a16="http://schemas.microsoft.com/office/drawing/2014/main" id="{C027FD2D-A611-35CD-BC46-FF4BD539BFEC}"/>
                </a:ext>
              </a:extLst>
            </p:cNvPr>
            <p:cNvSpPr/>
            <p:nvPr/>
          </p:nvSpPr>
          <p:spPr>
            <a:xfrm>
              <a:off x="7568803" y="615553"/>
              <a:ext cx="464343" cy="464343"/>
            </a:xfrm>
            <a:custGeom>
              <a:avLst/>
              <a:gdLst>
                <a:gd name="connsiteX0" fmla="*/ 464780 w 464343"/>
                <a:gd name="connsiteY0" fmla="*/ 232188 h 464343"/>
                <a:gd name="connsiteX1" fmla="*/ 232608 w 464343"/>
                <a:gd name="connsiteY1" fmla="*/ 464360 h 464343"/>
                <a:gd name="connsiteX2" fmla="*/ 437 w 464343"/>
                <a:gd name="connsiteY2" fmla="*/ 232188 h 464343"/>
                <a:gd name="connsiteX3" fmla="*/ 232608 w 464343"/>
                <a:gd name="connsiteY3" fmla="*/ 17 h 464343"/>
                <a:gd name="connsiteX4" fmla="*/ 46478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780" y="232188"/>
                  </a:moveTo>
                  <a:cubicBezTo>
                    <a:pt x="464780" y="360347"/>
                    <a:pt x="360767" y="464360"/>
                    <a:pt x="232608" y="464360"/>
                  </a:cubicBezTo>
                  <a:cubicBezTo>
                    <a:pt x="104450" y="464360"/>
                    <a:pt x="437" y="360347"/>
                    <a:pt x="437" y="232188"/>
                  </a:cubicBezTo>
                  <a:cubicBezTo>
                    <a:pt x="437" y="104030"/>
                    <a:pt x="104450" y="17"/>
                    <a:pt x="232608" y="17"/>
                  </a:cubicBezTo>
                  <a:cubicBezTo>
                    <a:pt x="360767" y="17"/>
                    <a:pt x="464780" y="104030"/>
                    <a:pt x="464780" y="23218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76" name="Freeform: Shape 1575">
              <a:extLst>
                <a:ext uri="{FF2B5EF4-FFF2-40B4-BE49-F238E27FC236}">
                  <a16:creationId xmlns:a16="http://schemas.microsoft.com/office/drawing/2014/main" id="{50E9CFC9-5179-8028-BEBA-93016A793568}"/>
                </a:ext>
              </a:extLst>
            </p:cNvPr>
            <p:cNvSpPr/>
            <p:nvPr/>
          </p:nvSpPr>
          <p:spPr>
            <a:xfrm>
              <a:off x="7603425" y="650175"/>
              <a:ext cx="395099" cy="395099"/>
            </a:xfrm>
            <a:custGeom>
              <a:avLst/>
              <a:gdLst>
                <a:gd name="connsiteX0" fmla="*/ 395536 w 395099"/>
                <a:gd name="connsiteY0" fmla="*/ 197566 h 395099"/>
                <a:gd name="connsiteX1" fmla="*/ 197986 w 395099"/>
                <a:gd name="connsiteY1" fmla="*/ 395116 h 395099"/>
                <a:gd name="connsiteX2" fmla="*/ 437 w 395099"/>
                <a:gd name="connsiteY2" fmla="*/ 197566 h 395099"/>
                <a:gd name="connsiteX3" fmla="*/ 197986 w 395099"/>
                <a:gd name="connsiteY3" fmla="*/ 16 h 395099"/>
                <a:gd name="connsiteX4" fmla="*/ 39553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536" y="197566"/>
                  </a:moveTo>
                  <a:cubicBezTo>
                    <a:pt x="395536" y="306670"/>
                    <a:pt x="307090" y="395116"/>
                    <a:pt x="197986" y="395116"/>
                  </a:cubicBezTo>
                  <a:cubicBezTo>
                    <a:pt x="88883" y="395116"/>
                    <a:pt x="437" y="306670"/>
                    <a:pt x="437" y="197566"/>
                  </a:cubicBezTo>
                  <a:cubicBezTo>
                    <a:pt x="437" y="88463"/>
                    <a:pt x="88883" y="16"/>
                    <a:pt x="197986" y="16"/>
                  </a:cubicBezTo>
                  <a:cubicBezTo>
                    <a:pt x="307090" y="16"/>
                    <a:pt x="395536" y="88463"/>
                    <a:pt x="395536" y="197566"/>
                  </a:cubicBezTo>
                  <a:close/>
                </a:path>
              </a:pathLst>
            </a:custGeom>
            <a:noFill/>
            <a:ln w="19050" cap="rnd">
              <a:solidFill>
                <a:srgbClr val="000000"/>
              </a:solidFill>
              <a:prstDash val="solid"/>
              <a:bevel/>
            </a:ln>
          </p:spPr>
          <p:txBody>
            <a:bodyPr rtlCol="0" anchor="ctr"/>
            <a:lstStyle/>
            <a:p>
              <a:endParaRPr lang="en-US"/>
            </a:p>
          </p:txBody>
        </p:sp>
        <p:sp>
          <p:nvSpPr>
            <p:cNvPr id="1577" name="Freeform: Shape 1576">
              <a:extLst>
                <a:ext uri="{FF2B5EF4-FFF2-40B4-BE49-F238E27FC236}">
                  <a16:creationId xmlns:a16="http://schemas.microsoft.com/office/drawing/2014/main" id="{2B9B0FE1-B1DB-1EAE-910E-A038331B3BF3}"/>
                </a:ext>
              </a:extLst>
            </p:cNvPr>
            <p:cNvSpPr/>
            <p:nvPr/>
          </p:nvSpPr>
          <p:spPr>
            <a:xfrm>
              <a:off x="7675365" y="718021"/>
              <a:ext cx="254532" cy="258960"/>
            </a:xfrm>
            <a:custGeom>
              <a:avLst/>
              <a:gdLst>
                <a:gd name="connsiteX0" fmla="*/ 33514 w 254532"/>
                <a:gd name="connsiteY0" fmla="*/ 167631 h 258960"/>
                <a:gd name="connsiteX1" fmla="*/ 50257 w 254532"/>
                <a:gd name="connsiteY1" fmla="*/ 162050 h 258960"/>
                <a:gd name="connsiteX2" fmla="*/ 50257 w 254532"/>
                <a:gd name="connsiteY2" fmla="*/ 149772 h 258960"/>
                <a:gd name="connsiteX3" fmla="*/ 225502 w 254532"/>
                <a:gd name="connsiteY3" fmla="*/ 147539 h 258960"/>
                <a:gd name="connsiteX4" fmla="*/ 222712 w 254532"/>
                <a:gd name="connsiteY4" fmla="*/ 200001 h 258960"/>
                <a:gd name="connsiteX5" fmla="*/ 214340 w 254532"/>
                <a:gd name="connsiteY5" fmla="*/ 228465 h 258960"/>
                <a:gd name="connsiteX6" fmla="*/ 194248 w 254532"/>
                <a:gd name="connsiteY6" fmla="*/ 235162 h 258960"/>
                <a:gd name="connsiteX7" fmla="*/ 160762 w 254532"/>
                <a:gd name="connsiteY7" fmla="*/ 230139 h 258960"/>
                <a:gd name="connsiteX8" fmla="*/ 159646 w 254532"/>
                <a:gd name="connsiteY8" fmla="*/ 235720 h 258960"/>
                <a:gd name="connsiteX9" fmla="*/ 199829 w 254532"/>
                <a:gd name="connsiteY9" fmla="*/ 259160 h 258960"/>
                <a:gd name="connsiteX10" fmla="*/ 227735 w 254532"/>
                <a:gd name="connsiteY10" fmla="*/ 241301 h 258960"/>
                <a:gd name="connsiteX11" fmla="*/ 238339 w 254532"/>
                <a:gd name="connsiteY11" fmla="*/ 209489 h 258960"/>
                <a:gd name="connsiteX12" fmla="*/ 242245 w 254532"/>
                <a:gd name="connsiteY12" fmla="*/ 153120 h 258960"/>
                <a:gd name="connsiteX13" fmla="*/ 254524 w 254532"/>
                <a:gd name="connsiteY13" fmla="*/ 145307 h 258960"/>
                <a:gd name="connsiteX14" fmla="*/ 233316 w 254532"/>
                <a:gd name="connsiteY14" fmla="*/ 127447 h 258960"/>
                <a:gd name="connsiteX15" fmla="*/ 223270 w 254532"/>
                <a:gd name="connsiteY15" fmla="*/ 141958 h 258960"/>
                <a:gd name="connsiteX16" fmla="*/ 141786 w 254532"/>
                <a:gd name="connsiteY16" fmla="*/ 143074 h 258960"/>
                <a:gd name="connsiteX17" fmla="*/ 141786 w 254532"/>
                <a:gd name="connsiteY17" fmla="*/ 106239 h 258960"/>
                <a:gd name="connsiteX18" fmla="*/ 227735 w 254532"/>
                <a:gd name="connsiteY18" fmla="*/ 106239 h 258960"/>
                <a:gd name="connsiteX19" fmla="*/ 208759 w 254532"/>
                <a:gd name="connsiteY19" fmla="*/ 87264 h 258960"/>
                <a:gd name="connsiteX20" fmla="*/ 195364 w 254532"/>
                <a:gd name="connsiteY20" fmla="*/ 100658 h 258960"/>
                <a:gd name="connsiteX21" fmla="*/ 141786 w 254532"/>
                <a:gd name="connsiteY21" fmla="*/ 100658 h 258960"/>
                <a:gd name="connsiteX22" fmla="*/ 141786 w 254532"/>
                <a:gd name="connsiteY22" fmla="*/ 63823 h 258960"/>
                <a:gd name="connsiteX23" fmla="*/ 227735 w 254532"/>
                <a:gd name="connsiteY23" fmla="*/ 63823 h 258960"/>
                <a:gd name="connsiteX24" fmla="*/ 209875 w 254532"/>
                <a:gd name="connsiteY24" fmla="*/ 45964 h 258960"/>
                <a:gd name="connsiteX25" fmla="*/ 197597 w 254532"/>
                <a:gd name="connsiteY25" fmla="*/ 58242 h 258960"/>
                <a:gd name="connsiteX26" fmla="*/ 141786 w 254532"/>
                <a:gd name="connsiteY26" fmla="*/ 58242 h 258960"/>
                <a:gd name="connsiteX27" fmla="*/ 141786 w 254532"/>
                <a:gd name="connsiteY27" fmla="*/ 20291 h 258960"/>
                <a:gd name="connsiteX28" fmla="*/ 240013 w 254532"/>
                <a:gd name="connsiteY28" fmla="*/ 20291 h 258960"/>
                <a:gd name="connsiteX29" fmla="*/ 219921 w 254532"/>
                <a:gd name="connsiteY29" fmla="*/ 199 h 258960"/>
                <a:gd name="connsiteX30" fmla="*/ 205410 w 254532"/>
                <a:gd name="connsiteY30" fmla="*/ 14710 h 258960"/>
                <a:gd name="connsiteX31" fmla="*/ 53606 w 254532"/>
                <a:gd name="connsiteY31" fmla="*/ 14710 h 258960"/>
                <a:gd name="connsiteX32" fmla="*/ 33514 w 254532"/>
                <a:gd name="connsiteY32" fmla="*/ 4664 h 258960"/>
                <a:gd name="connsiteX33" fmla="*/ 34630 w 254532"/>
                <a:gd name="connsiteY33" fmla="*/ 81125 h 258960"/>
                <a:gd name="connsiteX34" fmla="*/ 33514 w 254532"/>
                <a:gd name="connsiteY34" fmla="*/ 167631 h 258960"/>
                <a:gd name="connsiteX35" fmla="*/ 33514 w 254532"/>
                <a:gd name="connsiteY35" fmla="*/ 167631 h 258960"/>
                <a:gd name="connsiteX36" fmla="*/ 30165 w 254532"/>
                <a:gd name="connsiteY36" fmla="*/ 174328 h 258960"/>
                <a:gd name="connsiteX37" fmla="*/ 9515 w 254532"/>
                <a:gd name="connsiteY37" fmla="*/ 213396 h 258960"/>
                <a:gd name="connsiteX38" fmla="*/ 1144 w 254532"/>
                <a:gd name="connsiteY38" fmla="*/ 230697 h 258960"/>
                <a:gd name="connsiteX39" fmla="*/ 16213 w 254532"/>
                <a:gd name="connsiteY39" fmla="*/ 234046 h 258960"/>
                <a:gd name="connsiteX40" fmla="*/ 31840 w 254532"/>
                <a:gd name="connsiteY40" fmla="*/ 216744 h 258960"/>
                <a:gd name="connsiteX41" fmla="*/ 35746 w 254532"/>
                <a:gd name="connsiteY41" fmla="*/ 174328 h 258960"/>
                <a:gd name="connsiteX42" fmla="*/ 30165 w 254532"/>
                <a:gd name="connsiteY42" fmla="*/ 174328 h 258960"/>
                <a:gd name="connsiteX43" fmla="*/ 60303 w 254532"/>
                <a:gd name="connsiteY43" fmla="*/ 175445 h 258960"/>
                <a:gd name="connsiteX44" fmla="*/ 73139 w 254532"/>
                <a:gd name="connsiteY44" fmla="*/ 215070 h 258960"/>
                <a:gd name="connsiteX45" fmla="*/ 81511 w 254532"/>
                <a:gd name="connsiteY45" fmla="*/ 226232 h 258960"/>
                <a:gd name="connsiteX46" fmla="*/ 90999 w 254532"/>
                <a:gd name="connsiteY46" fmla="*/ 215070 h 258960"/>
                <a:gd name="connsiteX47" fmla="*/ 87092 w 254532"/>
                <a:gd name="connsiteY47" fmla="*/ 196653 h 258960"/>
                <a:gd name="connsiteX48" fmla="*/ 63652 w 254532"/>
                <a:gd name="connsiteY48" fmla="*/ 172096 h 258960"/>
                <a:gd name="connsiteX49" fmla="*/ 60303 w 254532"/>
                <a:gd name="connsiteY49" fmla="*/ 175445 h 258960"/>
                <a:gd name="connsiteX50" fmla="*/ 162994 w 254532"/>
                <a:gd name="connsiteY50" fmla="*/ 166515 h 258960"/>
                <a:gd name="connsiteX51" fmla="*/ 181970 w 254532"/>
                <a:gd name="connsiteY51" fmla="*/ 198327 h 258960"/>
                <a:gd name="connsiteX52" fmla="*/ 191458 w 254532"/>
                <a:gd name="connsiteY52" fmla="*/ 210605 h 258960"/>
                <a:gd name="connsiteX53" fmla="*/ 200387 w 254532"/>
                <a:gd name="connsiteY53" fmla="*/ 201676 h 258960"/>
                <a:gd name="connsiteX54" fmla="*/ 197039 w 254532"/>
                <a:gd name="connsiteY54" fmla="*/ 184932 h 258960"/>
                <a:gd name="connsiteX55" fmla="*/ 166343 w 254532"/>
                <a:gd name="connsiteY55" fmla="*/ 163166 h 258960"/>
                <a:gd name="connsiteX56" fmla="*/ 162994 w 254532"/>
                <a:gd name="connsiteY56" fmla="*/ 166515 h 258960"/>
                <a:gd name="connsiteX57" fmla="*/ 50257 w 254532"/>
                <a:gd name="connsiteY57" fmla="*/ 20291 h 258960"/>
                <a:gd name="connsiteX58" fmla="*/ 126159 w 254532"/>
                <a:gd name="connsiteY58" fmla="*/ 20291 h 258960"/>
                <a:gd name="connsiteX59" fmla="*/ 126159 w 254532"/>
                <a:gd name="connsiteY59" fmla="*/ 58242 h 258960"/>
                <a:gd name="connsiteX60" fmla="*/ 50257 w 254532"/>
                <a:gd name="connsiteY60" fmla="*/ 58242 h 258960"/>
                <a:gd name="connsiteX61" fmla="*/ 50257 w 254532"/>
                <a:gd name="connsiteY61" fmla="*/ 20291 h 258960"/>
                <a:gd name="connsiteX62" fmla="*/ 50257 w 254532"/>
                <a:gd name="connsiteY62" fmla="*/ 63823 h 258960"/>
                <a:gd name="connsiteX63" fmla="*/ 126159 w 254532"/>
                <a:gd name="connsiteY63" fmla="*/ 63823 h 258960"/>
                <a:gd name="connsiteX64" fmla="*/ 126159 w 254532"/>
                <a:gd name="connsiteY64" fmla="*/ 100658 h 258960"/>
                <a:gd name="connsiteX65" fmla="*/ 50257 w 254532"/>
                <a:gd name="connsiteY65" fmla="*/ 100658 h 258960"/>
                <a:gd name="connsiteX66" fmla="*/ 50257 w 254532"/>
                <a:gd name="connsiteY66" fmla="*/ 63823 h 258960"/>
                <a:gd name="connsiteX67" fmla="*/ 50257 w 254532"/>
                <a:gd name="connsiteY67" fmla="*/ 106239 h 258960"/>
                <a:gd name="connsiteX68" fmla="*/ 126159 w 254532"/>
                <a:gd name="connsiteY68" fmla="*/ 106239 h 258960"/>
                <a:gd name="connsiteX69" fmla="*/ 126159 w 254532"/>
                <a:gd name="connsiteY69" fmla="*/ 143074 h 258960"/>
                <a:gd name="connsiteX70" fmla="*/ 50257 w 254532"/>
                <a:gd name="connsiteY70" fmla="*/ 144191 h 258960"/>
                <a:gd name="connsiteX71" fmla="*/ 50257 w 254532"/>
                <a:gd name="connsiteY71" fmla="*/ 106239 h 258960"/>
                <a:gd name="connsiteX72" fmla="*/ 110532 w 254532"/>
                <a:gd name="connsiteY72" fmla="*/ 169864 h 258960"/>
                <a:gd name="connsiteX73" fmla="*/ 126159 w 254532"/>
                <a:gd name="connsiteY73" fmla="*/ 202234 h 258960"/>
                <a:gd name="connsiteX74" fmla="*/ 136763 w 254532"/>
                <a:gd name="connsiteY74" fmla="*/ 216744 h 258960"/>
                <a:gd name="connsiteX75" fmla="*/ 145693 w 254532"/>
                <a:gd name="connsiteY75" fmla="*/ 207257 h 258960"/>
                <a:gd name="connsiteX76" fmla="*/ 141786 w 254532"/>
                <a:gd name="connsiteY76" fmla="*/ 190513 h 258960"/>
                <a:gd name="connsiteX77" fmla="*/ 113881 w 254532"/>
                <a:gd name="connsiteY77" fmla="*/ 166515 h 258960"/>
                <a:gd name="connsiteX78" fmla="*/ 110532 w 254532"/>
                <a:gd name="connsiteY78" fmla="*/ 169864 h 25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54532" h="258960">
                  <a:moveTo>
                    <a:pt x="33514" y="167631"/>
                  </a:moveTo>
                  <a:lnTo>
                    <a:pt x="50257" y="162050"/>
                  </a:lnTo>
                  <a:lnTo>
                    <a:pt x="50257" y="149772"/>
                  </a:lnTo>
                  <a:lnTo>
                    <a:pt x="225502" y="147539"/>
                  </a:lnTo>
                  <a:cubicBezTo>
                    <a:pt x="225502" y="169119"/>
                    <a:pt x="224572" y="186607"/>
                    <a:pt x="222712" y="200001"/>
                  </a:cubicBezTo>
                  <a:cubicBezTo>
                    <a:pt x="220851" y="213396"/>
                    <a:pt x="218060" y="222884"/>
                    <a:pt x="214340" y="228465"/>
                  </a:cubicBezTo>
                  <a:cubicBezTo>
                    <a:pt x="210619" y="234046"/>
                    <a:pt x="203922" y="236278"/>
                    <a:pt x="194248" y="235162"/>
                  </a:cubicBezTo>
                  <a:cubicBezTo>
                    <a:pt x="184574" y="234046"/>
                    <a:pt x="173412" y="232371"/>
                    <a:pt x="160762" y="230139"/>
                  </a:cubicBezTo>
                  <a:lnTo>
                    <a:pt x="159646" y="235720"/>
                  </a:lnTo>
                  <a:cubicBezTo>
                    <a:pt x="184946" y="240929"/>
                    <a:pt x="198341" y="248742"/>
                    <a:pt x="199829" y="259160"/>
                  </a:cubicBezTo>
                  <a:cubicBezTo>
                    <a:pt x="213224" y="255440"/>
                    <a:pt x="222525" y="249486"/>
                    <a:pt x="227735" y="241301"/>
                  </a:cubicBezTo>
                  <a:cubicBezTo>
                    <a:pt x="232943" y="233115"/>
                    <a:pt x="236478" y="222511"/>
                    <a:pt x="238339" y="209489"/>
                  </a:cubicBezTo>
                  <a:cubicBezTo>
                    <a:pt x="240199" y="196467"/>
                    <a:pt x="241501" y="177677"/>
                    <a:pt x="242245" y="153120"/>
                  </a:cubicBezTo>
                  <a:lnTo>
                    <a:pt x="254524" y="145307"/>
                  </a:lnTo>
                  <a:lnTo>
                    <a:pt x="233316" y="127447"/>
                  </a:lnTo>
                  <a:lnTo>
                    <a:pt x="223270" y="141958"/>
                  </a:lnTo>
                  <a:lnTo>
                    <a:pt x="141786" y="143074"/>
                  </a:lnTo>
                  <a:lnTo>
                    <a:pt x="141786" y="106239"/>
                  </a:lnTo>
                  <a:lnTo>
                    <a:pt x="227735" y="106239"/>
                  </a:lnTo>
                  <a:lnTo>
                    <a:pt x="208759" y="87264"/>
                  </a:lnTo>
                  <a:lnTo>
                    <a:pt x="195364" y="100658"/>
                  </a:lnTo>
                  <a:lnTo>
                    <a:pt x="141786" y="100658"/>
                  </a:lnTo>
                  <a:lnTo>
                    <a:pt x="141786" y="63823"/>
                  </a:lnTo>
                  <a:lnTo>
                    <a:pt x="227735" y="63823"/>
                  </a:lnTo>
                  <a:lnTo>
                    <a:pt x="209875" y="45964"/>
                  </a:lnTo>
                  <a:lnTo>
                    <a:pt x="197597" y="58242"/>
                  </a:lnTo>
                  <a:lnTo>
                    <a:pt x="141786" y="58242"/>
                  </a:lnTo>
                  <a:lnTo>
                    <a:pt x="141786" y="20291"/>
                  </a:lnTo>
                  <a:lnTo>
                    <a:pt x="240013" y="20291"/>
                  </a:lnTo>
                  <a:lnTo>
                    <a:pt x="219921" y="199"/>
                  </a:lnTo>
                  <a:lnTo>
                    <a:pt x="205410" y="14710"/>
                  </a:lnTo>
                  <a:lnTo>
                    <a:pt x="53606" y="14710"/>
                  </a:lnTo>
                  <a:lnTo>
                    <a:pt x="33514" y="4664"/>
                  </a:lnTo>
                  <a:cubicBezTo>
                    <a:pt x="34258" y="27733"/>
                    <a:pt x="34630" y="53220"/>
                    <a:pt x="34630" y="81125"/>
                  </a:cubicBezTo>
                  <a:cubicBezTo>
                    <a:pt x="34630" y="109030"/>
                    <a:pt x="34258" y="137866"/>
                    <a:pt x="33514" y="167631"/>
                  </a:cubicBezTo>
                  <a:lnTo>
                    <a:pt x="33514" y="167631"/>
                  </a:lnTo>
                  <a:close/>
                  <a:moveTo>
                    <a:pt x="30165" y="174328"/>
                  </a:moveTo>
                  <a:cubicBezTo>
                    <a:pt x="24956" y="193676"/>
                    <a:pt x="18073" y="206698"/>
                    <a:pt x="9515" y="213396"/>
                  </a:cubicBezTo>
                  <a:cubicBezTo>
                    <a:pt x="958" y="220093"/>
                    <a:pt x="-1833" y="225860"/>
                    <a:pt x="1144" y="230697"/>
                  </a:cubicBezTo>
                  <a:cubicBezTo>
                    <a:pt x="4120" y="235534"/>
                    <a:pt x="9143" y="236650"/>
                    <a:pt x="16213" y="234046"/>
                  </a:cubicBezTo>
                  <a:cubicBezTo>
                    <a:pt x="23282" y="231441"/>
                    <a:pt x="28491" y="225674"/>
                    <a:pt x="31840" y="216744"/>
                  </a:cubicBezTo>
                  <a:cubicBezTo>
                    <a:pt x="35188" y="207815"/>
                    <a:pt x="36490" y="193676"/>
                    <a:pt x="35746" y="174328"/>
                  </a:cubicBezTo>
                  <a:lnTo>
                    <a:pt x="30165" y="174328"/>
                  </a:lnTo>
                  <a:close/>
                  <a:moveTo>
                    <a:pt x="60303" y="175445"/>
                  </a:moveTo>
                  <a:cubicBezTo>
                    <a:pt x="68488" y="192560"/>
                    <a:pt x="72767" y="205768"/>
                    <a:pt x="73139" y="215070"/>
                  </a:cubicBezTo>
                  <a:cubicBezTo>
                    <a:pt x="73512" y="224372"/>
                    <a:pt x="76302" y="228093"/>
                    <a:pt x="81511" y="226232"/>
                  </a:cubicBezTo>
                  <a:cubicBezTo>
                    <a:pt x="86720" y="224372"/>
                    <a:pt x="89883" y="220651"/>
                    <a:pt x="90999" y="215070"/>
                  </a:cubicBezTo>
                  <a:cubicBezTo>
                    <a:pt x="92115" y="209489"/>
                    <a:pt x="90812" y="203350"/>
                    <a:pt x="87092" y="196653"/>
                  </a:cubicBezTo>
                  <a:cubicBezTo>
                    <a:pt x="83371" y="189955"/>
                    <a:pt x="75558" y="181770"/>
                    <a:pt x="63652" y="172096"/>
                  </a:cubicBezTo>
                  <a:lnTo>
                    <a:pt x="60303" y="175445"/>
                  </a:lnTo>
                  <a:close/>
                  <a:moveTo>
                    <a:pt x="162994" y="166515"/>
                  </a:moveTo>
                  <a:cubicBezTo>
                    <a:pt x="173412" y="178421"/>
                    <a:pt x="179737" y="189025"/>
                    <a:pt x="181970" y="198327"/>
                  </a:cubicBezTo>
                  <a:cubicBezTo>
                    <a:pt x="184202" y="207629"/>
                    <a:pt x="187365" y="211721"/>
                    <a:pt x="191458" y="210605"/>
                  </a:cubicBezTo>
                  <a:cubicBezTo>
                    <a:pt x="195550" y="209489"/>
                    <a:pt x="198527" y="206512"/>
                    <a:pt x="200387" y="201676"/>
                  </a:cubicBezTo>
                  <a:cubicBezTo>
                    <a:pt x="202247" y="196839"/>
                    <a:pt x="201131" y="191258"/>
                    <a:pt x="197039" y="184932"/>
                  </a:cubicBezTo>
                  <a:cubicBezTo>
                    <a:pt x="192946" y="178607"/>
                    <a:pt x="182714" y="171352"/>
                    <a:pt x="166343" y="163166"/>
                  </a:cubicBezTo>
                  <a:lnTo>
                    <a:pt x="162994" y="166515"/>
                  </a:lnTo>
                  <a:close/>
                  <a:moveTo>
                    <a:pt x="50257" y="20291"/>
                  </a:moveTo>
                  <a:lnTo>
                    <a:pt x="126159" y="20291"/>
                  </a:lnTo>
                  <a:lnTo>
                    <a:pt x="126159" y="58242"/>
                  </a:lnTo>
                  <a:lnTo>
                    <a:pt x="50257" y="58242"/>
                  </a:lnTo>
                  <a:lnTo>
                    <a:pt x="50257" y="20291"/>
                  </a:lnTo>
                  <a:close/>
                  <a:moveTo>
                    <a:pt x="50257" y="63823"/>
                  </a:moveTo>
                  <a:lnTo>
                    <a:pt x="126159" y="63823"/>
                  </a:lnTo>
                  <a:lnTo>
                    <a:pt x="126159" y="100658"/>
                  </a:lnTo>
                  <a:lnTo>
                    <a:pt x="50257" y="100658"/>
                  </a:lnTo>
                  <a:lnTo>
                    <a:pt x="50257" y="63823"/>
                  </a:lnTo>
                  <a:close/>
                  <a:moveTo>
                    <a:pt x="50257" y="106239"/>
                  </a:moveTo>
                  <a:lnTo>
                    <a:pt x="126159" y="106239"/>
                  </a:lnTo>
                  <a:lnTo>
                    <a:pt x="126159" y="143074"/>
                  </a:lnTo>
                  <a:lnTo>
                    <a:pt x="50257" y="144191"/>
                  </a:lnTo>
                  <a:lnTo>
                    <a:pt x="50257" y="106239"/>
                  </a:lnTo>
                  <a:close/>
                  <a:moveTo>
                    <a:pt x="110532" y="169864"/>
                  </a:moveTo>
                  <a:cubicBezTo>
                    <a:pt x="118718" y="180282"/>
                    <a:pt x="123927" y="191072"/>
                    <a:pt x="126159" y="202234"/>
                  </a:cubicBezTo>
                  <a:cubicBezTo>
                    <a:pt x="128392" y="213396"/>
                    <a:pt x="131926" y="218233"/>
                    <a:pt x="136763" y="216744"/>
                  </a:cubicBezTo>
                  <a:cubicBezTo>
                    <a:pt x="141600" y="215256"/>
                    <a:pt x="144577" y="212093"/>
                    <a:pt x="145693" y="207257"/>
                  </a:cubicBezTo>
                  <a:cubicBezTo>
                    <a:pt x="146809" y="202420"/>
                    <a:pt x="145506" y="196839"/>
                    <a:pt x="141786" y="190513"/>
                  </a:cubicBezTo>
                  <a:cubicBezTo>
                    <a:pt x="138065" y="184188"/>
                    <a:pt x="128764" y="176189"/>
                    <a:pt x="113881" y="166515"/>
                  </a:cubicBezTo>
                  <a:lnTo>
                    <a:pt x="110532" y="169864"/>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578" name="Graphic 2">
            <a:extLst>
              <a:ext uri="{FF2B5EF4-FFF2-40B4-BE49-F238E27FC236}">
                <a16:creationId xmlns:a16="http://schemas.microsoft.com/office/drawing/2014/main" id="{B82D0D32-2FAA-2A70-E715-F00F159F2F26}"/>
              </a:ext>
            </a:extLst>
          </p:cNvPr>
          <p:cNvGrpSpPr/>
          <p:nvPr/>
        </p:nvGrpSpPr>
        <p:grpSpPr>
          <a:xfrm>
            <a:off x="4225028" y="108864"/>
            <a:ext cx="464343" cy="464343"/>
            <a:chOff x="6997303" y="615553"/>
            <a:chExt cx="464343" cy="464343"/>
          </a:xfrm>
        </p:grpSpPr>
        <p:sp>
          <p:nvSpPr>
            <p:cNvPr id="1579" name="Freeform: Shape 1578">
              <a:extLst>
                <a:ext uri="{FF2B5EF4-FFF2-40B4-BE49-F238E27FC236}">
                  <a16:creationId xmlns:a16="http://schemas.microsoft.com/office/drawing/2014/main" id="{2EEDF80D-E59C-0D9B-7805-D186F116735A}"/>
                </a:ext>
              </a:extLst>
            </p:cNvPr>
            <p:cNvSpPr/>
            <p:nvPr/>
          </p:nvSpPr>
          <p:spPr>
            <a:xfrm>
              <a:off x="6997303" y="615553"/>
              <a:ext cx="464343" cy="464343"/>
            </a:xfrm>
            <a:custGeom>
              <a:avLst/>
              <a:gdLst>
                <a:gd name="connsiteX0" fmla="*/ 464720 w 464343"/>
                <a:gd name="connsiteY0" fmla="*/ 232188 h 464343"/>
                <a:gd name="connsiteX1" fmla="*/ 232548 w 464343"/>
                <a:gd name="connsiteY1" fmla="*/ 464360 h 464343"/>
                <a:gd name="connsiteX2" fmla="*/ 377 w 464343"/>
                <a:gd name="connsiteY2" fmla="*/ 232188 h 464343"/>
                <a:gd name="connsiteX3" fmla="*/ 232548 w 464343"/>
                <a:gd name="connsiteY3" fmla="*/ 17 h 464343"/>
                <a:gd name="connsiteX4" fmla="*/ 46472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720" y="232188"/>
                  </a:moveTo>
                  <a:cubicBezTo>
                    <a:pt x="464720" y="360347"/>
                    <a:pt x="360707" y="464360"/>
                    <a:pt x="232548" y="464360"/>
                  </a:cubicBezTo>
                  <a:cubicBezTo>
                    <a:pt x="104390" y="464360"/>
                    <a:pt x="377" y="360347"/>
                    <a:pt x="377" y="232188"/>
                  </a:cubicBezTo>
                  <a:cubicBezTo>
                    <a:pt x="377" y="104030"/>
                    <a:pt x="104390" y="17"/>
                    <a:pt x="232548" y="17"/>
                  </a:cubicBezTo>
                  <a:cubicBezTo>
                    <a:pt x="360707" y="17"/>
                    <a:pt x="464720" y="104030"/>
                    <a:pt x="464720" y="23218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80" name="Freeform: Shape 1579">
              <a:extLst>
                <a:ext uri="{FF2B5EF4-FFF2-40B4-BE49-F238E27FC236}">
                  <a16:creationId xmlns:a16="http://schemas.microsoft.com/office/drawing/2014/main" id="{8FBE1279-1993-9BB0-4B0B-D2A9699B0BEB}"/>
                </a:ext>
              </a:extLst>
            </p:cNvPr>
            <p:cNvSpPr/>
            <p:nvPr/>
          </p:nvSpPr>
          <p:spPr>
            <a:xfrm>
              <a:off x="7031925" y="650175"/>
              <a:ext cx="395099" cy="395099"/>
            </a:xfrm>
            <a:custGeom>
              <a:avLst/>
              <a:gdLst>
                <a:gd name="connsiteX0" fmla="*/ 395476 w 395099"/>
                <a:gd name="connsiteY0" fmla="*/ 197566 h 395099"/>
                <a:gd name="connsiteX1" fmla="*/ 197926 w 395099"/>
                <a:gd name="connsiteY1" fmla="*/ 395116 h 395099"/>
                <a:gd name="connsiteX2" fmla="*/ 377 w 395099"/>
                <a:gd name="connsiteY2" fmla="*/ 197566 h 395099"/>
                <a:gd name="connsiteX3" fmla="*/ 197926 w 395099"/>
                <a:gd name="connsiteY3" fmla="*/ 16 h 395099"/>
                <a:gd name="connsiteX4" fmla="*/ 39547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476" y="197566"/>
                  </a:moveTo>
                  <a:cubicBezTo>
                    <a:pt x="395476" y="306670"/>
                    <a:pt x="307030" y="395116"/>
                    <a:pt x="197926" y="395116"/>
                  </a:cubicBezTo>
                  <a:cubicBezTo>
                    <a:pt x="88823" y="395116"/>
                    <a:pt x="377" y="306670"/>
                    <a:pt x="377" y="197566"/>
                  </a:cubicBezTo>
                  <a:cubicBezTo>
                    <a:pt x="377" y="88463"/>
                    <a:pt x="88823" y="16"/>
                    <a:pt x="197926" y="16"/>
                  </a:cubicBezTo>
                  <a:cubicBezTo>
                    <a:pt x="307030" y="16"/>
                    <a:pt x="395476" y="88463"/>
                    <a:pt x="395476" y="197566"/>
                  </a:cubicBezTo>
                  <a:close/>
                </a:path>
              </a:pathLst>
            </a:custGeom>
            <a:noFill/>
            <a:ln w="19050" cap="rnd">
              <a:solidFill>
                <a:srgbClr val="000000"/>
              </a:solidFill>
              <a:prstDash val="solid"/>
              <a:bevel/>
            </a:ln>
          </p:spPr>
          <p:txBody>
            <a:bodyPr rtlCol="0" anchor="ctr"/>
            <a:lstStyle/>
            <a:p>
              <a:endParaRPr lang="en-US"/>
            </a:p>
          </p:txBody>
        </p:sp>
        <p:sp>
          <p:nvSpPr>
            <p:cNvPr id="1581" name="Freeform: Shape 1580">
              <a:extLst>
                <a:ext uri="{FF2B5EF4-FFF2-40B4-BE49-F238E27FC236}">
                  <a16:creationId xmlns:a16="http://schemas.microsoft.com/office/drawing/2014/main" id="{B385479F-1BD4-0DFB-F090-B8008D7D2A5F}"/>
                </a:ext>
              </a:extLst>
            </p:cNvPr>
            <p:cNvSpPr/>
            <p:nvPr/>
          </p:nvSpPr>
          <p:spPr>
            <a:xfrm>
              <a:off x="7104905" y="709984"/>
              <a:ext cx="262309" cy="263425"/>
            </a:xfrm>
            <a:custGeom>
              <a:avLst/>
              <a:gdLst>
                <a:gd name="connsiteX0" fmla="*/ 169992 w 262309"/>
                <a:gd name="connsiteY0" fmla="*/ 157590 h 263425"/>
                <a:gd name="connsiteX1" fmla="*/ 191758 w 262309"/>
                <a:gd name="connsiteY1" fmla="*/ 201123 h 263425"/>
                <a:gd name="connsiteX2" fmla="*/ 239197 w 262309"/>
                <a:gd name="connsiteY2" fmla="*/ 232377 h 263425"/>
                <a:gd name="connsiteX3" fmla="*/ 262637 w 262309"/>
                <a:gd name="connsiteY3" fmla="*/ 218982 h 263425"/>
                <a:gd name="connsiteX4" fmla="*/ 262637 w 262309"/>
                <a:gd name="connsiteY4" fmla="*/ 215633 h 263425"/>
                <a:gd name="connsiteX5" fmla="*/ 208501 w 262309"/>
                <a:gd name="connsiteY5" fmla="*/ 197774 h 263425"/>
                <a:gd name="connsiteX6" fmla="*/ 174456 w 262309"/>
                <a:gd name="connsiteY6" fmla="*/ 155358 h 263425"/>
                <a:gd name="connsiteX7" fmla="*/ 226918 w 262309"/>
                <a:gd name="connsiteY7" fmla="*/ 137499 h 263425"/>
                <a:gd name="connsiteX8" fmla="*/ 211291 w 262309"/>
                <a:gd name="connsiteY8" fmla="*/ 118523 h 263425"/>
                <a:gd name="connsiteX9" fmla="*/ 188967 w 262309"/>
                <a:gd name="connsiteY9" fmla="*/ 136941 h 263425"/>
                <a:gd name="connsiteX10" fmla="*/ 153248 w 262309"/>
                <a:gd name="connsiteY10" fmla="*/ 157590 h 263425"/>
                <a:gd name="connsiteX11" fmla="*/ 111949 w 262309"/>
                <a:gd name="connsiteY11" fmla="*/ 129685 h 263425"/>
                <a:gd name="connsiteX12" fmla="*/ 128692 w 262309"/>
                <a:gd name="connsiteY12" fmla="*/ 107361 h 263425"/>
                <a:gd name="connsiteX13" fmla="*/ 202362 w 262309"/>
                <a:gd name="connsiteY13" fmla="*/ 107361 h 263425"/>
                <a:gd name="connsiteX14" fmla="*/ 202362 w 262309"/>
                <a:gd name="connsiteY14" fmla="*/ 115174 h 263425"/>
                <a:gd name="connsiteX15" fmla="*/ 217989 w 262309"/>
                <a:gd name="connsiteY15" fmla="*/ 109593 h 263425"/>
                <a:gd name="connsiteX16" fmla="*/ 216872 w 262309"/>
                <a:gd name="connsiteY16" fmla="*/ 76107 h 263425"/>
                <a:gd name="connsiteX17" fmla="*/ 226918 w 262309"/>
                <a:gd name="connsiteY17" fmla="*/ 68294 h 263425"/>
                <a:gd name="connsiteX18" fmla="*/ 209059 w 262309"/>
                <a:gd name="connsiteY18" fmla="*/ 53783 h 263425"/>
                <a:gd name="connsiteX19" fmla="*/ 199013 w 262309"/>
                <a:gd name="connsiteY19" fmla="*/ 64945 h 263425"/>
                <a:gd name="connsiteX20" fmla="*/ 140970 w 262309"/>
                <a:gd name="connsiteY20" fmla="*/ 64945 h 263425"/>
                <a:gd name="connsiteX21" fmla="*/ 173340 w 262309"/>
                <a:gd name="connsiteY21" fmla="*/ 40388 h 263425"/>
                <a:gd name="connsiteX22" fmla="*/ 192316 w 262309"/>
                <a:gd name="connsiteY22" fmla="*/ 33691 h 263425"/>
                <a:gd name="connsiteX23" fmla="*/ 172224 w 262309"/>
                <a:gd name="connsiteY23" fmla="*/ 14715 h 263425"/>
                <a:gd name="connsiteX24" fmla="*/ 159946 w 262309"/>
                <a:gd name="connsiteY24" fmla="*/ 28110 h 263425"/>
                <a:gd name="connsiteX25" fmla="*/ 94089 w 262309"/>
                <a:gd name="connsiteY25" fmla="*/ 28110 h 263425"/>
                <a:gd name="connsiteX26" fmla="*/ 114181 w 262309"/>
                <a:gd name="connsiteY26" fmla="*/ 15832 h 263425"/>
                <a:gd name="connsiteX27" fmla="*/ 91857 w 262309"/>
                <a:gd name="connsiteY27" fmla="*/ 205 h 263425"/>
                <a:gd name="connsiteX28" fmla="*/ 60045 w 262309"/>
                <a:gd name="connsiteY28" fmla="*/ 40388 h 263425"/>
                <a:gd name="connsiteX29" fmla="*/ 328 w 262309"/>
                <a:gd name="connsiteY29" fmla="*/ 85037 h 263425"/>
                <a:gd name="connsiteX30" fmla="*/ 1444 w 262309"/>
                <a:gd name="connsiteY30" fmla="*/ 89502 h 263425"/>
                <a:gd name="connsiteX31" fmla="*/ 47208 w 262309"/>
                <a:gd name="connsiteY31" fmla="*/ 68294 h 263425"/>
                <a:gd name="connsiteX32" fmla="*/ 46092 w 262309"/>
                <a:gd name="connsiteY32" fmla="*/ 122988 h 263425"/>
                <a:gd name="connsiteX33" fmla="*/ 61719 w 262309"/>
                <a:gd name="connsiteY33" fmla="*/ 117407 h 263425"/>
                <a:gd name="connsiteX34" fmla="*/ 61719 w 262309"/>
                <a:gd name="connsiteY34" fmla="*/ 107361 h 263425"/>
                <a:gd name="connsiteX35" fmla="*/ 110832 w 262309"/>
                <a:gd name="connsiteY35" fmla="*/ 107361 h 263425"/>
                <a:gd name="connsiteX36" fmla="*/ 10373 w 262309"/>
                <a:gd name="connsiteY36" fmla="*/ 176566 h 263425"/>
                <a:gd name="connsiteX37" fmla="*/ 11490 w 262309"/>
                <a:gd name="connsiteY37" fmla="*/ 179915 h 263425"/>
                <a:gd name="connsiteX38" fmla="*/ 108600 w 262309"/>
                <a:gd name="connsiteY38" fmla="*/ 134150 h 263425"/>
                <a:gd name="connsiteX39" fmla="*/ 119762 w 262309"/>
                <a:gd name="connsiteY39" fmla="*/ 141963 h 263425"/>
                <a:gd name="connsiteX40" fmla="*/ 23768 w 262309"/>
                <a:gd name="connsiteY40" fmla="*/ 203355 h 263425"/>
                <a:gd name="connsiteX41" fmla="*/ 24884 w 262309"/>
                <a:gd name="connsiteY41" fmla="*/ 206704 h 263425"/>
                <a:gd name="connsiteX42" fmla="*/ 129808 w 262309"/>
                <a:gd name="connsiteY42" fmla="*/ 152009 h 263425"/>
                <a:gd name="connsiteX43" fmla="*/ 139854 w 262309"/>
                <a:gd name="connsiteY43" fmla="*/ 163171 h 263425"/>
                <a:gd name="connsiteX44" fmla="*/ 2560 w 262309"/>
                <a:gd name="connsiteY44" fmla="*/ 242422 h 263425"/>
                <a:gd name="connsiteX45" fmla="*/ 2560 w 262309"/>
                <a:gd name="connsiteY45" fmla="*/ 246887 h 263425"/>
                <a:gd name="connsiteX46" fmla="*/ 147667 w 262309"/>
                <a:gd name="connsiteY46" fmla="*/ 176566 h 263425"/>
                <a:gd name="connsiteX47" fmla="*/ 152132 w 262309"/>
                <a:gd name="connsiteY47" fmla="*/ 202239 h 263425"/>
                <a:gd name="connsiteX48" fmla="*/ 147109 w 262309"/>
                <a:gd name="connsiteY48" fmla="*/ 225121 h 263425"/>
                <a:gd name="connsiteX49" fmla="*/ 134831 w 262309"/>
                <a:gd name="connsiteY49" fmla="*/ 237958 h 263425"/>
                <a:gd name="connsiteX50" fmla="*/ 89624 w 262309"/>
                <a:gd name="connsiteY50" fmla="*/ 236841 h 263425"/>
                <a:gd name="connsiteX51" fmla="*/ 89624 w 262309"/>
                <a:gd name="connsiteY51" fmla="*/ 241306 h 263425"/>
                <a:gd name="connsiteX52" fmla="*/ 123111 w 262309"/>
                <a:gd name="connsiteY52" fmla="*/ 263630 h 263425"/>
                <a:gd name="connsiteX53" fmla="*/ 156597 w 262309"/>
                <a:gd name="connsiteY53" fmla="*/ 244655 h 263425"/>
                <a:gd name="connsiteX54" fmla="*/ 169992 w 262309"/>
                <a:gd name="connsiteY54" fmla="*/ 211727 h 263425"/>
                <a:gd name="connsiteX55" fmla="*/ 156597 w 262309"/>
                <a:gd name="connsiteY55" fmla="*/ 163171 h 263425"/>
                <a:gd name="connsiteX56" fmla="*/ 169992 w 262309"/>
                <a:gd name="connsiteY56" fmla="*/ 157590 h 263425"/>
                <a:gd name="connsiteX57" fmla="*/ 169992 w 262309"/>
                <a:gd name="connsiteY57" fmla="*/ 157590 h 263425"/>
                <a:gd name="connsiteX58" fmla="*/ 133157 w 262309"/>
                <a:gd name="connsiteY58" fmla="*/ 64945 h 263425"/>
                <a:gd name="connsiteX59" fmla="*/ 63952 w 262309"/>
                <a:gd name="connsiteY59" fmla="*/ 64945 h 263425"/>
                <a:gd name="connsiteX60" fmla="*/ 58371 w 262309"/>
                <a:gd name="connsiteY60" fmla="*/ 59364 h 263425"/>
                <a:gd name="connsiteX61" fmla="*/ 88508 w 262309"/>
                <a:gd name="connsiteY61" fmla="*/ 33691 h 263425"/>
                <a:gd name="connsiteX62" fmla="*/ 157713 w 262309"/>
                <a:gd name="connsiteY62" fmla="*/ 33691 h 263425"/>
                <a:gd name="connsiteX63" fmla="*/ 133157 w 262309"/>
                <a:gd name="connsiteY63" fmla="*/ 64945 h 263425"/>
                <a:gd name="connsiteX64" fmla="*/ 61719 w 262309"/>
                <a:gd name="connsiteY64" fmla="*/ 70526 h 263425"/>
                <a:gd name="connsiteX65" fmla="*/ 124227 w 262309"/>
                <a:gd name="connsiteY65" fmla="*/ 70526 h 263425"/>
                <a:gd name="connsiteX66" fmla="*/ 114181 w 262309"/>
                <a:gd name="connsiteY66" fmla="*/ 101780 h 263425"/>
                <a:gd name="connsiteX67" fmla="*/ 61719 w 262309"/>
                <a:gd name="connsiteY67" fmla="*/ 101780 h 263425"/>
                <a:gd name="connsiteX68" fmla="*/ 61719 w 262309"/>
                <a:gd name="connsiteY68" fmla="*/ 70526 h 263425"/>
                <a:gd name="connsiteX69" fmla="*/ 140970 w 262309"/>
                <a:gd name="connsiteY69" fmla="*/ 70526 h 263425"/>
                <a:gd name="connsiteX70" fmla="*/ 202362 w 262309"/>
                <a:gd name="connsiteY70" fmla="*/ 70526 h 263425"/>
                <a:gd name="connsiteX71" fmla="*/ 202362 w 262309"/>
                <a:gd name="connsiteY71" fmla="*/ 101780 h 263425"/>
                <a:gd name="connsiteX72" fmla="*/ 130924 w 262309"/>
                <a:gd name="connsiteY72" fmla="*/ 101780 h 263425"/>
                <a:gd name="connsiteX73" fmla="*/ 140970 w 262309"/>
                <a:gd name="connsiteY73" fmla="*/ 70526 h 263425"/>
                <a:gd name="connsiteX74" fmla="*/ 140970 w 262309"/>
                <a:gd name="connsiteY74" fmla="*/ 70526 h 26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262309" h="263425">
                  <a:moveTo>
                    <a:pt x="169992" y="157590"/>
                  </a:moveTo>
                  <a:cubicBezTo>
                    <a:pt x="172968" y="173962"/>
                    <a:pt x="180223" y="188472"/>
                    <a:pt x="191758" y="201123"/>
                  </a:cubicBezTo>
                  <a:cubicBezTo>
                    <a:pt x="203292" y="213773"/>
                    <a:pt x="219105" y="224191"/>
                    <a:pt x="239197" y="232377"/>
                  </a:cubicBezTo>
                  <a:cubicBezTo>
                    <a:pt x="241429" y="224935"/>
                    <a:pt x="249242" y="220470"/>
                    <a:pt x="262637" y="218982"/>
                  </a:cubicBezTo>
                  <a:lnTo>
                    <a:pt x="262637" y="215633"/>
                  </a:lnTo>
                  <a:cubicBezTo>
                    <a:pt x="242545" y="213401"/>
                    <a:pt x="224500" y="207448"/>
                    <a:pt x="208501" y="197774"/>
                  </a:cubicBezTo>
                  <a:cubicBezTo>
                    <a:pt x="192502" y="188100"/>
                    <a:pt x="181154" y="173962"/>
                    <a:pt x="174456" y="155358"/>
                  </a:cubicBezTo>
                  <a:cubicBezTo>
                    <a:pt x="201245" y="143452"/>
                    <a:pt x="218733" y="137499"/>
                    <a:pt x="226918" y="137499"/>
                  </a:cubicBezTo>
                  <a:lnTo>
                    <a:pt x="211291" y="118523"/>
                  </a:lnTo>
                  <a:cubicBezTo>
                    <a:pt x="207570" y="122988"/>
                    <a:pt x="200129" y="129127"/>
                    <a:pt x="188967" y="136941"/>
                  </a:cubicBezTo>
                  <a:cubicBezTo>
                    <a:pt x="177805" y="144754"/>
                    <a:pt x="165899" y="151637"/>
                    <a:pt x="153248" y="157590"/>
                  </a:cubicBezTo>
                  <a:cubicBezTo>
                    <a:pt x="143574" y="147173"/>
                    <a:pt x="129808" y="137871"/>
                    <a:pt x="111949" y="129685"/>
                  </a:cubicBezTo>
                  <a:cubicBezTo>
                    <a:pt x="119390" y="121500"/>
                    <a:pt x="124971" y="114058"/>
                    <a:pt x="128692" y="107361"/>
                  </a:cubicBezTo>
                  <a:lnTo>
                    <a:pt x="202362" y="107361"/>
                  </a:lnTo>
                  <a:lnTo>
                    <a:pt x="202362" y="115174"/>
                  </a:lnTo>
                  <a:lnTo>
                    <a:pt x="217989" y="109593"/>
                  </a:lnTo>
                  <a:cubicBezTo>
                    <a:pt x="217244" y="99176"/>
                    <a:pt x="216872" y="88013"/>
                    <a:pt x="216872" y="76107"/>
                  </a:cubicBezTo>
                  <a:lnTo>
                    <a:pt x="226918" y="68294"/>
                  </a:lnTo>
                  <a:lnTo>
                    <a:pt x="209059" y="53783"/>
                  </a:lnTo>
                  <a:lnTo>
                    <a:pt x="199013" y="64945"/>
                  </a:lnTo>
                  <a:lnTo>
                    <a:pt x="140970" y="64945"/>
                  </a:lnTo>
                  <a:cubicBezTo>
                    <a:pt x="155109" y="52295"/>
                    <a:pt x="165899" y="44109"/>
                    <a:pt x="173340" y="40388"/>
                  </a:cubicBezTo>
                  <a:cubicBezTo>
                    <a:pt x="180781" y="36668"/>
                    <a:pt x="187107" y="34435"/>
                    <a:pt x="192316" y="33691"/>
                  </a:cubicBezTo>
                  <a:lnTo>
                    <a:pt x="172224" y="14715"/>
                  </a:lnTo>
                  <a:lnTo>
                    <a:pt x="159946" y="28110"/>
                  </a:lnTo>
                  <a:lnTo>
                    <a:pt x="94089" y="28110"/>
                  </a:lnTo>
                  <a:cubicBezTo>
                    <a:pt x="101531" y="20669"/>
                    <a:pt x="108228" y="16576"/>
                    <a:pt x="114181" y="15832"/>
                  </a:cubicBezTo>
                  <a:lnTo>
                    <a:pt x="91857" y="205"/>
                  </a:lnTo>
                  <a:cubicBezTo>
                    <a:pt x="87392" y="10623"/>
                    <a:pt x="76788" y="24017"/>
                    <a:pt x="60045" y="40388"/>
                  </a:cubicBezTo>
                  <a:cubicBezTo>
                    <a:pt x="43302" y="56760"/>
                    <a:pt x="23396" y="71642"/>
                    <a:pt x="328" y="85037"/>
                  </a:cubicBezTo>
                  <a:lnTo>
                    <a:pt x="1444" y="89502"/>
                  </a:lnTo>
                  <a:cubicBezTo>
                    <a:pt x="18559" y="84293"/>
                    <a:pt x="33814" y="77223"/>
                    <a:pt x="47208" y="68294"/>
                  </a:cubicBezTo>
                  <a:cubicBezTo>
                    <a:pt x="47208" y="88385"/>
                    <a:pt x="46836" y="106617"/>
                    <a:pt x="46092" y="122988"/>
                  </a:cubicBezTo>
                  <a:lnTo>
                    <a:pt x="61719" y="117407"/>
                  </a:lnTo>
                  <a:lnTo>
                    <a:pt x="61719" y="107361"/>
                  </a:lnTo>
                  <a:lnTo>
                    <a:pt x="110832" y="107361"/>
                  </a:lnTo>
                  <a:cubicBezTo>
                    <a:pt x="94461" y="134894"/>
                    <a:pt x="60975" y="157963"/>
                    <a:pt x="10373" y="176566"/>
                  </a:cubicBezTo>
                  <a:lnTo>
                    <a:pt x="11490" y="179915"/>
                  </a:lnTo>
                  <a:cubicBezTo>
                    <a:pt x="47952" y="171729"/>
                    <a:pt x="80323" y="156474"/>
                    <a:pt x="108600" y="134150"/>
                  </a:cubicBezTo>
                  <a:cubicBezTo>
                    <a:pt x="113065" y="136382"/>
                    <a:pt x="116785" y="138987"/>
                    <a:pt x="119762" y="141963"/>
                  </a:cubicBezTo>
                  <a:cubicBezTo>
                    <a:pt x="100414" y="165776"/>
                    <a:pt x="68416" y="186240"/>
                    <a:pt x="23768" y="203355"/>
                  </a:cubicBezTo>
                  <a:lnTo>
                    <a:pt x="24884" y="206704"/>
                  </a:lnTo>
                  <a:cubicBezTo>
                    <a:pt x="66556" y="197030"/>
                    <a:pt x="101531" y="178799"/>
                    <a:pt x="129808" y="152009"/>
                  </a:cubicBezTo>
                  <a:cubicBezTo>
                    <a:pt x="132784" y="154242"/>
                    <a:pt x="136133" y="157963"/>
                    <a:pt x="139854" y="163171"/>
                  </a:cubicBezTo>
                  <a:cubicBezTo>
                    <a:pt x="111576" y="198890"/>
                    <a:pt x="65812" y="225307"/>
                    <a:pt x="2560" y="242422"/>
                  </a:cubicBezTo>
                  <a:lnTo>
                    <a:pt x="2560" y="246887"/>
                  </a:lnTo>
                  <a:cubicBezTo>
                    <a:pt x="62091" y="237213"/>
                    <a:pt x="110460" y="213773"/>
                    <a:pt x="147667" y="176566"/>
                  </a:cubicBezTo>
                  <a:cubicBezTo>
                    <a:pt x="150644" y="184752"/>
                    <a:pt x="152132" y="193309"/>
                    <a:pt x="152132" y="202239"/>
                  </a:cubicBezTo>
                  <a:cubicBezTo>
                    <a:pt x="152132" y="211169"/>
                    <a:pt x="150458" y="218796"/>
                    <a:pt x="147109" y="225121"/>
                  </a:cubicBezTo>
                  <a:cubicBezTo>
                    <a:pt x="143760" y="231446"/>
                    <a:pt x="139668" y="235725"/>
                    <a:pt x="134831" y="237958"/>
                  </a:cubicBezTo>
                  <a:cubicBezTo>
                    <a:pt x="129994" y="240190"/>
                    <a:pt x="114925" y="239818"/>
                    <a:pt x="89624" y="236841"/>
                  </a:cubicBezTo>
                  <a:lnTo>
                    <a:pt x="89624" y="241306"/>
                  </a:lnTo>
                  <a:cubicBezTo>
                    <a:pt x="110460" y="246515"/>
                    <a:pt x="121622" y="253957"/>
                    <a:pt x="123111" y="263630"/>
                  </a:cubicBezTo>
                  <a:cubicBezTo>
                    <a:pt x="137993" y="259910"/>
                    <a:pt x="149156" y="253585"/>
                    <a:pt x="156597" y="244655"/>
                  </a:cubicBezTo>
                  <a:cubicBezTo>
                    <a:pt x="164038" y="235725"/>
                    <a:pt x="168503" y="224749"/>
                    <a:pt x="169992" y="211727"/>
                  </a:cubicBezTo>
                  <a:cubicBezTo>
                    <a:pt x="171480" y="198704"/>
                    <a:pt x="167015" y="182519"/>
                    <a:pt x="156597" y="163171"/>
                  </a:cubicBezTo>
                  <a:cubicBezTo>
                    <a:pt x="159573" y="161683"/>
                    <a:pt x="164038" y="159823"/>
                    <a:pt x="169992" y="157590"/>
                  </a:cubicBezTo>
                  <a:lnTo>
                    <a:pt x="169992" y="157590"/>
                  </a:lnTo>
                  <a:close/>
                  <a:moveTo>
                    <a:pt x="133157" y="64945"/>
                  </a:moveTo>
                  <a:lnTo>
                    <a:pt x="63952" y="64945"/>
                  </a:lnTo>
                  <a:lnTo>
                    <a:pt x="58371" y="59364"/>
                  </a:lnTo>
                  <a:cubicBezTo>
                    <a:pt x="68044" y="51178"/>
                    <a:pt x="78090" y="42621"/>
                    <a:pt x="88508" y="33691"/>
                  </a:cubicBezTo>
                  <a:lnTo>
                    <a:pt x="157713" y="33691"/>
                  </a:lnTo>
                  <a:lnTo>
                    <a:pt x="133157" y="64945"/>
                  </a:lnTo>
                  <a:close/>
                  <a:moveTo>
                    <a:pt x="61719" y="70526"/>
                  </a:moveTo>
                  <a:lnTo>
                    <a:pt x="124227" y="70526"/>
                  </a:lnTo>
                  <a:cubicBezTo>
                    <a:pt x="121994" y="82432"/>
                    <a:pt x="118646" y="92850"/>
                    <a:pt x="114181" y="101780"/>
                  </a:cubicBezTo>
                  <a:lnTo>
                    <a:pt x="61719" y="101780"/>
                  </a:lnTo>
                  <a:lnTo>
                    <a:pt x="61719" y="70526"/>
                  </a:lnTo>
                  <a:close/>
                  <a:moveTo>
                    <a:pt x="140970" y="70526"/>
                  </a:moveTo>
                  <a:lnTo>
                    <a:pt x="202362" y="70526"/>
                  </a:lnTo>
                  <a:lnTo>
                    <a:pt x="202362" y="101780"/>
                  </a:lnTo>
                  <a:lnTo>
                    <a:pt x="130924" y="101780"/>
                  </a:lnTo>
                  <a:cubicBezTo>
                    <a:pt x="135389" y="91362"/>
                    <a:pt x="138738" y="80944"/>
                    <a:pt x="140970" y="70526"/>
                  </a:cubicBezTo>
                  <a:lnTo>
                    <a:pt x="140970" y="70526"/>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582" name="Graphic 2">
            <a:extLst>
              <a:ext uri="{FF2B5EF4-FFF2-40B4-BE49-F238E27FC236}">
                <a16:creationId xmlns:a16="http://schemas.microsoft.com/office/drawing/2014/main" id="{A2AF4A44-05A3-7AFF-A09B-B457C9E0AEE8}"/>
              </a:ext>
            </a:extLst>
          </p:cNvPr>
          <p:cNvGrpSpPr/>
          <p:nvPr/>
        </p:nvGrpSpPr>
        <p:grpSpPr>
          <a:xfrm>
            <a:off x="3537765" y="108864"/>
            <a:ext cx="464343" cy="464343"/>
            <a:chOff x="6425803" y="615553"/>
            <a:chExt cx="464343" cy="464343"/>
          </a:xfrm>
        </p:grpSpPr>
        <p:sp>
          <p:nvSpPr>
            <p:cNvPr id="1583" name="Freeform: Shape 1582">
              <a:extLst>
                <a:ext uri="{FF2B5EF4-FFF2-40B4-BE49-F238E27FC236}">
                  <a16:creationId xmlns:a16="http://schemas.microsoft.com/office/drawing/2014/main" id="{70B60099-5EE8-1955-6872-E0889A465B1F}"/>
                </a:ext>
              </a:extLst>
            </p:cNvPr>
            <p:cNvSpPr/>
            <p:nvPr/>
          </p:nvSpPr>
          <p:spPr>
            <a:xfrm>
              <a:off x="6425803" y="615553"/>
              <a:ext cx="464343" cy="464343"/>
            </a:xfrm>
            <a:custGeom>
              <a:avLst/>
              <a:gdLst>
                <a:gd name="connsiteX0" fmla="*/ 464660 w 464343"/>
                <a:gd name="connsiteY0" fmla="*/ 232188 h 464343"/>
                <a:gd name="connsiteX1" fmla="*/ 232488 w 464343"/>
                <a:gd name="connsiteY1" fmla="*/ 464360 h 464343"/>
                <a:gd name="connsiteX2" fmla="*/ 317 w 464343"/>
                <a:gd name="connsiteY2" fmla="*/ 232188 h 464343"/>
                <a:gd name="connsiteX3" fmla="*/ 232488 w 464343"/>
                <a:gd name="connsiteY3" fmla="*/ 17 h 464343"/>
                <a:gd name="connsiteX4" fmla="*/ 46466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60" y="232188"/>
                  </a:moveTo>
                  <a:cubicBezTo>
                    <a:pt x="464660" y="360347"/>
                    <a:pt x="360647" y="464360"/>
                    <a:pt x="232488" y="464360"/>
                  </a:cubicBezTo>
                  <a:cubicBezTo>
                    <a:pt x="104330" y="464360"/>
                    <a:pt x="317" y="360347"/>
                    <a:pt x="317" y="232188"/>
                  </a:cubicBezTo>
                  <a:cubicBezTo>
                    <a:pt x="317" y="104030"/>
                    <a:pt x="104330" y="17"/>
                    <a:pt x="232488" y="17"/>
                  </a:cubicBezTo>
                  <a:cubicBezTo>
                    <a:pt x="360647" y="17"/>
                    <a:pt x="464660" y="104030"/>
                    <a:pt x="464660" y="23218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84" name="Freeform: Shape 1583">
              <a:extLst>
                <a:ext uri="{FF2B5EF4-FFF2-40B4-BE49-F238E27FC236}">
                  <a16:creationId xmlns:a16="http://schemas.microsoft.com/office/drawing/2014/main" id="{6324F85A-28DC-FA8E-D16C-0F160D649CAA}"/>
                </a:ext>
              </a:extLst>
            </p:cNvPr>
            <p:cNvSpPr/>
            <p:nvPr/>
          </p:nvSpPr>
          <p:spPr>
            <a:xfrm>
              <a:off x="6460425" y="650175"/>
              <a:ext cx="395099" cy="395099"/>
            </a:xfrm>
            <a:custGeom>
              <a:avLst/>
              <a:gdLst>
                <a:gd name="connsiteX0" fmla="*/ 395416 w 395099"/>
                <a:gd name="connsiteY0" fmla="*/ 197566 h 395099"/>
                <a:gd name="connsiteX1" fmla="*/ 197866 w 395099"/>
                <a:gd name="connsiteY1" fmla="*/ 395116 h 395099"/>
                <a:gd name="connsiteX2" fmla="*/ 317 w 395099"/>
                <a:gd name="connsiteY2" fmla="*/ 197566 h 395099"/>
                <a:gd name="connsiteX3" fmla="*/ 197866 w 395099"/>
                <a:gd name="connsiteY3" fmla="*/ 17 h 395099"/>
                <a:gd name="connsiteX4" fmla="*/ 39541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416" y="197566"/>
                  </a:moveTo>
                  <a:cubicBezTo>
                    <a:pt x="395416" y="306670"/>
                    <a:pt x="306970" y="395116"/>
                    <a:pt x="197866" y="395116"/>
                  </a:cubicBezTo>
                  <a:cubicBezTo>
                    <a:pt x="88763" y="395116"/>
                    <a:pt x="317" y="306670"/>
                    <a:pt x="317" y="197566"/>
                  </a:cubicBezTo>
                  <a:cubicBezTo>
                    <a:pt x="317" y="88463"/>
                    <a:pt x="88763" y="17"/>
                    <a:pt x="197866" y="17"/>
                  </a:cubicBezTo>
                  <a:cubicBezTo>
                    <a:pt x="306970" y="17"/>
                    <a:pt x="395416" y="88463"/>
                    <a:pt x="395416" y="197566"/>
                  </a:cubicBezTo>
                  <a:close/>
                </a:path>
              </a:pathLst>
            </a:custGeom>
            <a:noFill/>
            <a:ln w="19050" cap="rnd">
              <a:solidFill>
                <a:srgbClr val="000000"/>
              </a:solidFill>
              <a:prstDash val="solid"/>
              <a:bevel/>
            </a:ln>
          </p:spPr>
          <p:txBody>
            <a:bodyPr rtlCol="0" anchor="ctr"/>
            <a:lstStyle/>
            <a:p>
              <a:endParaRPr lang="en-US"/>
            </a:p>
          </p:txBody>
        </p:sp>
        <p:sp>
          <p:nvSpPr>
            <p:cNvPr id="1585" name="Freeform: Shape 1584">
              <a:extLst>
                <a:ext uri="{FF2B5EF4-FFF2-40B4-BE49-F238E27FC236}">
                  <a16:creationId xmlns:a16="http://schemas.microsoft.com/office/drawing/2014/main" id="{4E3679F4-16E2-5F78-7BF0-BB446301FF13}"/>
                </a:ext>
              </a:extLst>
            </p:cNvPr>
            <p:cNvSpPr/>
            <p:nvPr/>
          </p:nvSpPr>
          <p:spPr>
            <a:xfrm>
              <a:off x="6530727" y="719807"/>
              <a:ext cx="254496" cy="234404"/>
            </a:xfrm>
            <a:custGeom>
              <a:avLst/>
              <a:gdLst>
                <a:gd name="connsiteX0" fmla="*/ 117132 w 254496"/>
                <a:gd name="connsiteY0" fmla="*/ 36634 h 234404"/>
                <a:gd name="connsiteX1" fmla="*/ 117132 w 254496"/>
                <a:gd name="connsiteY1" fmla="*/ 102491 h 234404"/>
                <a:gd name="connsiteX2" fmla="*/ -70 w 254496"/>
                <a:gd name="connsiteY2" fmla="*/ 102491 h 234404"/>
                <a:gd name="connsiteX3" fmla="*/ 8860 w 254496"/>
                <a:gd name="connsiteY3" fmla="*/ 111420 h 234404"/>
                <a:gd name="connsiteX4" fmla="*/ 31184 w 254496"/>
                <a:gd name="connsiteY4" fmla="*/ 108072 h 234404"/>
                <a:gd name="connsiteX5" fmla="*/ 117132 w 254496"/>
                <a:gd name="connsiteY5" fmla="*/ 108072 h 234404"/>
                <a:gd name="connsiteX6" fmla="*/ 117132 w 254496"/>
                <a:gd name="connsiteY6" fmla="*/ 225274 h 234404"/>
                <a:gd name="connsiteX7" fmla="*/ 20022 w 254496"/>
                <a:gd name="connsiteY7" fmla="*/ 225274 h 234404"/>
                <a:gd name="connsiteX8" fmla="*/ 28952 w 254496"/>
                <a:gd name="connsiteY8" fmla="*/ 234204 h 234404"/>
                <a:gd name="connsiteX9" fmla="*/ 51276 w 254496"/>
                <a:gd name="connsiteY9" fmla="*/ 230855 h 234404"/>
                <a:gd name="connsiteX10" fmla="*/ 235451 w 254496"/>
                <a:gd name="connsiteY10" fmla="*/ 230855 h 234404"/>
                <a:gd name="connsiteX11" fmla="*/ 213127 w 254496"/>
                <a:gd name="connsiteY11" fmla="*/ 208531 h 234404"/>
                <a:gd name="connsiteX12" fmla="*/ 197500 w 254496"/>
                <a:gd name="connsiteY12" fmla="*/ 225274 h 234404"/>
                <a:gd name="connsiteX13" fmla="*/ 133876 w 254496"/>
                <a:gd name="connsiteY13" fmla="*/ 225274 h 234404"/>
                <a:gd name="connsiteX14" fmla="*/ 133876 w 254496"/>
                <a:gd name="connsiteY14" fmla="*/ 108072 h 234404"/>
                <a:gd name="connsiteX15" fmla="*/ 254426 w 254496"/>
                <a:gd name="connsiteY15" fmla="*/ 108072 h 234404"/>
                <a:gd name="connsiteX16" fmla="*/ 233218 w 254496"/>
                <a:gd name="connsiteY16" fmla="*/ 85748 h 234404"/>
                <a:gd name="connsiteX17" fmla="*/ 216475 w 254496"/>
                <a:gd name="connsiteY17" fmla="*/ 102491 h 234404"/>
                <a:gd name="connsiteX18" fmla="*/ 133876 w 254496"/>
                <a:gd name="connsiteY18" fmla="*/ 102491 h 234404"/>
                <a:gd name="connsiteX19" fmla="*/ 133876 w 254496"/>
                <a:gd name="connsiteY19" fmla="*/ 19891 h 234404"/>
                <a:gd name="connsiteX20" fmla="*/ 142805 w 254496"/>
                <a:gd name="connsiteY20" fmla="*/ 12078 h 234404"/>
                <a:gd name="connsiteX21" fmla="*/ 116016 w 254496"/>
                <a:gd name="connsiteY21" fmla="*/ -201 h 234404"/>
                <a:gd name="connsiteX22" fmla="*/ 117132 w 254496"/>
                <a:gd name="connsiteY22" fmla="*/ 36634 h 234404"/>
                <a:gd name="connsiteX23" fmla="*/ 117132 w 254496"/>
                <a:gd name="connsiteY23" fmla="*/ 36634 h 23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496" h="234404">
                  <a:moveTo>
                    <a:pt x="117132" y="36634"/>
                  </a:moveTo>
                  <a:lnTo>
                    <a:pt x="117132" y="102491"/>
                  </a:lnTo>
                  <a:lnTo>
                    <a:pt x="-70" y="102491"/>
                  </a:lnTo>
                  <a:lnTo>
                    <a:pt x="8860" y="111420"/>
                  </a:lnTo>
                  <a:cubicBezTo>
                    <a:pt x="15557" y="109188"/>
                    <a:pt x="22999" y="108072"/>
                    <a:pt x="31184" y="108072"/>
                  </a:cubicBezTo>
                  <a:lnTo>
                    <a:pt x="117132" y="108072"/>
                  </a:lnTo>
                  <a:lnTo>
                    <a:pt x="117132" y="225274"/>
                  </a:lnTo>
                  <a:lnTo>
                    <a:pt x="20022" y="225274"/>
                  </a:lnTo>
                  <a:lnTo>
                    <a:pt x="28952" y="234204"/>
                  </a:lnTo>
                  <a:cubicBezTo>
                    <a:pt x="35649" y="231971"/>
                    <a:pt x="43090" y="230855"/>
                    <a:pt x="51276" y="230855"/>
                  </a:cubicBezTo>
                  <a:lnTo>
                    <a:pt x="235451" y="230855"/>
                  </a:lnTo>
                  <a:lnTo>
                    <a:pt x="213127" y="208531"/>
                  </a:lnTo>
                  <a:lnTo>
                    <a:pt x="197500" y="225274"/>
                  </a:lnTo>
                  <a:lnTo>
                    <a:pt x="133876" y="225274"/>
                  </a:lnTo>
                  <a:lnTo>
                    <a:pt x="133876" y="108072"/>
                  </a:lnTo>
                  <a:lnTo>
                    <a:pt x="254426" y="108072"/>
                  </a:lnTo>
                  <a:lnTo>
                    <a:pt x="233218" y="85748"/>
                  </a:lnTo>
                  <a:lnTo>
                    <a:pt x="216475" y="102491"/>
                  </a:lnTo>
                  <a:lnTo>
                    <a:pt x="133876" y="102491"/>
                  </a:lnTo>
                  <a:lnTo>
                    <a:pt x="133876" y="19891"/>
                  </a:lnTo>
                  <a:lnTo>
                    <a:pt x="142805" y="12078"/>
                  </a:lnTo>
                  <a:lnTo>
                    <a:pt x="116016" y="-201"/>
                  </a:lnTo>
                  <a:cubicBezTo>
                    <a:pt x="116760" y="15426"/>
                    <a:pt x="117132" y="27705"/>
                    <a:pt x="117132" y="36634"/>
                  </a:cubicBezTo>
                  <a:lnTo>
                    <a:pt x="117132" y="36634"/>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586" name="Graphic 2">
            <a:extLst>
              <a:ext uri="{FF2B5EF4-FFF2-40B4-BE49-F238E27FC236}">
                <a16:creationId xmlns:a16="http://schemas.microsoft.com/office/drawing/2014/main" id="{42EF35A6-91F9-54F9-9373-EF4B7DB27DA1}"/>
              </a:ext>
            </a:extLst>
          </p:cNvPr>
          <p:cNvGrpSpPr/>
          <p:nvPr/>
        </p:nvGrpSpPr>
        <p:grpSpPr>
          <a:xfrm>
            <a:off x="2167732" y="6230769"/>
            <a:ext cx="464343" cy="464343"/>
            <a:chOff x="5282803" y="5759053"/>
            <a:chExt cx="464343" cy="464343"/>
          </a:xfrm>
        </p:grpSpPr>
        <p:sp>
          <p:nvSpPr>
            <p:cNvPr id="1587" name="Freeform: Shape 1586">
              <a:extLst>
                <a:ext uri="{FF2B5EF4-FFF2-40B4-BE49-F238E27FC236}">
                  <a16:creationId xmlns:a16="http://schemas.microsoft.com/office/drawing/2014/main" id="{B3E8E5D4-45B8-EBF1-F10C-674706458092}"/>
                </a:ext>
              </a:extLst>
            </p:cNvPr>
            <p:cNvSpPr/>
            <p:nvPr/>
          </p:nvSpPr>
          <p:spPr>
            <a:xfrm>
              <a:off x="5282803" y="5759053"/>
              <a:ext cx="464343" cy="464343"/>
            </a:xfrm>
            <a:custGeom>
              <a:avLst/>
              <a:gdLst>
                <a:gd name="connsiteX0" fmla="*/ 464540 w 464343"/>
                <a:gd name="connsiteY0" fmla="*/ 232728 h 464343"/>
                <a:gd name="connsiteX1" fmla="*/ 232368 w 464343"/>
                <a:gd name="connsiteY1" fmla="*/ 464900 h 464343"/>
                <a:gd name="connsiteX2" fmla="*/ 197 w 464343"/>
                <a:gd name="connsiteY2" fmla="*/ 232728 h 464343"/>
                <a:gd name="connsiteX3" fmla="*/ 232368 w 464343"/>
                <a:gd name="connsiteY3" fmla="*/ 557 h 464343"/>
                <a:gd name="connsiteX4" fmla="*/ 464540 w 464343"/>
                <a:gd name="connsiteY4" fmla="*/ 23272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540" y="232728"/>
                  </a:moveTo>
                  <a:cubicBezTo>
                    <a:pt x="464540" y="360887"/>
                    <a:pt x="360527" y="464900"/>
                    <a:pt x="232368" y="464900"/>
                  </a:cubicBezTo>
                  <a:cubicBezTo>
                    <a:pt x="104210" y="464900"/>
                    <a:pt x="197" y="360887"/>
                    <a:pt x="197" y="232728"/>
                  </a:cubicBezTo>
                  <a:cubicBezTo>
                    <a:pt x="197" y="104570"/>
                    <a:pt x="104210" y="557"/>
                    <a:pt x="232368" y="557"/>
                  </a:cubicBezTo>
                  <a:cubicBezTo>
                    <a:pt x="360527" y="557"/>
                    <a:pt x="464540" y="104570"/>
                    <a:pt x="464540" y="23272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88" name="Freeform: Shape 1587">
              <a:extLst>
                <a:ext uri="{FF2B5EF4-FFF2-40B4-BE49-F238E27FC236}">
                  <a16:creationId xmlns:a16="http://schemas.microsoft.com/office/drawing/2014/main" id="{C4A7188B-27A7-48C9-061C-C8F522D2D5B9}"/>
                </a:ext>
              </a:extLst>
            </p:cNvPr>
            <p:cNvSpPr/>
            <p:nvPr/>
          </p:nvSpPr>
          <p:spPr>
            <a:xfrm>
              <a:off x="5317425" y="5793675"/>
              <a:ext cx="395099" cy="395099"/>
            </a:xfrm>
            <a:custGeom>
              <a:avLst/>
              <a:gdLst>
                <a:gd name="connsiteX0" fmla="*/ 395296 w 395099"/>
                <a:gd name="connsiteY0" fmla="*/ 198106 h 395099"/>
                <a:gd name="connsiteX1" fmla="*/ 197746 w 395099"/>
                <a:gd name="connsiteY1" fmla="*/ 395656 h 395099"/>
                <a:gd name="connsiteX2" fmla="*/ 197 w 395099"/>
                <a:gd name="connsiteY2" fmla="*/ 198106 h 395099"/>
                <a:gd name="connsiteX3" fmla="*/ 197746 w 395099"/>
                <a:gd name="connsiteY3" fmla="*/ 557 h 395099"/>
                <a:gd name="connsiteX4" fmla="*/ 395296 w 395099"/>
                <a:gd name="connsiteY4" fmla="*/ 19810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296" y="198106"/>
                  </a:moveTo>
                  <a:cubicBezTo>
                    <a:pt x="395296" y="307210"/>
                    <a:pt x="306850" y="395656"/>
                    <a:pt x="197746" y="395656"/>
                  </a:cubicBezTo>
                  <a:cubicBezTo>
                    <a:pt x="88643" y="395656"/>
                    <a:pt x="197" y="307210"/>
                    <a:pt x="197" y="198106"/>
                  </a:cubicBezTo>
                  <a:cubicBezTo>
                    <a:pt x="197" y="89003"/>
                    <a:pt x="88643" y="557"/>
                    <a:pt x="197746" y="557"/>
                  </a:cubicBezTo>
                  <a:cubicBezTo>
                    <a:pt x="306850" y="557"/>
                    <a:pt x="395296" y="89003"/>
                    <a:pt x="395296" y="198106"/>
                  </a:cubicBezTo>
                  <a:close/>
                </a:path>
              </a:pathLst>
            </a:custGeom>
            <a:noFill/>
            <a:ln w="19050" cap="rnd">
              <a:solidFill>
                <a:srgbClr val="CC0000"/>
              </a:solidFill>
              <a:prstDash val="solid"/>
              <a:bevel/>
            </a:ln>
          </p:spPr>
          <p:txBody>
            <a:bodyPr rtlCol="0" anchor="ctr"/>
            <a:lstStyle/>
            <a:p>
              <a:endParaRPr lang="en-US"/>
            </a:p>
          </p:txBody>
        </p:sp>
        <p:sp>
          <p:nvSpPr>
            <p:cNvPr id="1589" name="Freeform: Shape 1588">
              <a:extLst>
                <a:ext uri="{FF2B5EF4-FFF2-40B4-BE49-F238E27FC236}">
                  <a16:creationId xmlns:a16="http://schemas.microsoft.com/office/drawing/2014/main" id="{78B22978-AD68-0D24-A5E1-F77CCC69D497}"/>
                </a:ext>
              </a:extLst>
            </p:cNvPr>
            <p:cNvSpPr/>
            <p:nvPr/>
          </p:nvSpPr>
          <p:spPr>
            <a:xfrm>
              <a:off x="5384936" y="5859512"/>
              <a:ext cx="260077" cy="263425"/>
            </a:xfrm>
            <a:custGeom>
              <a:avLst/>
              <a:gdLst>
                <a:gd name="connsiteX0" fmla="*/ 66859 w 260077"/>
                <a:gd name="connsiteY0" fmla="*/ 214651 h 263425"/>
                <a:gd name="connsiteX1" fmla="*/ 66859 w 260077"/>
                <a:gd name="connsiteY1" fmla="*/ 95217 h 263425"/>
                <a:gd name="connsiteX2" fmla="*/ 74672 w 260077"/>
                <a:gd name="connsiteY2" fmla="*/ 87403 h 263425"/>
                <a:gd name="connsiteX3" fmla="*/ 57929 w 260077"/>
                <a:gd name="connsiteY3" fmla="*/ 79590 h 263425"/>
                <a:gd name="connsiteX4" fmla="*/ 78579 w 260077"/>
                <a:gd name="connsiteY4" fmla="*/ 38848 h 263425"/>
                <a:gd name="connsiteX5" fmla="*/ 96997 w 260077"/>
                <a:gd name="connsiteY5" fmla="*/ 15966 h 263425"/>
                <a:gd name="connsiteX6" fmla="*/ 71324 w 260077"/>
                <a:gd name="connsiteY6" fmla="*/ 339 h 263425"/>
                <a:gd name="connsiteX7" fmla="*/ 42860 w 260077"/>
                <a:gd name="connsiteY7" fmla="*/ 82939 h 263425"/>
                <a:gd name="connsiteX8" fmla="*/ -114 w 260077"/>
                <a:gd name="connsiteY8" fmla="*/ 155492 h 263425"/>
                <a:gd name="connsiteX9" fmla="*/ 3235 w 260077"/>
                <a:gd name="connsiteY9" fmla="*/ 158841 h 263425"/>
                <a:gd name="connsiteX10" fmla="*/ 50116 w 260077"/>
                <a:gd name="connsiteY10" fmla="*/ 96333 h 263425"/>
                <a:gd name="connsiteX11" fmla="*/ 50116 w 260077"/>
                <a:gd name="connsiteY11" fmla="*/ 215768 h 263425"/>
                <a:gd name="connsiteX12" fmla="*/ 49000 w 260077"/>
                <a:gd name="connsiteY12" fmla="*/ 263765 h 263425"/>
                <a:gd name="connsiteX13" fmla="*/ 67975 w 260077"/>
                <a:gd name="connsiteY13" fmla="*/ 255951 h 263425"/>
                <a:gd name="connsiteX14" fmla="*/ 66859 w 260077"/>
                <a:gd name="connsiteY14" fmla="*/ 214651 h 263425"/>
                <a:gd name="connsiteX15" fmla="*/ 66859 w 260077"/>
                <a:gd name="connsiteY15" fmla="*/ 214651 h 263425"/>
                <a:gd name="connsiteX16" fmla="*/ 156156 w 260077"/>
                <a:gd name="connsiteY16" fmla="*/ 56149 h 263425"/>
                <a:gd name="connsiteX17" fmla="*/ 156156 w 260077"/>
                <a:gd name="connsiteY17" fmla="*/ 96333 h 263425"/>
                <a:gd name="connsiteX18" fmla="*/ 78021 w 260077"/>
                <a:gd name="connsiteY18" fmla="*/ 96333 h 263425"/>
                <a:gd name="connsiteX19" fmla="*/ 86951 w 260077"/>
                <a:gd name="connsiteY19" fmla="*/ 105263 h 263425"/>
                <a:gd name="connsiteX20" fmla="*/ 109275 w 260077"/>
                <a:gd name="connsiteY20" fmla="*/ 101914 h 263425"/>
                <a:gd name="connsiteX21" fmla="*/ 156156 w 260077"/>
                <a:gd name="connsiteY21" fmla="*/ 101914 h 263425"/>
                <a:gd name="connsiteX22" fmla="*/ 156156 w 260077"/>
                <a:gd name="connsiteY22" fmla="*/ 230278 h 263425"/>
                <a:gd name="connsiteX23" fmla="*/ 89183 w 260077"/>
                <a:gd name="connsiteY23" fmla="*/ 230278 h 263425"/>
                <a:gd name="connsiteX24" fmla="*/ 98113 w 260077"/>
                <a:gd name="connsiteY24" fmla="*/ 239208 h 263425"/>
                <a:gd name="connsiteX25" fmla="*/ 120437 w 260077"/>
                <a:gd name="connsiteY25" fmla="*/ 235859 h 263425"/>
                <a:gd name="connsiteX26" fmla="*/ 246569 w 260077"/>
                <a:gd name="connsiteY26" fmla="*/ 235859 h 263425"/>
                <a:gd name="connsiteX27" fmla="*/ 227593 w 260077"/>
                <a:gd name="connsiteY27" fmla="*/ 215768 h 263425"/>
                <a:gd name="connsiteX28" fmla="*/ 213083 w 260077"/>
                <a:gd name="connsiteY28" fmla="*/ 230278 h 263425"/>
                <a:gd name="connsiteX29" fmla="*/ 172899 w 260077"/>
                <a:gd name="connsiteY29" fmla="*/ 230278 h 263425"/>
                <a:gd name="connsiteX30" fmla="*/ 172899 w 260077"/>
                <a:gd name="connsiteY30" fmla="*/ 101914 h 263425"/>
                <a:gd name="connsiteX31" fmla="*/ 259963 w 260077"/>
                <a:gd name="connsiteY31" fmla="*/ 101914 h 263425"/>
                <a:gd name="connsiteX32" fmla="*/ 239872 w 260077"/>
                <a:gd name="connsiteY32" fmla="*/ 79590 h 263425"/>
                <a:gd name="connsiteX33" fmla="*/ 222012 w 260077"/>
                <a:gd name="connsiteY33" fmla="*/ 96333 h 263425"/>
                <a:gd name="connsiteX34" fmla="*/ 172899 w 260077"/>
                <a:gd name="connsiteY34" fmla="*/ 96333 h 263425"/>
                <a:gd name="connsiteX35" fmla="*/ 172899 w 260077"/>
                <a:gd name="connsiteY35" fmla="*/ 23779 h 263425"/>
                <a:gd name="connsiteX36" fmla="*/ 180712 w 260077"/>
                <a:gd name="connsiteY36" fmla="*/ 17082 h 263425"/>
                <a:gd name="connsiteX37" fmla="*/ 155040 w 260077"/>
                <a:gd name="connsiteY37" fmla="*/ 4804 h 263425"/>
                <a:gd name="connsiteX38" fmla="*/ 156156 w 260077"/>
                <a:gd name="connsiteY38" fmla="*/ 56149 h 263425"/>
                <a:gd name="connsiteX39" fmla="*/ 156156 w 260077"/>
                <a:gd name="connsiteY39" fmla="*/ 56149 h 26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60077" h="263425">
                  <a:moveTo>
                    <a:pt x="66859" y="214651"/>
                  </a:moveTo>
                  <a:lnTo>
                    <a:pt x="66859" y="95217"/>
                  </a:lnTo>
                  <a:lnTo>
                    <a:pt x="74672" y="87403"/>
                  </a:lnTo>
                  <a:lnTo>
                    <a:pt x="57929" y="79590"/>
                  </a:lnTo>
                  <a:cubicBezTo>
                    <a:pt x="65371" y="64707"/>
                    <a:pt x="72254" y="51127"/>
                    <a:pt x="78579" y="38848"/>
                  </a:cubicBezTo>
                  <a:cubicBezTo>
                    <a:pt x="84904" y="26570"/>
                    <a:pt x="91043" y="18943"/>
                    <a:pt x="96997" y="15966"/>
                  </a:cubicBezTo>
                  <a:lnTo>
                    <a:pt x="71324" y="339"/>
                  </a:lnTo>
                  <a:cubicBezTo>
                    <a:pt x="63882" y="31593"/>
                    <a:pt x="54394" y="59126"/>
                    <a:pt x="42860" y="82939"/>
                  </a:cubicBezTo>
                  <a:cubicBezTo>
                    <a:pt x="31326" y="106751"/>
                    <a:pt x="17001" y="130936"/>
                    <a:pt x="-114" y="155492"/>
                  </a:cubicBezTo>
                  <a:lnTo>
                    <a:pt x="3235" y="158841"/>
                  </a:lnTo>
                  <a:cubicBezTo>
                    <a:pt x="18118" y="143214"/>
                    <a:pt x="33745" y="122378"/>
                    <a:pt x="50116" y="96333"/>
                  </a:cubicBezTo>
                  <a:lnTo>
                    <a:pt x="50116" y="215768"/>
                  </a:lnTo>
                  <a:cubicBezTo>
                    <a:pt x="50116" y="228418"/>
                    <a:pt x="49743" y="244417"/>
                    <a:pt x="49000" y="263765"/>
                  </a:cubicBezTo>
                  <a:lnTo>
                    <a:pt x="67975" y="255951"/>
                  </a:lnTo>
                  <a:cubicBezTo>
                    <a:pt x="67231" y="241068"/>
                    <a:pt x="66859" y="227302"/>
                    <a:pt x="66859" y="214651"/>
                  </a:cubicBezTo>
                  <a:lnTo>
                    <a:pt x="66859" y="214651"/>
                  </a:lnTo>
                  <a:close/>
                  <a:moveTo>
                    <a:pt x="156156" y="56149"/>
                  </a:moveTo>
                  <a:lnTo>
                    <a:pt x="156156" y="96333"/>
                  </a:lnTo>
                  <a:lnTo>
                    <a:pt x="78021" y="96333"/>
                  </a:lnTo>
                  <a:lnTo>
                    <a:pt x="86951" y="105263"/>
                  </a:lnTo>
                  <a:cubicBezTo>
                    <a:pt x="93648" y="103030"/>
                    <a:pt x="101089" y="101914"/>
                    <a:pt x="109275" y="101914"/>
                  </a:cubicBezTo>
                  <a:lnTo>
                    <a:pt x="156156" y="101914"/>
                  </a:lnTo>
                  <a:lnTo>
                    <a:pt x="156156" y="230278"/>
                  </a:lnTo>
                  <a:lnTo>
                    <a:pt x="89183" y="230278"/>
                  </a:lnTo>
                  <a:lnTo>
                    <a:pt x="98113" y="239208"/>
                  </a:lnTo>
                  <a:cubicBezTo>
                    <a:pt x="104810" y="236976"/>
                    <a:pt x="112251" y="235859"/>
                    <a:pt x="120437" y="235859"/>
                  </a:cubicBezTo>
                  <a:lnTo>
                    <a:pt x="246569" y="235859"/>
                  </a:lnTo>
                  <a:lnTo>
                    <a:pt x="227593" y="215768"/>
                  </a:lnTo>
                  <a:lnTo>
                    <a:pt x="213083" y="230278"/>
                  </a:lnTo>
                  <a:lnTo>
                    <a:pt x="172899" y="230278"/>
                  </a:lnTo>
                  <a:lnTo>
                    <a:pt x="172899" y="101914"/>
                  </a:lnTo>
                  <a:lnTo>
                    <a:pt x="259963" y="101914"/>
                  </a:lnTo>
                  <a:lnTo>
                    <a:pt x="239872" y="79590"/>
                  </a:lnTo>
                  <a:lnTo>
                    <a:pt x="222012" y="96333"/>
                  </a:lnTo>
                  <a:lnTo>
                    <a:pt x="172899" y="96333"/>
                  </a:lnTo>
                  <a:lnTo>
                    <a:pt x="172899" y="23779"/>
                  </a:lnTo>
                  <a:lnTo>
                    <a:pt x="180712" y="17082"/>
                  </a:lnTo>
                  <a:lnTo>
                    <a:pt x="155040" y="4804"/>
                  </a:lnTo>
                  <a:cubicBezTo>
                    <a:pt x="155783" y="24152"/>
                    <a:pt x="156156" y="41267"/>
                    <a:pt x="156156" y="56149"/>
                  </a:cubicBezTo>
                  <a:lnTo>
                    <a:pt x="156156" y="56149"/>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590" name="Graphic 2">
            <a:extLst>
              <a:ext uri="{FF2B5EF4-FFF2-40B4-BE49-F238E27FC236}">
                <a16:creationId xmlns:a16="http://schemas.microsoft.com/office/drawing/2014/main" id="{99769122-3E59-FC89-DB07-972A98E3FBB9}"/>
              </a:ext>
            </a:extLst>
          </p:cNvPr>
          <p:cNvGrpSpPr/>
          <p:nvPr/>
        </p:nvGrpSpPr>
        <p:grpSpPr>
          <a:xfrm>
            <a:off x="120053" y="6236574"/>
            <a:ext cx="464343" cy="464343"/>
            <a:chOff x="3568303" y="5759053"/>
            <a:chExt cx="464343" cy="464343"/>
          </a:xfrm>
        </p:grpSpPr>
        <p:sp>
          <p:nvSpPr>
            <p:cNvPr id="1591" name="Freeform: Shape 1590">
              <a:extLst>
                <a:ext uri="{FF2B5EF4-FFF2-40B4-BE49-F238E27FC236}">
                  <a16:creationId xmlns:a16="http://schemas.microsoft.com/office/drawing/2014/main" id="{F898EC8F-C740-0EA9-FCBE-57DA0A6EB032}"/>
                </a:ext>
              </a:extLst>
            </p:cNvPr>
            <p:cNvSpPr/>
            <p:nvPr/>
          </p:nvSpPr>
          <p:spPr>
            <a:xfrm>
              <a:off x="3568303" y="5759053"/>
              <a:ext cx="464343" cy="464343"/>
            </a:xfrm>
            <a:custGeom>
              <a:avLst/>
              <a:gdLst>
                <a:gd name="connsiteX0" fmla="*/ 464360 w 464343"/>
                <a:gd name="connsiteY0" fmla="*/ 232728 h 464343"/>
                <a:gd name="connsiteX1" fmla="*/ 232188 w 464343"/>
                <a:gd name="connsiteY1" fmla="*/ 464900 h 464343"/>
                <a:gd name="connsiteX2" fmla="*/ 17 w 464343"/>
                <a:gd name="connsiteY2" fmla="*/ 232728 h 464343"/>
                <a:gd name="connsiteX3" fmla="*/ 232188 w 464343"/>
                <a:gd name="connsiteY3" fmla="*/ 557 h 464343"/>
                <a:gd name="connsiteX4" fmla="*/ 464360 w 464343"/>
                <a:gd name="connsiteY4" fmla="*/ 23272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360" y="232728"/>
                  </a:moveTo>
                  <a:cubicBezTo>
                    <a:pt x="464360" y="360887"/>
                    <a:pt x="360347" y="464900"/>
                    <a:pt x="232188" y="464900"/>
                  </a:cubicBezTo>
                  <a:cubicBezTo>
                    <a:pt x="104030" y="464900"/>
                    <a:pt x="17" y="360887"/>
                    <a:pt x="17" y="232728"/>
                  </a:cubicBezTo>
                  <a:cubicBezTo>
                    <a:pt x="17" y="104570"/>
                    <a:pt x="104030" y="557"/>
                    <a:pt x="232188" y="557"/>
                  </a:cubicBezTo>
                  <a:cubicBezTo>
                    <a:pt x="360347" y="557"/>
                    <a:pt x="464360" y="104570"/>
                    <a:pt x="464360" y="23272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92" name="Freeform: Shape 1591">
              <a:extLst>
                <a:ext uri="{FF2B5EF4-FFF2-40B4-BE49-F238E27FC236}">
                  <a16:creationId xmlns:a16="http://schemas.microsoft.com/office/drawing/2014/main" id="{9143A503-D073-7BF1-FD68-20542E50A560}"/>
                </a:ext>
              </a:extLst>
            </p:cNvPr>
            <p:cNvSpPr/>
            <p:nvPr/>
          </p:nvSpPr>
          <p:spPr>
            <a:xfrm>
              <a:off x="3602925" y="5793675"/>
              <a:ext cx="395099" cy="395099"/>
            </a:xfrm>
            <a:custGeom>
              <a:avLst/>
              <a:gdLst>
                <a:gd name="connsiteX0" fmla="*/ 395116 w 395099"/>
                <a:gd name="connsiteY0" fmla="*/ 198106 h 395099"/>
                <a:gd name="connsiteX1" fmla="*/ 197566 w 395099"/>
                <a:gd name="connsiteY1" fmla="*/ 395656 h 395099"/>
                <a:gd name="connsiteX2" fmla="*/ 17 w 395099"/>
                <a:gd name="connsiteY2" fmla="*/ 198106 h 395099"/>
                <a:gd name="connsiteX3" fmla="*/ 197566 w 395099"/>
                <a:gd name="connsiteY3" fmla="*/ 557 h 395099"/>
                <a:gd name="connsiteX4" fmla="*/ 395116 w 395099"/>
                <a:gd name="connsiteY4" fmla="*/ 19810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116" y="198106"/>
                  </a:moveTo>
                  <a:cubicBezTo>
                    <a:pt x="395116" y="307210"/>
                    <a:pt x="306670" y="395656"/>
                    <a:pt x="197566" y="395656"/>
                  </a:cubicBezTo>
                  <a:cubicBezTo>
                    <a:pt x="88463" y="395656"/>
                    <a:pt x="17" y="307210"/>
                    <a:pt x="17" y="198106"/>
                  </a:cubicBezTo>
                  <a:cubicBezTo>
                    <a:pt x="17" y="89003"/>
                    <a:pt x="88463" y="557"/>
                    <a:pt x="197566" y="557"/>
                  </a:cubicBezTo>
                  <a:cubicBezTo>
                    <a:pt x="306670" y="557"/>
                    <a:pt x="395116" y="89003"/>
                    <a:pt x="395116" y="198106"/>
                  </a:cubicBezTo>
                  <a:close/>
                </a:path>
              </a:pathLst>
            </a:custGeom>
            <a:noFill/>
            <a:ln w="19050" cap="rnd">
              <a:solidFill>
                <a:srgbClr val="CC0000"/>
              </a:solidFill>
              <a:prstDash val="solid"/>
              <a:bevel/>
            </a:ln>
          </p:spPr>
          <p:txBody>
            <a:bodyPr rtlCol="0" anchor="ctr"/>
            <a:lstStyle/>
            <a:p>
              <a:endParaRPr lang="en-US"/>
            </a:p>
          </p:txBody>
        </p:sp>
        <p:sp>
          <p:nvSpPr>
            <p:cNvPr id="1593" name="Freeform: Shape 1592">
              <a:extLst>
                <a:ext uri="{FF2B5EF4-FFF2-40B4-BE49-F238E27FC236}">
                  <a16:creationId xmlns:a16="http://schemas.microsoft.com/office/drawing/2014/main" id="{8E65B30A-B175-9073-F3BF-88C171A8BFBE}"/>
                </a:ext>
              </a:extLst>
            </p:cNvPr>
            <p:cNvSpPr/>
            <p:nvPr/>
          </p:nvSpPr>
          <p:spPr>
            <a:xfrm>
              <a:off x="3665525" y="5860070"/>
              <a:ext cx="255612" cy="263425"/>
            </a:xfrm>
            <a:custGeom>
              <a:avLst/>
              <a:gdLst>
                <a:gd name="connsiteX0" fmla="*/ 105822 w 255612"/>
                <a:gd name="connsiteY0" fmla="*/ 87809 h 263425"/>
                <a:gd name="connsiteX1" fmla="*/ 152702 w 255612"/>
                <a:gd name="connsiteY1" fmla="*/ 87809 h 263425"/>
                <a:gd name="connsiteX2" fmla="*/ 152702 w 255612"/>
                <a:gd name="connsiteY2" fmla="*/ 121295 h 263425"/>
                <a:gd name="connsiteX3" fmla="*/ 105822 w 255612"/>
                <a:gd name="connsiteY3" fmla="*/ 121295 h 263425"/>
                <a:gd name="connsiteX4" fmla="*/ 105822 w 255612"/>
                <a:gd name="connsiteY4" fmla="*/ 87809 h 263425"/>
                <a:gd name="connsiteX5" fmla="*/ 167213 w 255612"/>
                <a:gd name="connsiteY5" fmla="*/ 87809 h 263425"/>
                <a:gd name="connsiteX6" fmla="*/ 217443 w 255612"/>
                <a:gd name="connsiteY6" fmla="*/ 87809 h 263425"/>
                <a:gd name="connsiteX7" fmla="*/ 217443 w 255612"/>
                <a:gd name="connsiteY7" fmla="*/ 121295 h 263425"/>
                <a:gd name="connsiteX8" fmla="*/ 167213 w 255612"/>
                <a:gd name="connsiteY8" fmla="*/ 121295 h 263425"/>
                <a:gd name="connsiteX9" fmla="*/ 167213 w 255612"/>
                <a:gd name="connsiteY9" fmla="*/ 87809 h 263425"/>
                <a:gd name="connsiteX10" fmla="*/ 105822 w 255612"/>
                <a:gd name="connsiteY10" fmla="*/ 126877 h 263425"/>
                <a:gd name="connsiteX11" fmla="*/ 152702 w 255612"/>
                <a:gd name="connsiteY11" fmla="*/ 126877 h 263425"/>
                <a:gd name="connsiteX12" fmla="*/ 152702 w 255612"/>
                <a:gd name="connsiteY12" fmla="*/ 161479 h 263425"/>
                <a:gd name="connsiteX13" fmla="*/ 105822 w 255612"/>
                <a:gd name="connsiteY13" fmla="*/ 161479 h 263425"/>
                <a:gd name="connsiteX14" fmla="*/ 105822 w 255612"/>
                <a:gd name="connsiteY14" fmla="*/ 126877 h 263425"/>
                <a:gd name="connsiteX15" fmla="*/ 167213 w 255612"/>
                <a:gd name="connsiteY15" fmla="*/ 126877 h 263425"/>
                <a:gd name="connsiteX16" fmla="*/ 217443 w 255612"/>
                <a:gd name="connsiteY16" fmla="*/ 126877 h 263425"/>
                <a:gd name="connsiteX17" fmla="*/ 217443 w 255612"/>
                <a:gd name="connsiteY17" fmla="*/ 161479 h 263425"/>
                <a:gd name="connsiteX18" fmla="*/ 167213 w 255612"/>
                <a:gd name="connsiteY18" fmla="*/ 161479 h 263425"/>
                <a:gd name="connsiteX19" fmla="*/ 167213 w 255612"/>
                <a:gd name="connsiteY19" fmla="*/ 126877 h 263425"/>
                <a:gd name="connsiteX20" fmla="*/ 150470 w 255612"/>
                <a:gd name="connsiteY20" fmla="*/ 264170 h 263425"/>
                <a:gd name="connsiteX21" fmla="*/ 168329 w 255612"/>
                <a:gd name="connsiteY21" fmla="*/ 256357 h 263425"/>
                <a:gd name="connsiteX22" fmla="*/ 167213 w 255612"/>
                <a:gd name="connsiteY22" fmla="*/ 219522 h 263425"/>
                <a:gd name="connsiteX23" fmla="*/ 167213 w 255612"/>
                <a:gd name="connsiteY23" fmla="*/ 207244 h 263425"/>
                <a:gd name="connsiteX24" fmla="*/ 255394 w 255612"/>
                <a:gd name="connsiteY24" fmla="*/ 207244 h 263425"/>
                <a:gd name="connsiteX25" fmla="*/ 235302 w 255612"/>
                <a:gd name="connsiteY25" fmla="*/ 186036 h 263425"/>
                <a:gd name="connsiteX26" fmla="*/ 220791 w 255612"/>
                <a:gd name="connsiteY26" fmla="*/ 201663 h 263425"/>
                <a:gd name="connsiteX27" fmla="*/ 167213 w 255612"/>
                <a:gd name="connsiteY27" fmla="*/ 201663 h 263425"/>
                <a:gd name="connsiteX28" fmla="*/ 167213 w 255612"/>
                <a:gd name="connsiteY28" fmla="*/ 167060 h 263425"/>
                <a:gd name="connsiteX29" fmla="*/ 217443 w 255612"/>
                <a:gd name="connsiteY29" fmla="*/ 167060 h 263425"/>
                <a:gd name="connsiteX30" fmla="*/ 217443 w 255612"/>
                <a:gd name="connsiteY30" fmla="*/ 177106 h 263425"/>
                <a:gd name="connsiteX31" fmla="*/ 233070 w 255612"/>
                <a:gd name="connsiteY31" fmla="*/ 169293 h 263425"/>
                <a:gd name="connsiteX32" fmla="*/ 231953 w 255612"/>
                <a:gd name="connsiteY32" fmla="*/ 140271 h 263425"/>
                <a:gd name="connsiteX33" fmla="*/ 231953 w 255612"/>
                <a:gd name="connsiteY33" fmla="*/ 92274 h 263425"/>
                <a:gd name="connsiteX34" fmla="*/ 240883 w 255612"/>
                <a:gd name="connsiteY34" fmla="*/ 84461 h 263425"/>
                <a:gd name="connsiteX35" fmla="*/ 223024 w 255612"/>
                <a:gd name="connsiteY35" fmla="*/ 71066 h 263425"/>
                <a:gd name="connsiteX36" fmla="*/ 215210 w 255612"/>
                <a:gd name="connsiteY36" fmla="*/ 82228 h 263425"/>
                <a:gd name="connsiteX37" fmla="*/ 167213 w 255612"/>
                <a:gd name="connsiteY37" fmla="*/ 82228 h 263425"/>
                <a:gd name="connsiteX38" fmla="*/ 167213 w 255612"/>
                <a:gd name="connsiteY38" fmla="*/ 50974 h 263425"/>
                <a:gd name="connsiteX39" fmla="*/ 246464 w 255612"/>
                <a:gd name="connsiteY39" fmla="*/ 50974 h 263425"/>
                <a:gd name="connsiteX40" fmla="*/ 226372 w 255612"/>
                <a:gd name="connsiteY40" fmla="*/ 30882 h 263425"/>
                <a:gd name="connsiteX41" fmla="*/ 211862 w 255612"/>
                <a:gd name="connsiteY41" fmla="*/ 45393 h 263425"/>
                <a:gd name="connsiteX42" fmla="*/ 167213 w 255612"/>
                <a:gd name="connsiteY42" fmla="*/ 45393 h 263425"/>
                <a:gd name="connsiteX43" fmla="*/ 167213 w 255612"/>
                <a:gd name="connsiteY43" fmla="*/ 20836 h 263425"/>
                <a:gd name="connsiteX44" fmla="*/ 177259 w 255612"/>
                <a:gd name="connsiteY44" fmla="*/ 11907 h 263425"/>
                <a:gd name="connsiteX45" fmla="*/ 151586 w 255612"/>
                <a:gd name="connsiteY45" fmla="*/ 745 h 263425"/>
                <a:gd name="connsiteX46" fmla="*/ 152702 w 255612"/>
                <a:gd name="connsiteY46" fmla="*/ 26418 h 263425"/>
                <a:gd name="connsiteX47" fmla="*/ 152702 w 255612"/>
                <a:gd name="connsiteY47" fmla="*/ 45393 h 263425"/>
                <a:gd name="connsiteX48" fmla="*/ 79033 w 255612"/>
                <a:gd name="connsiteY48" fmla="*/ 45393 h 263425"/>
                <a:gd name="connsiteX49" fmla="*/ 87962 w 255612"/>
                <a:gd name="connsiteY49" fmla="*/ 54323 h 263425"/>
                <a:gd name="connsiteX50" fmla="*/ 110286 w 255612"/>
                <a:gd name="connsiteY50" fmla="*/ 50974 h 263425"/>
                <a:gd name="connsiteX51" fmla="*/ 152702 w 255612"/>
                <a:gd name="connsiteY51" fmla="*/ 50974 h 263425"/>
                <a:gd name="connsiteX52" fmla="*/ 152702 w 255612"/>
                <a:gd name="connsiteY52" fmla="*/ 82228 h 263425"/>
                <a:gd name="connsiteX53" fmla="*/ 106938 w 255612"/>
                <a:gd name="connsiteY53" fmla="*/ 82228 h 263425"/>
                <a:gd name="connsiteX54" fmla="*/ 90195 w 255612"/>
                <a:gd name="connsiteY54" fmla="*/ 74415 h 263425"/>
                <a:gd name="connsiteX55" fmla="*/ 91311 w 255612"/>
                <a:gd name="connsiteY55" fmla="*/ 126318 h 263425"/>
                <a:gd name="connsiteX56" fmla="*/ 90195 w 255612"/>
                <a:gd name="connsiteY56" fmla="*/ 182687 h 263425"/>
                <a:gd name="connsiteX57" fmla="*/ 105822 w 255612"/>
                <a:gd name="connsiteY57" fmla="*/ 174874 h 263425"/>
                <a:gd name="connsiteX58" fmla="*/ 105822 w 255612"/>
                <a:gd name="connsiteY58" fmla="*/ 167060 h 263425"/>
                <a:gd name="connsiteX59" fmla="*/ 152702 w 255612"/>
                <a:gd name="connsiteY59" fmla="*/ 167060 h 263425"/>
                <a:gd name="connsiteX60" fmla="*/ 152702 w 255612"/>
                <a:gd name="connsiteY60" fmla="*/ 201663 h 263425"/>
                <a:gd name="connsiteX61" fmla="*/ 66754 w 255612"/>
                <a:gd name="connsiteY61" fmla="*/ 201663 h 263425"/>
                <a:gd name="connsiteX62" fmla="*/ 75684 w 255612"/>
                <a:gd name="connsiteY62" fmla="*/ 210592 h 263425"/>
                <a:gd name="connsiteX63" fmla="*/ 98008 w 255612"/>
                <a:gd name="connsiteY63" fmla="*/ 207244 h 263425"/>
                <a:gd name="connsiteX64" fmla="*/ 152702 w 255612"/>
                <a:gd name="connsiteY64" fmla="*/ 207244 h 263425"/>
                <a:gd name="connsiteX65" fmla="*/ 152702 w 255612"/>
                <a:gd name="connsiteY65" fmla="*/ 225103 h 263425"/>
                <a:gd name="connsiteX66" fmla="*/ 150470 w 255612"/>
                <a:gd name="connsiteY66" fmla="*/ 264170 h 263425"/>
                <a:gd name="connsiteX67" fmla="*/ 150470 w 255612"/>
                <a:gd name="connsiteY67" fmla="*/ 264170 h 263425"/>
                <a:gd name="connsiteX68" fmla="*/ 57825 w 255612"/>
                <a:gd name="connsiteY68" fmla="*/ 92274 h 263425"/>
                <a:gd name="connsiteX69" fmla="*/ 66754 w 255612"/>
                <a:gd name="connsiteY69" fmla="*/ 86693 h 263425"/>
                <a:gd name="connsiteX70" fmla="*/ 53360 w 255612"/>
                <a:gd name="connsiteY70" fmla="*/ 78879 h 263425"/>
                <a:gd name="connsiteX71" fmla="*/ 79033 w 255612"/>
                <a:gd name="connsiteY71" fmla="*/ 26418 h 263425"/>
                <a:gd name="connsiteX72" fmla="*/ 91311 w 255612"/>
                <a:gd name="connsiteY72" fmla="*/ 18604 h 263425"/>
                <a:gd name="connsiteX73" fmla="*/ 66754 w 255612"/>
                <a:gd name="connsiteY73" fmla="*/ 2977 h 263425"/>
                <a:gd name="connsiteX74" fmla="*/ 39965 w 255612"/>
                <a:gd name="connsiteY74" fmla="*/ 74973 h 263425"/>
                <a:gd name="connsiteX75" fmla="*/ -218 w 255612"/>
                <a:gd name="connsiteY75" fmla="*/ 144736 h 263425"/>
                <a:gd name="connsiteX76" fmla="*/ 3130 w 255612"/>
                <a:gd name="connsiteY76" fmla="*/ 148085 h 263425"/>
                <a:gd name="connsiteX77" fmla="*/ 43314 w 255612"/>
                <a:gd name="connsiteY77" fmla="*/ 96739 h 263425"/>
                <a:gd name="connsiteX78" fmla="*/ 43314 w 255612"/>
                <a:gd name="connsiteY78" fmla="*/ 215057 h 263425"/>
                <a:gd name="connsiteX79" fmla="*/ 42198 w 255612"/>
                <a:gd name="connsiteY79" fmla="*/ 263054 h 263425"/>
                <a:gd name="connsiteX80" fmla="*/ 58941 w 255612"/>
                <a:gd name="connsiteY80" fmla="*/ 254125 h 263425"/>
                <a:gd name="connsiteX81" fmla="*/ 57825 w 255612"/>
                <a:gd name="connsiteY81" fmla="*/ 207244 h 263425"/>
                <a:gd name="connsiteX82" fmla="*/ 57825 w 255612"/>
                <a:gd name="connsiteY82" fmla="*/ 92274 h 26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55612" h="263425">
                  <a:moveTo>
                    <a:pt x="105822" y="87809"/>
                  </a:moveTo>
                  <a:lnTo>
                    <a:pt x="152702" y="87809"/>
                  </a:lnTo>
                  <a:lnTo>
                    <a:pt x="152702" y="121295"/>
                  </a:lnTo>
                  <a:lnTo>
                    <a:pt x="105822" y="121295"/>
                  </a:lnTo>
                  <a:lnTo>
                    <a:pt x="105822" y="87809"/>
                  </a:lnTo>
                  <a:close/>
                  <a:moveTo>
                    <a:pt x="167213" y="87809"/>
                  </a:moveTo>
                  <a:lnTo>
                    <a:pt x="217443" y="87809"/>
                  </a:lnTo>
                  <a:lnTo>
                    <a:pt x="217443" y="121295"/>
                  </a:lnTo>
                  <a:lnTo>
                    <a:pt x="167213" y="121295"/>
                  </a:lnTo>
                  <a:lnTo>
                    <a:pt x="167213" y="87809"/>
                  </a:lnTo>
                  <a:close/>
                  <a:moveTo>
                    <a:pt x="105822" y="126877"/>
                  </a:moveTo>
                  <a:lnTo>
                    <a:pt x="152702" y="126877"/>
                  </a:lnTo>
                  <a:lnTo>
                    <a:pt x="152702" y="161479"/>
                  </a:lnTo>
                  <a:lnTo>
                    <a:pt x="105822" y="161479"/>
                  </a:lnTo>
                  <a:lnTo>
                    <a:pt x="105822" y="126877"/>
                  </a:lnTo>
                  <a:close/>
                  <a:moveTo>
                    <a:pt x="167213" y="126877"/>
                  </a:moveTo>
                  <a:lnTo>
                    <a:pt x="217443" y="126877"/>
                  </a:lnTo>
                  <a:lnTo>
                    <a:pt x="217443" y="161479"/>
                  </a:lnTo>
                  <a:lnTo>
                    <a:pt x="167213" y="161479"/>
                  </a:lnTo>
                  <a:lnTo>
                    <a:pt x="167213" y="126877"/>
                  </a:lnTo>
                  <a:close/>
                  <a:moveTo>
                    <a:pt x="150470" y="264170"/>
                  </a:moveTo>
                  <a:lnTo>
                    <a:pt x="168329" y="256357"/>
                  </a:lnTo>
                  <a:cubicBezTo>
                    <a:pt x="167586" y="239986"/>
                    <a:pt x="167213" y="227708"/>
                    <a:pt x="167213" y="219522"/>
                  </a:cubicBezTo>
                  <a:lnTo>
                    <a:pt x="167213" y="207244"/>
                  </a:lnTo>
                  <a:lnTo>
                    <a:pt x="255394" y="207244"/>
                  </a:lnTo>
                  <a:lnTo>
                    <a:pt x="235302" y="186036"/>
                  </a:lnTo>
                  <a:lnTo>
                    <a:pt x="220791" y="201663"/>
                  </a:lnTo>
                  <a:lnTo>
                    <a:pt x="167213" y="201663"/>
                  </a:lnTo>
                  <a:lnTo>
                    <a:pt x="167213" y="167060"/>
                  </a:lnTo>
                  <a:lnTo>
                    <a:pt x="217443" y="167060"/>
                  </a:lnTo>
                  <a:lnTo>
                    <a:pt x="217443" y="177106"/>
                  </a:lnTo>
                  <a:lnTo>
                    <a:pt x="233070" y="169293"/>
                  </a:lnTo>
                  <a:cubicBezTo>
                    <a:pt x="232326" y="158875"/>
                    <a:pt x="231953" y="149201"/>
                    <a:pt x="231953" y="140271"/>
                  </a:cubicBezTo>
                  <a:lnTo>
                    <a:pt x="231953" y="92274"/>
                  </a:lnTo>
                  <a:lnTo>
                    <a:pt x="240883" y="84461"/>
                  </a:lnTo>
                  <a:lnTo>
                    <a:pt x="223024" y="71066"/>
                  </a:lnTo>
                  <a:lnTo>
                    <a:pt x="215210" y="82228"/>
                  </a:lnTo>
                  <a:lnTo>
                    <a:pt x="167213" y="82228"/>
                  </a:lnTo>
                  <a:lnTo>
                    <a:pt x="167213" y="50974"/>
                  </a:lnTo>
                  <a:lnTo>
                    <a:pt x="246464" y="50974"/>
                  </a:lnTo>
                  <a:lnTo>
                    <a:pt x="226372" y="30882"/>
                  </a:lnTo>
                  <a:lnTo>
                    <a:pt x="211862" y="45393"/>
                  </a:lnTo>
                  <a:lnTo>
                    <a:pt x="167213" y="45393"/>
                  </a:lnTo>
                  <a:lnTo>
                    <a:pt x="167213" y="20836"/>
                  </a:lnTo>
                  <a:lnTo>
                    <a:pt x="177259" y="11907"/>
                  </a:lnTo>
                  <a:lnTo>
                    <a:pt x="151586" y="745"/>
                  </a:lnTo>
                  <a:cubicBezTo>
                    <a:pt x="152330" y="8931"/>
                    <a:pt x="152702" y="17488"/>
                    <a:pt x="152702" y="26418"/>
                  </a:cubicBezTo>
                  <a:lnTo>
                    <a:pt x="152702" y="45393"/>
                  </a:lnTo>
                  <a:lnTo>
                    <a:pt x="79033" y="45393"/>
                  </a:lnTo>
                  <a:lnTo>
                    <a:pt x="87962" y="54323"/>
                  </a:lnTo>
                  <a:cubicBezTo>
                    <a:pt x="94659" y="52091"/>
                    <a:pt x="102101" y="50974"/>
                    <a:pt x="110286" y="50974"/>
                  </a:cubicBezTo>
                  <a:lnTo>
                    <a:pt x="152702" y="50974"/>
                  </a:lnTo>
                  <a:lnTo>
                    <a:pt x="152702" y="82228"/>
                  </a:lnTo>
                  <a:lnTo>
                    <a:pt x="106938" y="82228"/>
                  </a:lnTo>
                  <a:lnTo>
                    <a:pt x="90195" y="74415"/>
                  </a:lnTo>
                  <a:cubicBezTo>
                    <a:pt x="90938" y="90042"/>
                    <a:pt x="91311" y="107343"/>
                    <a:pt x="91311" y="126318"/>
                  </a:cubicBezTo>
                  <a:cubicBezTo>
                    <a:pt x="91311" y="145294"/>
                    <a:pt x="90938" y="164084"/>
                    <a:pt x="90195" y="182687"/>
                  </a:cubicBezTo>
                  <a:lnTo>
                    <a:pt x="105822" y="174874"/>
                  </a:lnTo>
                  <a:lnTo>
                    <a:pt x="105822" y="167060"/>
                  </a:lnTo>
                  <a:lnTo>
                    <a:pt x="152702" y="167060"/>
                  </a:lnTo>
                  <a:lnTo>
                    <a:pt x="152702" y="201663"/>
                  </a:lnTo>
                  <a:lnTo>
                    <a:pt x="66754" y="201663"/>
                  </a:lnTo>
                  <a:lnTo>
                    <a:pt x="75684" y="210592"/>
                  </a:lnTo>
                  <a:cubicBezTo>
                    <a:pt x="82381" y="208360"/>
                    <a:pt x="89823" y="207244"/>
                    <a:pt x="98008" y="207244"/>
                  </a:cubicBezTo>
                  <a:lnTo>
                    <a:pt x="152702" y="207244"/>
                  </a:lnTo>
                  <a:lnTo>
                    <a:pt x="152702" y="225103"/>
                  </a:lnTo>
                  <a:cubicBezTo>
                    <a:pt x="152702" y="231800"/>
                    <a:pt x="151959" y="244823"/>
                    <a:pt x="150470" y="264170"/>
                  </a:cubicBezTo>
                  <a:lnTo>
                    <a:pt x="150470" y="264170"/>
                  </a:lnTo>
                  <a:close/>
                  <a:moveTo>
                    <a:pt x="57825" y="92274"/>
                  </a:moveTo>
                  <a:lnTo>
                    <a:pt x="66754" y="86693"/>
                  </a:lnTo>
                  <a:lnTo>
                    <a:pt x="53360" y="78879"/>
                  </a:lnTo>
                  <a:cubicBezTo>
                    <a:pt x="59313" y="66229"/>
                    <a:pt x="67870" y="48742"/>
                    <a:pt x="79033" y="26418"/>
                  </a:cubicBezTo>
                  <a:lnTo>
                    <a:pt x="91311" y="18604"/>
                  </a:lnTo>
                  <a:lnTo>
                    <a:pt x="66754" y="2977"/>
                  </a:lnTo>
                  <a:cubicBezTo>
                    <a:pt x="60057" y="26046"/>
                    <a:pt x="51127" y="50044"/>
                    <a:pt x="39965" y="74973"/>
                  </a:cubicBezTo>
                  <a:cubicBezTo>
                    <a:pt x="28803" y="99902"/>
                    <a:pt x="15408" y="123156"/>
                    <a:pt x="-218" y="144736"/>
                  </a:cubicBezTo>
                  <a:lnTo>
                    <a:pt x="3130" y="148085"/>
                  </a:lnTo>
                  <a:cubicBezTo>
                    <a:pt x="16525" y="133946"/>
                    <a:pt x="29919" y="116831"/>
                    <a:pt x="43314" y="96739"/>
                  </a:cubicBezTo>
                  <a:lnTo>
                    <a:pt x="43314" y="215057"/>
                  </a:lnTo>
                  <a:cubicBezTo>
                    <a:pt x="43314" y="231428"/>
                    <a:pt x="42941" y="247427"/>
                    <a:pt x="42198" y="263054"/>
                  </a:cubicBezTo>
                  <a:lnTo>
                    <a:pt x="58941" y="254125"/>
                  </a:lnTo>
                  <a:cubicBezTo>
                    <a:pt x="58197" y="240730"/>
                    <a:pt x="57825" y="225103"/>
                    <a:pt x="57825" y="207244"/>
                  </a:cubicBezTo>
                  <a:lnTo>
                    <a:pt x="57825" y="92274"/>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594" name="Graphic 2">
            <a:extLst>
              <a:ext uri="{FF2B5EF4-FFF2-40B4-BE49-F238E27FC236}">
                <a16:creationId xmlns:a16="http://schemas.microsoft.com/office/drawing/2014/main" id="{380ADC3A-24D0-B2A0-CD58-B17D4475E828}"/>
              </a:ext>
            </a:extLst>
          </p:cNvPr>
          <p:cNvGrpSpPr/>
          <p:nvPr/>
        </p:nvGrpSpPr>
        <p:grpSpPr>
          <a:xfrm>
            <a:off x="1486758" y="6236574"/>
            <a:ext cx="464343" cy="464343"/>
            <a:chOff x="4711303" y="5759053"/>
            <a:chExt cx="464343" cy="464343"/>
          </a:xfrm>
        </p:grpSpPr>
        <p:sp>
          <p:nvSpPr>
            <p:cNvPr id="1595" name="Freeform: Shape 1594">
              <a:extLst>
                <a:ext uri="{FF2B5EF4-FFF2-40B4-BE49-F238E27FC236}">
                  <a16:creationId xmlns:a16="http://schemas.microsoft.com/office/drawing/2014/main" id="{5DB2E4FE-EDC9-7694-62C6-215542338F1B}"/>
                </a:ext>
              </a:extLst>
            </p:cNvPr>
            <p:cNvSpPr/>
            <p:nvPr/>
          </p:nvSpPr>
          <p:spPr>
            <a:xfrm>
              <a:off x="4711303" y="5759053"/>
              <a:ext cx="464343" cy="464343"/>
            </a:xfrm>
            <a:custGeom>
              <a:avLst/>
              <a:gdLst>
                <a:gd name="connsiteX0" fmla="*/ 464480 w 464343"/>
                <a:gd name="connsiteY0" fmla="*/ 232728 h 464343"/>
                <a:gd name="connsiteX1" fmla="*/ 232308 w 464343"/>
                <a:gd name="connsiteY1" fmla="*/ 464900 h 464343"/>
                <a:gd name="connsiteX2" fmla="*/ 137 w 464343"/>
                <a:gd name="connsiteY2" fmla="*/ 232728 h 464343"/>
                <a:gd name="connsiteX3" fmla="*/ 232308 w 464343"/>
                <a:gd name="connsiteY3" fmla="*/ 557 h 464343"/>
                <a:gd name="connsiteX4" fmla="*/ 464480 w 464343"/>
                <a:gd name="connsiteY4" fmla="*/ 23272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480" y="232728"/>
                  </a:moveTo>
                  <a:cubicBezTo>
                    <a:pt x="464480" y="360887"/>
                    <a:pt x="360467" y="464900"/>
                    <a:pt x="232308" y="464900"/>
                  </a:cubicBezTo>
                  <a:cubicBezTo>
                    <a:pt x="104150" y="464900"/>
                    <a:pt x="137" y="360887"/>
                    <a:pt x="137" y="232728"/>
                  </a:cubicBezTo>
                  <a:cubicBezTo>
                    <a:pt x="137" y="104570"/>
                    <a:pt x="104150" y="557"/>
                    <a:pt x="232308" y="557"/>
                  </a:cubicBezTo>
                  <a:cubicBezTo>
                    <a:pt x="360467" y="557"/>
                    <a:pt x="464480" y="104570"/>
                    <a:pt x="464480" y="23272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596" name="Freeform: Shape 1595">
              <a:extLst>
                <a:ext uri="{FF2B5EF4-FFF2-40B4-BE49-F238E27FC236}">
                  <a16:creationId xmlns:a16="http://schemas.microsoft.com/office/drawing/2014/main" id="{DB237E2F-6A9F-3A92-5867-D966B4B10BD5}"/>
                </a:ext>
              </a:extLst>
            </p:cNvPr>
            <p:cNvSpPr/>
            <p:nvPr/>
          </p:nvSpPr>
          <p:spPr>
            <a:xfrm>
              <a:off x="4745925" y="5793675"/>
              <a:ext cx="395099" cy="395099"/>
            </a:xfrm>
            <a:custGeom>
              <a:avLst/>
              <a:gdLst>
                <a:gd name="connsiteX0" fmla="*/ 395236 w 395099"/>
                <a:gd name="connsiteY0" fmla="*/ 198106 h 395099"/>
                <a:gd name="connsiteX1" fmla="*/ 197686 w 395099"/>
                <a:gd name="connsiteY1" fmla="*/ 395656 h 395099"/>
                <a:gd name="connsiteX2" fmla="*/ 137 w 395099"/>
                <a:gd name="connsiteY2" fmla="*/ 198106 h 395099"/>
                <a:gd name="connsiteX3" fmla="*/ 197686 w 395099"/>
                <a:gd name="connsiteY3" fmla="*/ 557 h 395099"/>
                <a:gd name="connsiteX4" fmla="*/ 395236 w 395099"/>
                <a:gd name="connsiteY4" fmla="*/ 19810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236" y="198106"/>
                  </a:moveTo>
                  <a:cubicBezTo>
                    <a:pt x="395236" y="307210"/>
                    <a:pt x="306790" y="395656"/>
                    <a:pt x="197686" y="395656"/>
                  </a:cubicBezTo>
                  <a:cubicBezTo>
                    <a:pt x="88583" y="395656"/>
                    <a:pt x="137" y="307210"/>
                    <a:pt x="137" y="198106"/>
                  </a:cubicBezTo>
                  <a:cubicBezTo>
                    <a:pt x="137" y="89003"/>
                    <a:pt x="88583" y="557"/>
                    <a:pt x="197686" y="557"/>
                  </a:cubicBezTo>
                  <a:cubicBezTo>
                    <a:pt x="306790" y="557"/>
                    <a:pt x="395236" y="89003"/>
                    <a:pt x="395236" y="198106"/>
                  </a:cubicBezTo>
                  <a:close/>
                </a:path>
              </a:pathLst>
            </a:custGeom>
            <a:noFill/>
            <a:ln w="19050" cap="rnd">
              <a:solidFill>
                <a:srgbClr val="CC0000"/>
              </a:solidFill>
              <a:prstDash val="solid"/>
              <a:bevel/>
            </a:ln>
          </p:spPr>
          <p:txBody>
            <a:bodyPr rtlCol="0" anchor="ctr"/>
            <a:lstStyle/>
            <a:p>
              <a:endParaRPr lang="en-US"/>
            </a:p>
          </p:txBody>
        </p:sp>
        <p:sp>
          <p:nvSpPr>
            <p:cNvPr id="1597" name="Freeform: Shape 1596">
              <a:extLst>
                <a:ext uri="{FF2B5EF4-FFF2-40B4-BE49-F238E27FC236}">
                  <a16:creationId xmlns:a16="http://schemas.microsoft.com/office/drawing/2014/main" id="{75625DF9-927E-A3EC-BFDE-E42D4284FC00}"/>
                </a:ext>
              </a:extLst>
            </p:cNvPr>
            <p:cNvSpPr/>
            <p:nvPr/>
          </p:nvSpPr>
          <p:spPr>
            <a:xfrm>
              <a:off x="4811650" y="5857056"/>
              <a:ext cx="251147" cy="256728"/>
            </a:xfrm>
            <a:custGeom>
              <a:avLst/>
              <a:gdLst>
                <a:gd name="connsiteX0" fmla="*/ 154182 w 251147"/>
                <a:gd name="connsiteY0" fmla="*/ 159247 h 256728"/>
                <a:gd name="connsiteX1" fmla="*/ 225619 w 251147"/>
                <a:gd name="connsiteY1" fmla="*/ 159247 h 256728"/>
                <a:gd name="connsiteX2" fmla="*/ 225619 w 251147"/>
                <a:gd name="connsiteY2" fmla="*/ 222871 h 256728"/>
                <a:gd name="connsiteX3" fmla="*/ 154182 w 251147"/>
                <a:gd name="connsiteY3" fmla="*/ 222871 h 256728"/>
                <a:gd name="connsiteX4" fmla="*/ 154182 w 251147"/>
                <a:gd name="connsiteY4" fmla="*/ 159247 h 256728"/>
                <a:gd name="connsiteX5" fmla="*/ 138555 w 251147"/>
                <a:gd name="connsiteY5" fmla="*/ 256357 h 256728"/>
                <a:gd name="connsiteX6" fmla="*/ 154182 w 251147"/>
                <a:gd name="connsiteY6" fmla="*/ 249660 h 256728"/>
                <a:gd name="connsiteX7" fmla="*/ 154182 w 251147"/>
                <a:gd name="connsiteY7" fmla="*/ 228452 h 256728"/>
                <a:gd name="connsiteX8" fmla="*/ 225619 w 251147"/>
                <a:gd name="connsiteY8" fmla="*/ 228452 h 256728"/>
                <a:gd name="connsiteX9" fmla="*/ 225619 w 251147"/>
                <a:gd name="connsiteY9" fmla="*/ 254125 h 256728"/>
                <a:gd name="connsiteX10" fmla="*/ 242362 w 251147"/>
                <a:gd name="connsiteY10" fmla="*/ 246311 h 256728"/>
                <a:gd name="connsiteX11" fmla="*/ 241246 w 251147"/>
                <a:gd name="connsiteY11" fmla="*/ 42044 h 256728"/>
                <a:gd name="connsiteX12" fmla="*/ 251292 w 251147"/>
                <a:gd name="connsiteY12" fmla="*/ 34231 h 256728"/>
                <a:gd name="connsiteX13" fmla="*/ 235665 w 251147"/>
                <a:gd name="connsiteY13" fmla="*/ 18604 h 256728"/>
                <a:gd name="connsiteX14" fmla="*/ 223387 w 251147"/>
                <a:gd name="connsiteY14" fmla="*/ 30882 h 256728"/>
                <a:gd name="connsiteX15" fmla="*/ 155298 w 251147"/>
                <a:gd name="connsiteY15" fmla="*/ 30882 h 256728"/>
                <a:gd name="connsiteX16" fmla="*/ 138555 w 251147"/>
                <a:gd name="connsiteY16" fmla="*/ 19720 h 256728"/>
                <a:gd name="connsiteX17" fmla="*/ 139671 w 251147"/>
                <a:gd name="connsiteY17" fmla="*/ 135806 h 256728"/>
                <a:gd name="connsiteX18" fmla="*/ 138555 w 251147"/>
                <a:gd name="connsiteY18" fmla="*/ 256357 h 256728"/>
                <a:gd name="connsiteX19" fmla="*/ 138555 w 251147"/>
                <a:gd name="connsiteY19" fmla="*/ 256357 h 256728"/>
                <a:gd name="connsiteX20" fmla="*/ 154182 w 251147"/>
                <a:gd name="connsiteY20" fmla="*/ 36463 h 256728"/>
                <a:gd name="connsiteX21" fmla="*/ 225619 w 251147"/>
                <a:gd name="connsiteY21" fmla="*/ 36463 h 256728"/>
                <a:gd name="connsiteX22" fmla="*/ 225619 w 251147"/>
                <a:gd name="connsiteY22" fmla="*/ 93390 h 256728"/>
                <a:gd name="connsiteX23" fmla="*/ 154182 w 251147"/>
                <a:gd name="connsiteY23" fmla="*/ 93390 h 256728"/>
                <a:gd name="connsiteX24" fmla="*/ 154182 w 251147"/>
                <a:gd name="connsiteY24" fmla="*/ 36463 h 256728"/>
                <a:gd name="connsiteX25" fmla="*/ 154182 w 251147"/>
                <a:gd name="connsiteY25" fmla="*/ 98971 h 256728"/>
                <a:gd name="connsiteX26" fmla="*/ 225619 w 251147"/>
                <a:gd name="connsiteY26" fmla="*/ 98971 h 256728"/>
                <a:gd name="connsiteX27" fmla="*/ 225619 w 251147"/>
                <a:gd name="connsiteY27" fmla="*/ 153666 h 256728"/>
                <a:gd name="connsiteX28" fmla="*/ 154182 w 251147"/>
                <a:gd name="connsiteY28" fmla="*/ 153666 h 256728"/>
                <a:gd name="connsiteX29" fmla="*/ 154182 w 251147"/>
                <a:gd name="connsiteY29" fmla="*/ 98971 h 256728"/>
                <a:gd name="connsiteX30" fmla="*/ 62652 w 251147"/>
                <a:gd name="connsiteY30" fmla="*/ 73298 h 256728"/>
                <a:gd name="connsiteX31" fmla="*/ 6842 w 251147"/>
                <a:gd name="connsiteY31" fmla="*/ 73298 h 256728"/>
                <a:gd name="connsiteX32" fmla="*/ 15771 w 251147"/>
                <a:gd name="connsiteY32" fmla="*/ 82228 h 256728"/>
                <a:gd name="connsiteX33" fmla="*/ 38096 w 251147"/>
                <a:gd name="connsiteY33" fmla="*/ 78879 h 256728"/>
                <a:gd name="connsiteX34" fmla="*/ 60420 w 251147"/>
                <a:gd name="connsiteY34" fmla="*/ 78879 h 256728"/>
                <a:gd name="connsiteX35" fmla="*/ 145 w 251147"/>
                <a:gd name="connsiteY35" fmla="*/ 202779 h 256728"/>
                <a:gd name="connsiteX36" fmla="*/ 3493 w 251147"/>
                <a:gd name="connsiteY36" fmla="*/ 206128 h 256728"/>
                <a:gd name="connsiteX37" fmla="*/ 62652 w 251147"/>
                <a:gd name="connsiteY37" fmla="*/ 124644 h 256728"/>
                <a:gd name="connsiteX38" fmla="*/ 61536 w 251147"/>
                <a:gd name="connsiteY38" fmla="*/ 257473 h 256728"/>
                <a:gd name="connsiteX39" fmla="*/ 78279 w 251147"/>
                <a:gd name="connsiteY39" fmla="*/ 249660 h 256728"/>
                <a:gd name="connsiteX40" fmla="*/ 77163 w 251147"/>
                <a:gd name="connsiteY40" fmla="*/ 110133 h 256728"/>
                <a:gd name="connsiteX41" fmla="*/ 98929 w 251147"/>
                <a:gd name="connsiteY41" fmla="*/ 138597 h 256728"/>
                <a:gd name="connsiteX42" fmla="*/ 112324 w 251147"/>
                <a:gd name="connsiteY42" fmla="*/ 144178 h 256728"/>
                <a:gd name="connsiteX43" fmla="*/ 110091 w 251147"/>
                <a:gd name="connsiteY43" fmla="*/ 122970 h 256728"/>
                <a:gd name="connsiteX44" fmla="*/ 77163 w 251147"/>
                <a:gd name="connsiteY44" fmla="*/ 105669 h 256728"/>
                <a:gd name="connsiteX45" fmla="*/ 77163 w 251147"/>
                <a:gd name="connsiteY45" fmla="*/ 78879 h 256728"/>
                <a:gd name="connsiteX46" fmla="*/ 134090 w 251147"/>
                <a:gd name="connsiteY46" fmla="*/ 78879 h 256728"/>
                <a:gd name="connsiteX47" fmla="*/ 115114 w 251147"/>
                <a:gd name="connsiteY47" fmla="*/ 61020 h 256728"/>
                <a:gd name="connsiteX48" fmla="*/ 101720 w 251147"/>
                <a:gd name="connsiteY48" fmla="*/ 73298 h 256728"/>
                <a:gd name="connsiteX49" fmla="*/ 77163 w 251147"/>
                <a:gd name="connsiteY49" fmla="*/ 73298 h 256728"/>
                <a:gd name="connsiteX50" fmla="*/ 77163 w 251147"/>
                <a:gd name="connsiteY50" fmla="*/ 18604 h 256728"/>
                <a:gd name="connsiteX51" fmla="*/ 87209 w 251147"/>
                <a:gd name="connsiteY51" fmla="*/ 10791 h 256728"/>
                <a:gd name="connsiteX52" fmla="*/ 61536 w 251147"/>
                <a:gd name="connsiteY52" fmla="*/ 745 h 256728"/>
                <a:gd name="connsiteX53" fmla="*/ 62652 w 251147"/>
                <a:gd name="connsiteY53" fmla="*/ 73298 h 256728"/>
                <a:gd name="connsiteX54" fmla="*/ 62652 w 251147"/>
                <a:gd name="connsiteY54" fmla="*/ 73298 h 256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51147" h="256728">
                  <a:moveTo>
                    <a:pt x="154182" y="159247"/>
                  </a:moveTo>
                  <a:lnTo>
                    <a:pt x="225619" y="159247"/>
                  </a:lnTo>
                  <a:lnTo>
                    <a:pt x="225619" y="222871"/>
                  </a:lnTo>
                  <a:lnTo>
                    <a:pt x="154182" y="222871"/>
                  </a:lnTo>
                  <a:lnTo>
                    <a:pt x="154182" y="159247"/>
                  </a:lnTo>
                  <a:close/>
                  <a:moveTo>
                    <a:pt x="138555" y="256357"/>
                  </a:moveTo>
                  <a:lnTo>
                    <a:pt x="154182" y="249660"/>
                  </a:lnTo>
                  <a:lnTo>
                    <a:pt x="154182" y="228452"/>
                  </a:lnTo>
                  <a:lnTo>
                    <a:pt x="225619" y="228452"/>
                  </a:lnTo>
                  <a:lnTo>
                    <a:pt x="225619" y="254125"/>
                  </a:lnTo>
                  <a:lnTo>
                    <a:pt x="242362" y="246311"/>
                  </a:lnTo>
                  <a:cubicBezTo>
                    <a:pt x="241618" y="228452"/>
                    <a:pt x="241246" y="160363"/>
                    <a:pt x="241246" y="42044"/>
                  </a:cubicBezTo>
                  <a:lnTo>
                    <a:pt x="251292" y="34231"/>
                  </a:lnTo>
                  <a:lnTo>
                    <a:pt x="235665" y="18604"/>
                  </a:lnTo>
                  <a:lnTo>
                    <a:pt x="223387" y="30882"/>
                  </a:lnTo>
                  <a:lnTo>
                    <a:pt x="155298" y="30882"/>
                  </a:lnTo>
                  <a:lnTo>
                    <a:pt x="138555" y="19720"/>
                  </a:lnTo>
                  <a:cubicBezTo>
                    <a:pt x="139299" y="36836"/>
                    <a:pt x="139671" y="75531"/>
                    <a:pt x="139671" y="135806"/>
                  </a:cubicBezTo>
                  <a:cubicBezTo>
                    <a:pt x="139671" y="196082"/>
                    <a:pt x="139299" y="236265"/>
                    <a:pt x="138555" y="256357"/>
                  </a:cubicBezTo>
                  <a:lnTo>
                    <a:pt x="138555" y="256357"/>
                  </a:lnTo>
                  <a:close/>
                  <a:moveTo>
                    <a:pt x="154182" y="36463"/>
                  </a:moveTo>
                  <a:lnTo>
                    <a:pt x="225619" y="36463"/>
                  </a:lnTo>
                  <a:lnTo>
                    <a:pt x="225619" y="93390"/>
                  </a:lnTo>
                  <a:lnTo>
                    <a:pt x="154182" y="93390"/>
                  </a:lnTo>
                  <a:lnTo>
                    <a:pt x="154182" y="36463"/>
                  </a:lnTo>
                  <a:close/>
                  <a:moveTo>
                    <a:pt x="154182" y="98971"/>
                  </a:moveTo>
                  <a:lnTo>
                    <a:pt x="225619" y="98971"/>
                  </a:lnTo>
                  <a:lnTo>
                    <a:pt x="225619" y="153666"/>
                  </a:lnTo>
                  <a:lnTo>
                    <a:pt x="154182" y="153666"/>
                  </a:lnTo>
                  <a:lnTo>
                    <a:pt x="154182" y="98971"/>
                  </a:lnTo>
                  <a:close/>
                  <a:moveTo>
                    <a:pt x="62652" y="73298"/>
                  </a:moveTo>
                  <a:lnTo>
                    <a:pt x="6842" y="73298"/>
                  </a:lnTo>
                  <a:lnTo>
                    <a:pt x="15771" y="82228"/>
                  </a:lnTo>
                  <a:cubicBezTo>
                    <a:pt x="22469" y="79996"/>
                    <a:pt x="29910" y="78880"/>
                    <a:pt x="38096" y="78879"/>
                  </a:cubicBezTo>
                  <a:lnTo>
                    <a:pt x="60420" y="78879"/>
                  </a:lnTo>
                  <a:cubicBezTo>
                    <a:pt x="52978" y="116087"/>
                    <a:pt x="32887" y="157386"/>
                    <a:pt x="145" y="202779"/>
                  </a:cubicBezTo>
                  <a:lnTo>
                    <a:pt x="3493" y="206128"/>
                  </a:lnTo>
                  <a:cubicBezTo>
                    <a:pt x="28050" y="183059"/>
                    <a:pt x="47769" y="155898"/>
                    <a:pt x="62652" y="124644"/>
                  </a:cubicBezTo>
                  <a:cubicBezTo>
                    <a:pt x="62652" y="167060"/>
                    <a:pt x="62280" y="211336"/>
                    <a:pt x="61536" y="257473"/>
                  </a:cubicBezTo>
                  <a:lnTo>
                    <a:pt x="78279" y="249660"/>
                  </a:lnTo>
                  <a:cubicBezTo>
                    <a:pt x="77535" y="231056"/>
                    <a:pt x="77163" y="184547"/>
                    <a:pt x="77163" y="110133"/>
                  </a:cubicBezTo>
                  <a:cubicBezTo>
                    <a:pt x="87581" y="116831"/>
                    <a:pt x="94836" y="126319"/>
                    <a:pt x="98929" y="138597"/>
                  </a:cubicBezTo>
                  <a:cubicBezTo>
                    <a:pt x="103022" y="150875"/>
                    <a:pt x="107487" y="152735"/>
                    <a:pt x="112324" y="144178"/>
                  </a:cubicBezTo>
                  <a:cubicBezTo>
                    <a:pt x="117161" y="135620"/>
                    <a:pt x="116416" y="128551"/>
                    <a:pt x="110091" y="122970"/>
                  </a:cubicBezTo>
                  <a:cubicBezTo>
                    <a:pt x="103766" y="117389"/>
                    <a:pt x="92790" y="111622"/>
                    <a:pt x="77163" y="105669"/>
                  </a:cubicBezTo>
                  <a:lnTo>
                    <a:pt x="77163" y="78879"/>
                  </a:lnTo>
                  <a:lnTo>
                    <a:pt x="134090" y="78879"/>
                  </a:lnTo>
                  <a:lnTo>
                    <a:pt x="115114" y="61020"/>
                  </a:lnTo>
                  <a:lnTo>
                    <a:pt x="101720" y="73298"/>
                  </a:lnTo>
                  <a:lnTo>
                    <a:pt x="77163" y="73298"/>
                  </a:lnTo>
                  <a:lnTo>
                    <a:pt x="77163" y="18604"/>
                  </a:lnTo>
                  <a:lnTo>
                    <a:pt x="87209" y="10791"/>
                  </a:lnTo>
                  <a:lnTo>
                    <a:pt x="61536" y="745"/>
                  </a:lnTo>
                  <a:cubicBezTo>
                    <a:pt x="62280" y="19348"/>
                    <a:pt x="62652" y="43533"/>
                    <a:pt x="62652" y="73298"/>
                  </a:cubicBezTo>
                  <a:lnTo>
                    <a:pt x="62652" y="73298"/>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598" name="Graphic 2">
            <a:extLst>
              <a:ext uri="{FF2B5EF4-FFF2-40B4-BE49-F238E27FC236}">
                <a16:creationId xmlns:a16="http://schemas.microsoft.com/office/drawing/2014/main" id="{AF79EE8F-60CC-D9E5-CE99-1787FE47342B}"/>
              </a:ext>
            </a:extLst>
          </p:cNvPr>
          <p:cNvGrpSpPr/>
          <p:nvPr/>
        </p:nvGrpSpPr>
        <p:grpSpPr>
          <a:xfrm>
            <a:off x="2854353" y="6236574"/>
            <a:ext cx="464343" cy="464343"/>
            <a:chOff x="5854303" y="5759053"/>
            <a:chExt cx="464343" cy="464343"/>
          </a:xfrm>
        </p:grpSpPr>
        <p:sp>
          <p:nvSpPr>
            <p:cNvPr id="1599" name="Freeform: Shape 1598">
              <a:extLst>
                <a:ext uri="{FF2B5EF4-FFF2-40B4-BE49-F238E27FC236}">
                  <a16:creationId xmlns:a16="http://schemas.microsoft.com/office/drawing/2014/main" id="{0FF1DD9E-D4AD-341F-6C54-10A70CC2A94D}"/>
                </a:ext>
              </a:extLst>
            </p:cNvPr>
            <p:cNvSpPr/>
            <p:nvPr/>
          </p:nvSpPr>
          <p:spPr>
            <a:xfrm>
              <a:off x="5854303" y="5759053"/>
              <a:ext cx="464343" cy="464343"/>
            </a:xfrm>
            <a:custGeom>
              <a:avLst/>
              <a:gdLst>
                <a:gd name="connsiteX0" fmla="*/ 464600 w 464343"/>
                <a:gd name="connsiteY0" fmla="*/ 232728 h 464343"/>
                <a:gd name="connsiteX1" fmla="*/ 232428 w 464343"/>
                <a:gd name="connsiteY1" fmla="*/ 464900 h 464343"/>
                <a:gd name="connsiteX2" fmla="*/ 257 w 464343"/>
                <a:gd name="connsiteY2" fmla="*/ 232728 h 464343"/>
                <a:gd name="connsiteX3" fmla="*/ 232428 w 464343"/>
                <a:gd name="connsiteY3" fmla="*/ 557 h 464343"/>
                <a:gd name="connsiteX4" fmla="*/ 464600 w 464343"/>
                <a:gd name="connsiteY4" fmla="*/ 23272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728"/>
                  </a:moveTo>
                  <a:cubicBezTo>
                    <a:pt x="464600" y="360887"/>
                    <a:pt x="360587" y="464900"/>
                    <a:pt x="232428" y="464900"/>
                  </a:cubicBezTo>
                  <a:cubicBezTo>
                    <a:pt x="104270" y="464900"/>
                    <a:pt x="257" y="360887"/>
                    <a:pt x="257" y="232728"/>
                  </a:cubicBezTo>
                  <a:cubicBezTo>
                    <a:pt x="257" y="104570"/>
                    <a:pt x="104270" y="557"/>
                    <a:pt x="232428" y="557"/>
                  </a:cubicBezTo>
                  <a:cubicBezTo>
                    <a:pt x="360587" y="557"/>
                    <a:pt x="464600" y="104570"/>
                    <a:pt x="464600" y="23272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00" name="Freeform: Shape 1599">
              <a:extLst>
                <a:ext uri="{FF2B5EF4-FFF2-40B4-BE49-F238E27FC236}">
                  <a16:creationId xmlns:a16="http://schemas.microsoft.com/office/drawing/2014/main" id="{5D46227A-493E-D9AB-866A-A09E9D8D0329}"/>
                </a:ext>
              </a:extLst>
            </p:cNvPr>
            <p:cNvSpPr/>
            <p:nvPr/>
          </p:nvSpPr>
          <p:spPr>
            <a:xfrm>
              <a:off x="5888925" y="5793675"/>
              <a:ext cx="395099" cy="395099"/>
            </a:xfrm>
            <a:custGeom>
              <a:avLst/>
              <a:gdLst>
                <a:gd name="connsiteX0" fmla="*/ 395356 w 395099"/>
                <a:gd name="connsiteY0" fmla="*/ 198106 h 395099"/>
                <a:gd name="connsiteX1" fmla="*/ 197806 w 395099"/>
                <a:gd name="connsiteY1" fmla="*/ 395656 h 395099"/>
                <a:gd name="connsiteX2" fmla="*/ 257 w 395099"/>
                <a:gd name="connsiteY2" fmla="*/ 198106 h 395099"/>
                <a:gd name="connsiteX3" fmla="*/ 197806 w 395099"/>
                <a:gd name="connsiteY3" fmla="*/ 557 h 395099"/>
                <a:gd name="connsiteX4" fmla="*/ 395356 w 395099"/>
                <a:gd name="connsiteY4" fmla="*/ 19810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8106"/>
                  </a:moveTo>
                  <a:cubicBezTo>
                    <a:pt x="395356" y="307210"/>
                    <a:pt x="306910" y="395656"/>
                    <a:pt x="197806" y="395656"/>
                  </a:cubicBezTo>
                  <a:cubicBezTo>
                    <a:pt x="88703" y="395656"/>
                    <a:pt x="257" y="307210"/>
                    <a:pt x="257" y="198106"/>
                  </a:cubicBezTo>
                  <a:cubicBezTo>
                    <a:pt x="257" y="89003"/>
                    <a:pt x="88703" y="557"/>
                    <a:pt x="197806" y="557"/>
                  </a:cubicBezTo>
                  <a:cubicBezTo>
                    <a:pt x="306910" y="557"/>
                    <a:pt x="395356" y="89003"/>
                    <a:pt x="395356" y="198106"/>
                  </a:cubicBezTo>
                  <a:close/>
                </a:path>
              </a:pathLst>
            </a:custGeom>
            <a:noFill/>
            <a:ln w="19050" cap="rnd">
              <a:solidFill>
                <a:srgbClr val="CC0000"/>
              </a:solidFill>
              <a:prstDash val="solid"/>
              <a:bevel/>
            </a:ln>
          </p:spPr>
          <p:txBody>
            <a:bodyPr rtlCol="0" anchor="ctr"/>
            <a:lstStyle/>
            <a:p>
              <a:endParaRPr lang="en-US"/>
            </a:p>
          </p:txBody>
        </p:sp>
        <p:sp>
          <p:nvSpPr>
            <p:cNvPr id="1601" name="Freeform: Shape 1600">
              <a:extLst>
                <a:ext uri="{FF2B5EF4-FFF2-40B4-BE49-F238E27FC236}">
                  <a16:creationId xmlns:a16="http://schemas.microsoft.com/office/drawing/2014/main" id="{C1DA418A-8710-8DC3-8489-EF7A555B1609}"/>
                </a:ext>
              </a:extLst>
            </p:cNvPr>
            <p:cNvSpPr/>
            <p:nvPr/>
          </p:nvSpPr>
          <p:spPr>
            <a:xfrm>
              <a:off x="5970835" y="5859512"/>
              <a:ext cx="245566" cy="263425"/>
            </a:xfrm>
            <a:custGeom>
              <a:avLst/>
              <a:gdLst>
                <a:gd name="connsiteX0" fmla="*/ 180011 w 245566"/>
                <a:gd name="connsiteY0" fmla="*/ 71003 h 263425"/>
                <a:gd name="connsiteX1" fmla="*/ 222427 w 245566"/>
                <a:gd name="connsiteY1" fmla="*/ 71003 h 263425"/>
                <a:gd name="connsiteX2" fmla="*/ 222427 w 245566"/>
                <a:gd name="connsiteY2" fmla="*/ 184856 h 263425"/>
                <a:gd name="connsiteX3" fmla="*/ 211264 w 245566"/>
                <a:gd name="connsiteY3" fmla="*/ 194344 h 263425"/>
                <a:gd name="connsiteX4" fmla="*/ 190056 w 245566"/>
                <a:gd name="connsiteY4" fmla="*/ 191554 h 263425"/>
                <a:gd name="connsiteX5" fmla="*/ 190056 w 245566"/>
                <a:gd name="connsiteY5" fmla="*/ 196019 h 263425"/>
                <a:gd name="connsiteX6" fmla="*/ 216845 w 245566"/>
                <a:gd name="connsiteY6" fmla="*/ 218343 h 263425"/>
                <a:gd name="connsiteX7" fmla="*/ 236937 w 245566"/>
                <a:gd name="connsiteY7" fmla="*/ 187089 h 263425"/>
                <a:gd name="connsiteX8" fmla="*/ 236937 w 245566"/>
                <a:gd name="connsiteY8" fmla="*/ 75468 h 263425"/>
                <a:gd name="connsiteX9" fmla="*/ 245867 w 245566"/>
                <a:gd name="connsiteY9" fmla="*/ 68771 h 263425"/>
                <a:gd name="connsiteX10" fmla="*/ 229124 w 245566"/>
                <a:gd name="connsiteY10" fmla="*/ 54260 h 263425"/>
                <a:gd name="connsiteX11" fmla="*/ 219078 w 245566"/>
                <a:gd name="connsiteY11" fmla="*/ 65422 h 263425"/>
                <a:gd name="connsiteX12" fmla="*/ 180011 w 245566"/>
                <a:gd name="connsiteY12" fmla="*/ 65422 h 263425"/>
                <a:gd name="connsiteX13" fmla="*/ 180011 w 245566"/>
                <a:gd name="connsiteY13" fmla="*/ 20773 h 263425"/>
                <a:gd name="connsiteX14" fmla="*/ 190056 w 245566"/>
                <a:gd name="connsiteY14" fmla="*/ 11844 h 263425"/>
                <a:gd name="connsiteX15" fmla="*/ 164384 w 245566"/>
                <a:gd name="connsiteY15" fmla="*/ 682 h 263425"/>
                <a:gd name="connsiteX16" fmla="*/ 165500 w 245566"/>
                <a:gd name="connsiteY16" fmla="*/ 65422 h 263425"/>
                <a:gd name="connsiteX17" fmla="*/ 126432 w 245566"/>
                <a:gd name="connsiteY17" fmla="*/ 65422 h 263425"/>
                <a:gd name="connsiteX18" fmla="*/ 109689 w 245566"/>
                <a:gd name="connsiteY18" fmla="*/ 56492 h 263425"/>
                <a:gd name="connsiteX19" fmla="*/ 110805 w 245566"/>
                <a:gd name="connsiteY19" fmla="*/ 130720 h 263425"/>
                <a:gd name="connsiteX20" fmla="*/ 109689 w 245566"/>
                <a:gd name="connsiteY20" fmla="*/ 213878 h 263425"/>
                <a:gd name="connsiteX21" fmla="*/ 125316 w 245566"/>
                <a:gd name="connsiteY21" fmla="*/ 204948 h 263425"/>
                <a:gd name="connsiteX22" fmla="*/ 125316 w 245566"/>
                <a:gd name="connsiteY22" fmla="*/ 71003 h 263425"/>
                <a:gd name="connsiteX23" fmla="*/ 165500 w 245566"/>
                <a:gd name="connsiteY23" fmla="*/ 71003 h 263425"/>
                <a:gd name="connsiteX24" fmla="*/ 165500 w 245566"/>
                <a:gd name="connsiteY24" fmla="*/ 210529 h 263425"/>
                <a:gd name="connsiteX25" fmla="*/ 164384 w 245566"/>
                <a:gd name="connsiteY25" fmla="*/ 264107 h 263425"/>
                <a:gd name="connsiteX26" fmla="*/ 181127 w 245566"/>
                <a:gd name="connsiteY26" fmla="*/ 256294 h 263425"/>
                <a:gd name="connsiteX27" fmla="*/ 180011 w 245566"/>
                <a:gd name="connsiteY27" fmla="*/ 217227 h 263425"/>
                <a:gd name="connsiteX28" fmla="*/ 180011 w 245566"/>
                <a:gd name="connsiteY28" fmla="*/ 71003 h 263425"/>
                <a:gd name="connsiteX29" fmla="*/ 15927 w 245566"/>
                <a:gd name="connsiteY29" fmla="*/ 57608 h 263425"/>
                <a:gd name="connsiteX30" fmla="*/ 71738 w 245566"/>
                <a:gd name="connsiteY30" fmla="*/ 57608 h 263425"/>
                <a:gd name="connsiteX31" fmla="*/ 71738 w 245566"/>
                <a:gd name="connsiteY31" fmla="*/ 108954 h 263425"/>
                <a:gd name="connsiteX32" fmla="*/ 15927 w 245566"/>
                <a:gd name="connsiteY32" fmla="*/ 108954 h 263425"/>
                <a:gd name="connsiteX33" fmla="*/ 15927 w 245566"/>
                <a:gd name="connsiteY33" fmla="*/ 57608 h 263425"/>
                <a:gd name="connsiteX34" fmla="*/ 15927 w 245566"/>
                <a:gd name="connsiteY34" fmla="*/ 158067 h 263425"/>
                <a:gd name="connsiteX35" fmla="*/ 76203 w 245566"/>
                <a:gd name="connsiteY35" fmla="*/ 158067 h 263425"/>
                <a:gd name="connsiteX36" fmla="*/ 76203 w 245566"/>
                <a:gd name="connsiteY36" fmla="*/ 221691 h 263425"/>
                <a:gd name="connsiteX37" fmla="*/ 15927 w 245566"/>
                <a:gd name="connsiteY37" fmla="*/ 221691 h 263425"/>
                <a:gd name="connsiteX38" fmla="*/ 15927 w 245566"/>
                <a:gd name="connsiteY38" fmla="*/ 158067 h 263425"/>
                <a:gd name="connsiteX39" fmla="*/ 301 w 245566"/>
                <a:gd name="connsiteY39" fmla="*/ 250713 h 263425"/>
                <a:gd name="connsiteX40" fmla="*/ 15927 w 245566"/>
                <a:gd name="connsiteY40" fmla="*/ 244016 h 263425"/>
                <a:gd name="connsiteX41" fmla="*/ 15927 w 245566"/>
                <a:gd name="connsiteY41" fmla="*/ 227273 h 263425"/>
                <a:gd name="connsiteX42" fmla="*/ 76203 w 245566"/>
                <a:gd name="connsiteY42" fmla="*/ 227273 h 263425"/>
                <a:gd name="connsiteX43" fmla="*/ 76203 w 245566"/>
                <a:gd name="connsiteY43" fmla="*/ 244016 h 263425"/>
                <a:gd name="connsiteX44" fmla="*/ 91830 w 245566"/>
                <a:gd name="connsiteY44" fmla="*/ 237318 h 263425"/>
                <a:gd name="connsiteX45" fmla="*/ 90714 w 245566"/>
                <a:gd name="connsiteY45" fmla="*/ 162532 h 263425"/>
                <a:gd name="connsiteX46" fmla="*/ 97411 w 245566"/>
                <a:gd name="connsiteY46" fmla="*/ 156951 h 263425"/>
                <a:gd name="connsiteX47" fmla="*/ 84016 w 245566"/>
                <a:gd name="connsiteY47" fmla="*/ 142440 h 263425"/>
                <a:gd name="connsiteX48" fmla="*/ 73970 w 245566"/>
                <a:gd name="connsiteY48" fmla="*/ 152486 h 263425"/>
                <a:gd name="connsiteX49" fmla="*/ 15927 w 245566"/>
                <a:gd name="connsiteY49" fmla="*/ 152486 h 263425"/>
                <a:gd name="connsiteX50" fmla="*/ 15927 w 245566"/>
                <a:gd name="connsiteY50" fmla="*/ 114535 h 263425"/>
                <a:gd name="connsiteX51" fmla="*/ 71738 w 245566"/>
                <a:gd name="connsiteY51" fmla="*/ 114535 h 263425"/>
                <a:gd name="connsiteX52" fmla="*/ 71738 w 245566"/>
                <a:gd name="connsiteY52" fmla="*/ 127930 h 263425"/>
                <a:gd name="connsiteX53" fmla="*/ 87365 w 245566"/>
                <a:gd name="connsiteY53" fmla="*/ 120116 h 263425"/>
                <a:gd name="connsiteX54" fmla="*/ 86249 w 245566"/>
                <a:gd name="connsiteY54" fmla="*/ 62073 h 263425"/>
                <a:gd name="connsiteX55" fmla="*/ 94062 w 245566"/>
                <a:gd name="connsiteY55" fmla="*/ 56492 h 263425"/>
                <a:gd name="connsiteX56" fmla="*/ 79552 w 245566"/>
                <a:gd name="connsiteY56" fmla="*/ 41981 h 263425"/>
                <a:gd name="connsiteX57" fmla="*/ 69506 w 245566"/>
                <a:gd name="connsiteY57" fmla="*/ 52027 h 263425"/>
                <a:gd name="connsiteX58" fmla="*/ 34903 w 245566"/>
                <a:gd name="connsiteY58" fmla="*/ 52027 h 263425"/>
                <a:gd name="connsiteX59" fmla="*/ 52762 w 245566"/>
                <a:gd name="connsiteY59" fmla="*/ 23006 h 263425"/>
                <a:gd name="connsiteX60" fmla="*/ 62808 w 245566"/>
                <a:gd name="connsiteY60" fmla="*/ 15192 h 263425"/>
                <a:gd name="connsiteX61" fmla="*/ 39368 w 245566"/>
                <a:gd name="connsiteY61" fmla="*/ 1798 h 263425"/>
                <a:gd name="connsiteX62" fmla="*/ 27090 w 245566"/>
                <a:gd name="connsiteY62" fmla="*/ 52027 h 263425"/>
                <a:gd name="connsiteX63" fmla="*/ 15927 w 245566"/>
                <a:gd name="connsiteY63" fmla="*/ 52027 h 263425"/>
                <a:gd name="connsiteX64" fmla="*/ 301 w 245566"/>
                <a:gd name="connsiteY64" fmla="*/ 44214 h 263425"/>
                <a:gd name="connsiteX65" fmla="*/ 1417 w 245566"/>
                <a:gd name="connsiteY65" fmla="*/ 142440 h 263425"/>
                <a:gd name="connsiteX66" fmla="*/ 301 w 245566"/>
                <a:gd name="connsiteY66" fmla="*/ 250713 h 263425"/>
                <a:gd name="connsiteX67" fmla="*/ 301 w 245566"/>
                <a:gd name="connsiteY67" fmla="*/ 250713 h 26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45566" h="263425">
                  <a:moveTo>
                    <a:pt x="180011" y="71003"/>
                  </a:moveTo>
                  <a:lnTo>
                    <a:pt x="222427" y="71003"/>
                  </a:lnTo>
                  <a:lnTo>
                    <a:pt x="222427" y="184856"/>
                  </a:lnTo>
                  <a:cubicBezTo>
                    <a:pt x="221682" y="191554"/>
                    <a:pt x="217961" y="194716"/>
                    <a:pt x="211264" y="194344"/>
                  </a:cubicBezTo>
                  <a:cubicBezTo>
                    <a:pt x="204567" y="193972"/>
                    <a:pt x="197498" y="193042"/>
                    <a:pt x="190056" y="191554"/>
                  </a:cubicBezTo>
                  <a:lnTo>
                    <a:pt x="190056" y="196019"/>
                  </a:lnTo>
                  <a:cubicBezTo>
                    <a:pt x="205683" y="201228"/>
                    <a:pt x="214613" y="208669"/>
                    <a:pt x="216845" y="218343"/>
                  </a:cubicBezTo>
                  <a:cubicBezTo>
                    <a:pt x="230984" y="210901"/>
                    <a:pt x="237681" y="200483"/>
                    <a:pt x="236937" y="187089"/>
                  </a:cubicBezTo>
                  <a:lnTo>
                    <a:pt x="236937" y="75468"/>
                  </a:lnTo>
                  <a:lnTo>
                    <a:pt x="245867" y="68771"/>
                  </a:lnTo>
                  <a:lnTo>
                    <a:pt x="229124" y="54260"/>
                  </a:lnTo>
                  <a:lnTo>
                    <a:pt x="219078" y="65422"/>
                  </a:lnTo>
                  <a:lnTo>
                    <a:pt x="180011" y="65422"/>
                  </a:lnTo>
                  <a:lnTo>
                    <a:pt x="180011" y="20773"/>
                  </a:lnTo>
                  <a:lnTo>
                    <a:pt x="190056" y="11844"/>
                  </a:lnTo>
                  <a:lnTo>
                    <a:pt x="164384" y="682"/>
                  </a:lnTo>
                  <a:cubicBezTo>
                    <a:pt x="165128" y="12588"/>
                    <a:pt x="165500" y="34168"/>
                    <a:pt x="165500" y="65422"/>
                  </a:cubicBezTo>
                  <a:lnTo>
                    <a:pt x="126432" y="65422"/>
                  </a:lnTo>
                  <a:lnTo>
                    <a:pt x="109689" y="56492"/>
                  </a:lnTo>
                  <a:cubicBezTo>
                    <a:pt x="110433" y="73608"/>
                    <a:pt x="110805" y="98350"/>
                    <a:pt x="110805" y="130720"/>
                  </a:cubicBezTo>
                  <a:cubicBezTo>
                    <a:pt x="110805" y="163090"/>
                    <a:pt x="110433" y="190810"/>
                    <a:pt x="109689" y="213878"/>
                  </a:cubicBezTo>
                  <a:lnTo>
                    <a:pt x="125316" y="204948"/>
                  </a:lnTo>
                  <a:lnTo>
                    <a:pt x="125316" y="71003"/>
                  </a:lnTo>
                  <a:lnTo>
                    <a:pt x="165500" y="71003"/>
                  </a:lnTo>
                  <a:lnTo>
                    <a:pt x="165500" y="210529"/>
                  </a:lnTo>
                  <a:cubicBezTo>
                    <a:pt x="165500" y="225412"/>
                    <a:pt x="165127" y="243272"/>
                    <a:pt x="164384" y="264107"/>
                  </a:cubicBezTo>
                  <a:lnTo>
                    <a:pt x="181127" y="256294"/>
                  </a:lnTo>
                  <a:cubicBezTo>
                    <a:pt x="180382" y="242899"/>
                    <a:pt x="180010" y="229877"/>
                    <a:pt x="180011" y="217227"/>
                  </a:cubicBezTo>
                  <a:lnTo>
                    <a:pt x="180011" y="71003"/>
                  </a:lnTo>
                  <a:close/>
                  <a:moveTo>
                    <a:pt x="15927" y="57608"/>
                  </a:moveTo>
                  <a:lnTo>
                    <a:pt x="71738" y="57608"/>
                  </a:lnTo>
                  <a:lnTo>
                    <a:pt x="71738" y="108954"/>
                  </a:lnTo>
                  <a:lnTo>
                    <a:pt x="15927" y="108954"/>
                  </a:lnTo>
                  <a:lnTo>
                    <a:pt x="15927" y="57608"/>
                  </a:lnTo>
                  <a:close/>
                  <a:moveTo>
                    <a:pt x="15927" y="158067"/>
                  </a:moveTo>
                  <a:lnTo>
                    <a:pt x="76203" y="158067"/>
                  </a:lnTo>
                  <a:lnTo>
                    <a:pt x="76203" y="221691"/>
                  </a:lnTo>
                  <a:lnTo>
                    <a:pt x="15927" y="221691"/>
                  </a:lnTo>
                  <a:lnTo>
                    <a:pt x="15927" y="158067"/>
                  </a:lnTo>
                  <a:close/>
                  <a:moveTo>
                    <a:pt x="301" y="250713"/>
                  </a:moveTo>
                  <a:lnTo>
                    <a:pt x="15927" y="244016"/>
                  </a:lnTo>
                  <a:lnTo>
                    <a:pt x="15927" y="227273"/>
                  </a:lnTo>
                  <a:lnTo>
                    <a:pt x="76203" y="227273"/>
                  </a:lnTo>
                  <a:lnTo>
                    <a:pt x="76203" y="244016"/>
                  </a:lnTo>
                  <a:lnTo>
                    <a:pt x="91830" y="237318"/>
                  </a:lnTo>
                  <a:cubicBezTo>
                    <a:pt x="91086" y="228389"/>
                    <a:pt x="90713" y="203460"/>
                    <a:pt x="90714" y="162532"/>
                  </a:cubicBezTo>
                  <a:lnTo>
                    <a:pt x="97411" y="156951"/>
                  </a:lnTo>
                  <a:lnTo>
                    <a:pt x="84016" y="142440"/>
                  </a:lnTo>
                  <a:lnTo>
                    <a:pt x="73970" y="152486"/>
                  </a:lnTo>
                  <a:lnTo>
                    <a:pt x="15927" y="152486"/>
                  </a:lnTo>
                  <a:lnTo>
                    <a:pt x="15927" y="114535"/>
                  </a:lnTo>
                  <a:lnTo>
                    <a:pt x="71738" y="114535"/>
                  </a:lnTo>
                  <a:lnTo>
                    <a:pt x="71738" y="127930"/>
                  </a:lnTo>
                  <a:lnTo>
                    <a:pt x="87365" y="120116"/>
                  </a:lnTo>
                  <a:cubicBezTo>
                    <a:pt x="86621" y="109698"/>
                    <a:pt x="86249" y="90351"/>
                    <a:pt x="86249" y="62073"/>
                  </a:cubicBezTo>
                  <a:lnTo>
                    <a:pt x="94062" y="56492"/>
                  </a:lnTo>
                  <a:lnTo>
                    <a:pt x="79552" y="41981"/>
                  </a:lnTo>
                  <a:lnTo>
                    <a:pt x="69506" y="52027"/>
                  </a:lnTo>
                  <a:lnTo>
                    <a:pt x="34903" y="52027"/>
                  </a:lnTo>
                  <a:lnTo>
                    <a:pt x="52762" y="23006"/>
                  </a:lnTo>
                  <a:lnTo>
                    <a:pt x="62808" y="15192"/>
                  </a:lnTo>
                  <a:lnTo>
                    <a:pt x="39368" y="1798"/>
                  </a:lnTo>
                  <a:cubicBezTo>
                    <a:pt x="39368" y="14449"/>
                    <a:pt x="35275" y="31192"/>
                    <a:pt x="27090" y="52027"/>
                  </a:cubicBezTo>
                  <a:lnTo>
                    <a:pt x="15927" y="52027"/>
                  </a:lnTo>
                  <a:lnTo>
                    <a:pt x="301" y="44214"/>
                  </a:lnTo>
                  <a:cubicBezTo>
                    <a:pt x="1045" y="59097"/>
                    <a:pt x="1417" y="91839"/>
                    <a:pt x="1417" y="142440"/>
                  </a:cubicBezTo>
                  <a:cubicBezTo>
                    <a:pt x="1417" y="193042"/>
                    <a:pt x="1045" y="229133"/>
                    <a:pt x="301" y="250713"/>
                  </a:cubicBezTo>
                  <a:lnTo>
                    <a:pt x="301" y="250713"/>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02" name="Graphic 2">
            <a:extLst>
              <a:ext uri="{FF2B5EF4-FFF2-40B4-BE49-F238E27FC236}">
                <a16:creationId xmlns:a16="http://schemas.microsoft.com/office/drawing/2014/main" id="{2DBC3504-0ADA-9A38-48D5-393410DB8D35}"/>
              </a:ext>
            </a:extLst>
          </p:cNvPr>
          <p:cNvGrpSpPr/>
          <p:nvPr/>
        </p:nvGrpSpPr>
        <p:grpSpPr>
          <a:xfrm>
            <a:off x="3541753" y="6236574"/>
            <a:ext cx="464343" cy="464343"/>
            <a:chOff x="6425803" y="5759053"/>
            <a:chExt cx="464343" cy="464343"/>
          </a:xfrm>
        </p:grpSpPr>
        <p:sp>
          <p:nvSpPr>
            <p:cNvPr id="1603" name="Freeform: Shape 1602">
              <a:extLst>
                <a:ext uri="{FF2B5EF4-FFF2-40B4-BE49-F238E27FC236}">
                  <a16:creationId xmlns:a16="http://schemas.microsoft.com/office/drawing/2014/main" id="{DEBB8626-29AC-9DA9-1BBD-B5DBA8EC57DF}"/>
                </a:ext>
              </a:extLst>
            </p:cNvPr>
            <p:cNvSpPr/>
            <p:nvPr/>
          </p:nvSpPr>
          <p:spPr>
            <a:xfrm>
              <a:off x="6425803" y="5759053"/>
              <a:ext cx="464343" cy="464343"/>
            </a:xfrm>
            <a:custGeom>
              <a:avLst/>
              <a:gdLst>
                <a:gd name="connsiteX0" fmla="*/ 464660 w 464343"/>
                <a:gd name="connsiteY0" fmla="*/ 232728 h 464343"/>
                <a:gd name="connsiteX1" fmla="*/ 232488 w 464343"/>
                <a:gd name="connsiteY1" fmla="*/ 464900 h 464343"/>
                <a:gd name="connsiteX2" fmla="*/ 317 w 464343"/>
                <a:gd name="connsiteY2" fmla="*/ 232728 h 464343"/>
                <a:gd name="connsiteX3" fmla="*/ 232488 w 464343"/>
                <a:gd name="connsiteY3" fmla="*/ 557 h 464343"/>
                <a:gd name="connsiteX4" fmla="*/ 464660 w 464343"/>
                <a:gd name="connsiteY4" fmla="*/ 23272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60" y="232728"/>
                  </a:moveTo>
                  <a:cubicBezTo>
                    <a:pt x="464660" y="360887"/>
                    <a:pt x="360647" y="464900"/>
                    <a:pt x="232488" y="464900"/>
                  </a:cubicBezTo>
                  <a:cubicBezTo>
                    <a:pt x="104330" y="464900"/>
                    <a:pt x="317" y="360887"/>
                    <a:pt x="317" y="232728"/>
                  </a:cubicBezTo>
                  <a:cubicBezTo>
                    <a:pt x="317" y="104570"/>
                    <a:pt x="104330" y="557"/>
                    <a:pt x="232488" y="557"/>
                  </a:cubicBezTo>
                  <a:cubicBezTo>
                    <a:pt x="360647" y="557"/>
                    <a:pt x="464660" y="104570"/>
                    <a:pt x="464660" y="23272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04" name="Freeform: Shape 1603">
              <a:extLst>
                <a:ext uri="{FF2B5EF4-FFF2-40B4-BE49-F238E27FC236}">
                  <a16:creationId xmlns:a16="http://schemas.microsoft.com/office/drawing/2014/main" id="{3A80CA1D-F281-83A5-ADDF-FBA5A8A2052C}"/>
                </a:ext>
              </a:extLst>
            </p:cNvPr>
            <p:cNvSpPr/>
            <p:nvPr/>
          </p:nvSpPr>
          <p:spPr>
            <a:xfrm>
              <a:off x="6460425" y="5793675"/>
              <a:ext cx="395099" cy="395099"/>
            </a:xfrm>
            <a:custGeom>
              <a:avLst/>
              <a:gdLst>
                <a:gd name="connsiteX0" fmla="*/ 395416 w 395099"/>
                <a:gd name="connsiteY0" fmla="*/ 198106 h 395099"/>
                <a:gd name="connsiteX1" fmla="*/ 197866 w 395099"/>
                <a:gd name="connsiteY1" fmla="*/ 395656 h 395099"/>
                <a:gd name="connsiteX2" fmla="*/ 317 w 395099"/>
                <a:gd name="connsiteY2" fmla="*/ 198106 h 395099"/>
                <a:gd name="connsiteX3" fmla="*/ 197866 w 395099"/>
                <a:gd name="connsiteY3" fmla="*/ 557 h 395099"/>
                <a:gd name="connsiteX4" fmla="*/ 395416 w 395099"/>
                <a:gd name="connsiteY4" fmla="*/ 19810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416" y="198106"/>
                  </a:moveTo>
                  <a:cubicBezTo>
                    <a:pt x="395416" y="307210"/>
                    <a:pt x="306970" y="395656"/>
                    <a:pt x="197866" y="395656"/>
                  </a:cubicBezTo>
                  <a:cubicBezTo>
                    <a:pt x="88763" y="395656"/>
                    <a:pt x="317" y="307210"/>
                    <a:pt x="317" y="198106"/>
                  </a:cubicBezTo>
                  <a:cubicBezTo>
                    <a:pt x="317" y="89003"/>
                    <a:pt x="88763" y="557"/>
                    <a:pt x="197866" y="557"/>
                  </a:cubicBezTo>
                  <a:cubicBezTo>
                    <a:pt x="306970" y="557"/>
                    <a:pt x="395416" y="89003"/>
                    <a:pt x="395416" y="198106"/>
                  </a:cubicBezTo>
                  <a:close/>
                </a:path>
              </a:pathLst>
            </a:custGeom>
            <a:noFill/>
            <a:ln w="19050" cap="rnd">
              <a:solidFill>
                <a:srgbClr val="CC0000"/>
              </a:solidFill>
              <a:prstDash val="solid"/>
              <a:bevel/>
            </a:ln>
          </p:spPr>
          <p:txBody>
            <a:bodyPr rtlCol="0" anchor="ctr"/>
            <a:lstStyle/>
            <a:p>
              <a:endParaRPr lang="en-US"/>
            </a:p>
          </p:txBody>
        </p:sp>
        <p:sp>
          <p:nvSpPr>
            <p:cNvPr id="1605" name="Freeform: Shape 1604">
              <a:extLst>
                <a:ext uri="{FF2B5EF4-FFF2-40B4-BE49-F238E27FC236}">
                  <a16:creationId xmlns:a16="http://schemas.microsoft.com/office/drawing/2014/main" id="{035A9A47-2791-876F-CED2-07D9E7E3EB86}"/>
                </a:ext>
              </a:extLst>
            </p:cNvPr>
            <p:cNvSpPr/>
            <p:nvPr/>
          </p:nvSpPr>
          <p:spPr>
            <a:xfrm>
              <a:off x="6527936" y="5859512"/>
              <a:ext cx="260077" cy="263425"/>
            </a:xfrm>
            <a:custGeom>
              <a:avLst/>
              <a:gdLst>
                <a:gd name="connsiteX0" fmla="*/ 66979 w 260077"/>
                <a:gd name="connsiteY0" fmla="*/ 214651 h 263425"/>
                <a:gd name="connsiteX1" fmla="*/ 66979 w 260077"/>
                <a:gd name="connsiteY1" fmla="*/ 95217 h 263425"/>
                <a:gd name="connsiteX2" fmla="*/ 74792 w 260077"/>
                <a:gd name="connsiteY2" fmla="*/ 87403 h 263425"/>
                <a:gd name="connsiteX3" fmla="*/ 58049 w 260077"/>
                <a:gd name="connsiteY3" fmla="*/ 79590 h 263425"/>
                <a:gd name="connsiteX4" fmla="*/ 78699 w 260077"/>
                <a:gd name="connsiteY4" fmla="*/ 38848 h 263425"/>
                <a:gd name="connsiteX5" fmla="*/ 97117 w 260077"/>
                <a:gd name="connsiteY5" fmla="*/ 15966 h 263425"/>
                <a:gd name="connsiteX6" fmla="*/ 71444 w 260077"/>
                <a:gd name="connsiteY6" fmla="*/ 339 h 263425"/>
                <a:gd name="connsiteX7" fmla="*/ 42980 w 260077"/>
                <a:gd name="connsiteY7" fmla="*/ 82939 h 263425"/>
                <a:gd name="connsiteX8" fmla="*/ 6 w 260077"/>
                <a:gd name="connsiteY8" fmla="*/ 155492 h 263425"/>
                <a:gd name="connsiteX9" fmla="*/ 3355 w 260077"/>
                <a:gd name="connsiteY9" fmla="*/ 158841 h 263425"/>
                <a:gd name="connsiteX10" fmla="*/ 50236 w 260077"/>
                <a:gd name="connsiteY10" fmla="*/ 96333 h 263425"/>
                <a:gd name="connsiteX11" fmla="*/ 50236 w 260077"/>
                <a:gd name="connsiteY11" fmla="*/ 215768 h 263425"/>
                <a:gd name="connsiteX12" fmla="*/ 49120 w 260077"/>
                <a:gd name="connsiteY12" fmla="*/ 263765 h 263425"/>
                <a:gd name="connsiteX13" fmla="*/ 68095 w 260077"/>
                <a:gd name="connsiteY13" fmla="*/ 255951 h 263425"/>
                <a:gd name="connsiteX14" fmla="*/ 66979 w 260077"/>
                <a:gd name="connsiteY14" fmla="*/ 214651 h 263425"/>
                <a:gd name="connsiteX15" fmla="*/ 66979 w 260077"/>
                <a:gd name="connsiteY15" fmla="*/ 214651 h 263425"/>
                <a:gd name="connsiteX16" fmla="*/ 156276 w 260077"/>
                <a:gd name="connsiteY16" fmla="*/ 56149 h 263425"/>
                <a:gd name="connsiteX17" fmla="*/ 156276 w 260077"/>
                <a:gd name="connsiteY17" fmla="*/ 96333 h 263425"/>
                <a:gd name="connsiteX18" fmla="*/ 78141 w 260077"/>
                <a:gd name="connsiteY18" fmla="*/ 96333 h 263425"/>
                <a:gd name="connsiteX19" fmla="*/ 87071 w 260077"/>
                <a:gd name="connsiteY19" fmla="*/ 105263 h 263425"/>
                <a:gd name="connsiteX20" fmla="*/ 109395 w 260077"/>
                <a:gd name="connsiteY20" fmla="*/ 101914 h 263425"/>
                <a:gd name="connsiteX21" fmla="*/ 156276 w 260077"/>
                <a:gd name="connsiteY21" fmla="*/ 101914 h 263425"/>
                <a:gd name="connsiteX22" fmla="*/ 156276 w 260077"/>
                <a:gd name="connsiteY22" fmla="*/ 230278 h 263425"/>
                <a:gd name="connsiteX23" fmla="*/ 89303 w 260077"/>
                <a:gd name="connsiteY23" fmla="*/ 230278 h 263425"/>
                <a:gd name="connsiteX24" fmla="*/ 98233 w 260077"/>
                <a:gd name="connsiteY24" fmla="*/ 239208 h 263425"/>
                <a:gd name="connsiteX25" fmla="*/ 120557 w 260077"/>
                <a:gd name="connsiteY25" fmla="*/ 235859 h 263425"/>
                <a:gd name="connsiteX26" fmla="*/ 246689 w 260077"/>
                <a:gd name="connsiteY26" fmla="*/ 235859 h 263425"/>
                <a:gd name="connsiteX27" fmla="*/ 227713 w 260077"/>
                <a:gd name="connsiteY27" fmla="*/ 215768 h 263425"/>
                <a:gd name="connsiteX28" fmla="*/ 213203 w 260077"/>
                <a:gd name="connsiteY28" fmla="*/ 230278 h 263425"/>
                <a:gd name="connsiteX29" fmla="*/ 173019 w 260077"/>
                <a:gd name="connsiteY29" fmla="*/ 230278 h 263425"/>
                <a:gd name="connsiteX30" fmla="*/ 173019 w 260077"/>
                <a:gd name="connsiteY30" fmla="*/ 101914 h 263425"/>
                <a:gd name="connsiteX31" fmla="*/ 260083 w 260077"/>
                <a:gd name="connsiteY31" fmla="*/ 101914 h 263425"/>
                <a:gd name="connsiteX32" fmla="*/ 239992 w 260077"/>
                <a:gd name="connsiteY32" fmla="*/ 79590 h 263425"/>
                <a:gd name="connsiteX33" fmla="*/ 222132 w 260077"/>
                <a:gd name="connsiteY33" fmla="*/ 96333 h 263425"/>
                <a:gd name="connsiteX34" fmla="*/ 173019 w 260077"/>
                <a:gd name="connsiteY34" fmla="*/ 96333 h 263425"/>
                <a:gd name="connsiteX35" fmla="*/ 173019 w 260077"/>
                <a:gd name="connsiteY35" fmla="*/ 23779 h 263425"/>
                <a:gd name="connsiteX36" fmla="*/ 180832 w 260077"/>
                <a:gd name="connsiteY36" fmla="*/ 17082 h 263425"/>
                <a:gd name="connsiteX37" fmla="*/ 155160 w 260077"/>
                <a:gd name="connsiteY37" fmla="*/ 4804 h 263425"/>
                <a:gd name="connsiteX38" fmla="*/ 156276 w 260077"/>
                <a:gd name="connsiteY38" fmla="*/ 56149 h 263425"/>
                <a:gd name="connsiteX39" fmla="*/ 156276 w 260077"/>
                <a:gd name="connsiteY39" fmla="*/ 56149 h 26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60077" h="263425">
                  <a:moveTo>
                    <a:pt x="66979" y="214651"/>
                  </a:moveTo>
                  <a:lnTo>
                    <a:pt x="66979" y="95217"/>
                  </a:lnTo>
                  <a:lnTo>
                    <a:pt x="74792" y="87403"/>
                  </a:lnTo>
                  <a:lnTo>
                    <a:pt x="58049" y="79590"/>
                  </a:lnTo>
                  <a:cubicBezTo>
                    <a:pt x="65491" y="64707"/>
                    <a:pt x="72374" y="51127"/>
                    <a:pt x="78699" y="38848"/>
                  </a:cubicBezTo>
                  <a:cubicBezTo>
                    <a:pt x="85024" y="26570"/>
                    <a:pt x="91163" y="18943"/>
                    <a:pt x="97117" y="15966"/>
                  </a:cubicBezTo>
                  <a:lnTo>
                    <a:pt x="71444" y="339"/>
                  </a:lnTo>
                  <a:cubicBezTo>
                    <a:pt x="64002" y="31593"/>
                    <a:pt x="54514" y="59126"/>
                    <a:pt x="42980" y="82939"/>
                  </a:cubicBezTo>
                  <a:cubicBezTo>
                    <a:pt x="31446" y="106751"/>
                    <a:pt x="17121" y="130936"/>
                    <a:pt x="6" y="155492"/>
                  </a:cubicBezTo>
                  <a:lnTo>
                    <a:pt x="3355" y="158841"/>
                  </a:lnTo>
                  <a:cubicBezTo>
                    <a:pt x="18238" y="143214"/>
                    <a:pt x="33865" y="122378"/>
                    <a:pt x="50236" y="96333"/>
                  </a:cubicBezTo>
                  <a:lnTo>
                    <a:pt x="50236" y="215768"/>
                  </a:lnTo>
                  <a:cubicBezTo>
                    <a:pt x="50236" y="228418"/>
                    <a:pt x="49863" y="244417"/>
                    <a:pt x="49120" y="263765"/>
                  </a:cubicBezTo>
                  <a:lnTo>
                    <a:pt x="68095" y="255951"/>
                  </a:lnTo>
                  <a:cubicBezTo>
                    <a:pt x="67351" y="241068"/>
                    <a:pt x="66979" y="227302"/>
                    <a:pt x="66979" y="214651"/>
                  </a:cubicBezTo>
                  <a:lnTo>
                    <a:pt x="66979" y="214651"/>
                  </a:lnTo>
                  <a:close/>
                  <a:moveTo>
                    <a:pt x="156276" y="56149"/>
                  </a:moveTo>
                  <a:lnTo>
                    <a:pt x="156276" y="96333"/>
                  </a:lnTo>
                  <a:lnTo>
                    <a:pt x="78141" y="96333"/>
                  </a:lnTo>
                  <a:lnTo>
                    <a:pt x="87071" y="105263"/>
                  </a:lnTo>
                  <a:cubicBezTo>
                    <a:pt x="93768" y="103030"/>
                    <a:pt x="101209" y="101914"/>
                    <a:pt x="109395" y="101914"/>
                  </a:cubicBezTo>
                  <a:lnTo>
                    <a:pt x="156276" y="101914"/>
                  </a:lnTo>
                  <a:lnTo>
                    <a:pt x="156276" y="230278"/>
                  </a:lnTo>
                  <a:lnTo>
                    <a:pt x="89303" y="230278"/>
                  </a:lnTo>
                  <a:lnTo>
                    <a:pt x="98233" y="239208"/>
                  </a:lnTo>
                  <a:cubicBezTo>
                    <a:pt x="104930" y="236976"/>
                    <a:pt x="112371" y="235859"/>
                    <a:pt x="120557" y="235859"/>
                  </a:cubicBezTo>
                  <a:lnTo>
                    <a:pt x="246689" y="235859"/>
                  </a:lnTo>
                  <a:lnTo>
                    <a:pt x="227713" y="215768"/>
                  </a:lnTo>
                  <a:lnTo>
                    <a:pt x="213203" y="230278"/>
                  </a:lnTo>
                  <a:lnTo>
                    <a:pt x="173019" y="230278"/>
                  </a:lnTo>
                  <a:lnTo>
                    <a:pt x="173019" y="101914"/>
                  </a:lnTo>
                  <a:lnTo>
                    <a:pt x="260083" y="101914"/>
                  </a:lnTo>
                  <a:lnTo>
                    <a:pt x="239992" y="79590"/>
                  </a:lnTo>
                  <a:lnTo>
                    <a:pt x="222132" y="96333"/>
                  </a:lnTo>
                  <a:lnTo>
                    <a:pt x="173019" y="96333"/>
                  </a:lnTo>
                  <a:lnTo>
                    <a:pt x="173019" y="23779"/>
                  </a:lnTo>
                  <a:lnTo>
                    <a:pt x="180832" y="17082"/>
                  </a:lnTo>
                  <a:lnTo>
                    <a:pt x="155160" y="4804"/>
                  </a:lnTo>
                  <a:cubicBezTo>
                    <a:pt x="155903" y="24152"/>
                    <a:pt x="156276" y="41267"/>
                    <a:pt x="156276" y="56149"/>
                  </a:cubicBezTo>
                  <a:lnTo>
                    <a:pt x="156276" y="56149"/>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06" name="Graphic 2">
            <a:extLst>
              <a:ext uri="{FF2B5EF4-FFF2-40B4-BE49-F238E27FC236}">
                <a16:creationId xmlns:a16="http://schemas.microsoft.com/office/drawing/2014/main" id="{A977A6F9-2B97-3772-0B2C-F931EB7F2465}"/>
              </a:ext>
            </a:extLst>
          </p:cNvPr>
          <p:cNvGrpSpPr/>
          <p:nvPr/>
        </p:nvGrpSpPr>
        <p:grpSpPr>
          <a:xfrm>
            <a:off x="5593264" y="6236574"/>
            <a:ext cx="464343" cy="464343"/>
            <a:chOff x="8140303" y="5759053"/>
            <a:chExt cx="464343" cy="464343"/>
          </a:xfrm>
        </p:grpSpPr>
        <p:sp>
          <p:nvSpPr>
            <p:cNvPr id="1607" name="Freeform: Shape 1606">
              <a:extLst>
                <a:ext uri="{FF2B5EF4-FFF2-40B4-BE49-F238E27FC236}">
                  <a16:creationId xmlns:a16="http://schemas.microsoft.com/office/drawing/2014/main" id="{F10515C8-6031-B185-F1E7-5DEF5EB37327}"/>
                </a:ext>
              </a:extLst>
            </p:cNvPr>
            <p:cNvSpPr/>
            <p:nvPr/>
          </p:nvSpPr>
          <p:spPr>
            <a:xfrm>
              <a:off x="8140303" y="5759053"/>
              <a:ext cx="464343" cy="464343"/>
            </a:xfrm>
            <a:custGeom>
              <a:avLst/>
              <a:gdLst>
                <a:gd name="connsiteX0" fmla="*/ 464840 w 464343"/>
                <a:gd name="connsiteY0" fmla="*/ 232728 h 464343"/>
                <a:gd name="connsiteX1" fmla="*/ 232668 w 464343"/>
                <a:gd name="connsiteY1" fmla="*/ 464900 h 464343"/>
                <a:gd name="connsiteX2" fmla="*/ 497 w 464343"/>
                <a:gd name="connsiteY2" fmla="*/ 232728 h 464343"/>
                <a:gd name="connsiteX3" fmla="*/ 232668 w 464343"/>
                <a:gd name="connsiteY3" fmla="*/ 557 h 464343"/>
                <a:gd name="connsiteX4" fmla="*/ 464840 w 464343"/>
                <a:gd name="connsiteY4" fmla="*/ 23272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840" y="232728"/>
                  </a:moveTo>
                  <a:cubicBezTo>
                    <a:pt x="464840" y="360887"/>
                    <a:pt x="360827" y="464900"/>
                    <a:pt x="232668" y="464900"/>
                  </a:cubicBezTo>
                  <a:cubicBezTo>
                    <a:pt x="104510" y="464900"/>
                    <a:pt x="497" y="360887"/>
                    <a:pt x="497" y="232728"/>
                  </a:cubicBezTo>
                  <a:cubicBezTo>
                    <a:pt x="497" y="104570"/>
                    <a:pt x="104510" y="557"/>
                    <a:pt x="232668" y="557"/>
                  </a:cubicBezTo>
                  <a:cubicBezTo>
                    <a:pt x="360827" y="557"/>
                    <a:pt x="464840" y="104570"/>
                    <a:pt x="464840" y="23272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08" name="Freeform: Shape 1607">
              <a:extLst>
                <a:ext uri="{FF2B5EF4-FFF2-40B4-BE49-F238E27FC236}">
                  <a16:creationId xmlns:a16="http://schemas.microsoft.com/office/drawing/2014/main" id="{229F31C3-CC32-9430-360A-9C1640AC54A6}"/>
                </a:ext>
              </a:extLst>
            </p:cNvPr>
            <p:cNvSpPr/>
            <p:nvPr/>
          </p:nvSpPr>
          <p:spPr>
            <a:xfrm>
              <a:off x="8174925" y="5793675"/>
              <a:ext cx="395099" cy="395099"/>
            </a:xfrm>
            <a:custGeom>
              <a:avLst/>
              <a:gdLst>
                <a:gd name="connsiteX0" fmla="*/ 395596 w 395099"/>
                <a:gd name="connsiteY0" fmla="*/ 198106 h 395099"/>
                <a:gd name="connsiteX1" fmla="*/ 198046 w 395099"/>
                <a:gd name="connsiteY1" fmla="*/ 395656 h 395099"/>
                <a:gd name="connsiteX2" fmla="*/ 497 w 395099"/>
                <a:gd name="connsiteY2" fmla="*/ 198106 h 395099"/>
                <a:gd name="connsiteX3" fmla="*/ 198046 w 395099"/>
                <a:gd name="connsiteY3" fmla="*/ 557 h 395099"/>
                <a:gd name="connsiteX4" fmla="*/ 395596 w 395099"/>
                <a:gd name="connsiteY4" fmla="*/ 19810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596" y="198106"/>
                  </a:moveTo>
                  <a:cubicBezTo>
                    <a:pt x="395596" y="307210"/>
                    <a:pt x="307150" y="395656"/>
                    <a:pt x="198046" y="395656"/>
                  </a:cubicBezTo>
                  <a:cubicBezTo>
                    <a:pt x="88943" y="395656"/>
                    <a:pt x="497" y="307210"/>
                    <a:pt x="497" y="198106"/>
                  </a:cubicBezTo>
                  <a:cubicBezTo>
                    <a:pt x="497" y="89003"/>
                    <a:pt x="88943" y="557"/>
                    <a:pt x="198046" y="557"/>
                  </a:cubicBezTo>
                  <a:cubicBezTo>
                    <a:pt x="307150" y="557"/>
                    <a:pt x="395596" y="89003"/>
                    <a:pt x="395596" y="198106"/>
                  </a:cubicBezTo>
                  <a:close/>
                </a:path>
              </a:pathLst>
            </a:custGeom>
            <a:noFill/>
            <a:ln w="19050" cap="rnd">
              <a:solidFill>
                <a:srgbClr val="CC0000"/>
              </a:solidFill>
              <a:prstDash val="solid"/>
              <a:bevel/>
            </a:ln>
          </p:spPr>
          <p:txBody>
            <a:bodyPr rtlCol="0" anchor="ctr"/>
            <a:lstStyle/>
            <a:p>
              <a:endParaRPr lang="en-US"/>
            </a:p>
          </p:txBody>
        </p:sp>
        <p:sp>
          <p:nvSpPr>
            <p:cNvPr id="1609" name="Freeform: Shape 1608">
              <a:extLst>
                <a:ext uri="{FF2B5EF4-FFF2-40B4-BE49-F238E27FC236}">
                  <a16:creationId xmlns:a16="http://schemas.microsoft.com/office/drawing/2014/main" id="{7278C5B1-CCF1-0051-9E02-2ABBD3A8CCEF}"/>
                </a:ext>
              </a:extLst>
            </p:cNvPr>
            <p:cNvSpPr/>
            <p:nvPr/>
          </p:nvSpPr>
          <p:spPr>
            <a:xfrm>
              <a:off x="8237525" y="5860070"/>
              <a:ext cx="255612" cy="263425"/>
            </a:xfrm>
            <a:custGeom>
              <a:avLst/>
              <a:gdLst>
                <a:gd name="connsiteX0" fmla="*/ 106302 w 255612"/>
                <a:gd name="connsiteY0" fmla="*/ 87809 h 263425"/>
                <a:gd name="connsiteX1" fmla="*/ 153182 w 255612"/>
                <a:gd name="connsiteY1" fmla="*/ 87809 h 263425"/>
                <a:gd name="connsiteX2" fmla="*/ 153182 w 255612"/>
                <a:gd name="connsiteY2" fmla="*/ 121295 h 263425"/>
                <a:gd name="connsiteX3" fmla="*/ 106302 w 255612"/>
                <a:gd name="connsiteY3" fmla="*/ 121295 h 263425"/>
                <a:gd name="connsiteX4" fmla="*/ 106302 w 255612"/>
                <a:gd name="connsiteY4" fmla="*/ 87809 h 263425"/>
                <a:gd name="connsiteX5" fmla="*/ 167693 w 255612"/>
                <a:gd name="connsiteY5" fmla="*/ 87809 h 263425"/>
                <a:gd name="connsiteX6" fmla="*/ 217923 w 255612"/>
                <a:gd name="connsiteY6" fmla="*/ 87809 h 263425"/>
                <a:gd name="connsiteX7" fmla="*/ 217923 w 255612"/>
                <a:gd name="connsiteY7" fmla="*/ 121295 h 263425"/>
                <a:gd name="connsiteX8" fmla="*/ 167693 w 255612"/>
                <a:gd name="connsiteY8" fmla="*/ 121295 h 263425"/>
                <a:gd name="connsiteX9" fmla="*/ 167693 w 255612"/>
                <a:gd name="connsiteY9" fmla="*/ 87809 h 263425"/>
                <a:gd name="connsiteX10" fmla="*/ 106302 w 255612"/>
                <a:gd name="connsiteY10" fmla="*/ 126877 h 263425"/>
                <a:gd name="connsiteX11" fmla="*/ 153182 w 255612"/>
                <a:gd name="connsiteY11" fmla="*/ 126877 h 263425"/>
                <a:gd name="connsiteX12" fmla="*/ 153182 w 255612"/>
                <a:gd name="connsiteY12" fmla="*/ 161479 h 263425"/>
                <a:gd name="connsiteX13" fmla="*/ 106302 w 255612"/>
                <a:gd name="connsiteY13" fmla="*/ 161479 h 263425"/>
                <a:gd name="connsiteX14" fmla="*/ 106302 w 255612"/>
                <a:gd name="connsiteY14" fmla="*/ 126877 h 263425"/>
                <a:gd name="connsiteX15" fmla="*/ 167693 w 255612"/>
                <a:gd name="connsiteY15" fmla="*/ 126877 h 263425"/>
                <a:gd name="connsiteX16" fmla="*/ 217923 w 255612"/>
                <a:gd name="connsiteY16" fmla="*/ 126877 h 263425"/>
                <a:gd name="connsiteX17" fmla="*/ 217923 w 255612"/>
                <a:gd name="connsiteY17" fmla="*/ 161479 h 263425"/>
                <a:gd name="connsiteX18" fmla="*/ 167693 w 255612"/>
                <a:gd name="connsiteY18" fmla="*/ 161479 h 263425"/>
                <a:gd name="connsiteX19" fmla="*/ 167693 w 255612"/>
                <a:gd name="connsiteY19" fmla="*/ 126877 h 263425"/>
                <a:gd name="connsiteX20" fmla="*/ 150950 w 255612"/>
                <a:gd name="connsiteY20" fmla="*/ 264170 h 263425"/>
                <a:gd name="connsiteX21" fmla="*/ 168809 w 255612"/>
                <a:gd name="connsiteY21" fmla="*/ 256357 h 263425"/>
                <a:gd name="connsiteX22" fmla="*/ 167693 w 255612"/>
                <a:gd name="connsiteY22" fmla="*/ 219522 h 263425"/>
                <a:gd name="connsiteX23" fmla="*/ 167693 w 255612"/>
                <a:gd name="connsiteY23" fmla="*/ 207244 h 263425"/>
                <a:gd name="connsiteX24" fmla="*/ 255874 w 255612"/>
                <a:gd name="connsiteY24" fmla="*/ 207244 h 263425"/>
                <a:gd name="connsiteX25" fmla="*/ 235782 w 255612"/>
                <a:gd name="connsiteY25" fmla="*/ 186036 h 263425"/>
                <a:gd name="connsiteX26" fmla="*/ 221271 w 255612"/>
                <a:gd name="connsiteY26" fmla="*/ 201663 h 263425"/>
                <a:gd name="connsiteX27" fmla="*/ 167693 w 255612"/>
                <a:gd name="connsiteY27" fmla="*/ 201663 h 263425"/>
                <a:gd name="connsiteX28" fmla="*/ 167693 w 255612"/>
                <a:gd name="connsiteY28" fmla="*/ 167060 h 263425"/>
                <a:gd name="connsiteX29" fmla="*/ 217923 w 255612"/>
                <a:gd name="connsiteY29" fmla="*/ 167060 h 263425"/>
                <a:gd name="connsiteX30" fmla="*/ 217923 w 255612"/>
                <a:gd name="connsiteY30" fmla="*/ 177106 h 263425"/>
                <a:gd name="connsiteX31" fmla="*/ 233550 w 255612"/>
                <a:gd name="connsiteY31" fmla="*/ 169293 h 263425"/>
                <a:gd name="connsiteX32" fmla="*/ 232433 w 255612"/>
                <a:gd name="connsiteY32" fmla="*/ 140271 h 263425"/>
                <a:gd name="connsiteX33" fmla="*/ 232433 w 255612"/>
                <a:gd name="connsiteY33" fmla="*/ 92274 h 263425"/>
                <a:gd name="connsiteX34" fmla="*/ 241363 w 255612"/>
                <a:gd name="connsiteY34" fmla="*/ 84461 h 263425"/>
                <a:gd name="connsiteX35" fmla="*/ 223504 w 255612"/>
                <a:gd name="connsiteY35" fmla="*/ 71066 h 263425"/>
                <a:gd name="connsiteX36" fmla="*/ 215690 w 255612"/>
                <a:gd name="connsiteY36" fmla="*/ 82228 h 263425"/>
                <a:gd name="connsiteX37" fmla="*/ 167693 w 255612"/>
                <a:gd name="connsiteY37" fmla="*/ 82228 h 263425"/>
                <a:gd name="connsiteX38" fmla="*/ 167693 w 255612"/>
                <a:gd name="connsiteY38" fmla="*/ 50974 h 263425"/>
                <a:gd name="connsiteX39" fmla="*/ 246944 w 255612"/>
                <a:gd name="connsiteY39" fmla="*/ 50974 h 263425"/>
                <a:gd name="connsiteX40" fmla="*/ 226852 w 255612"/>
                <a:gd name="connsiteY40" fmla="*/ 30882 h 263425"/>
                <a:gd name="connsiteX41" fmla="*/ 212342 w 255612"/>
                <a:gd name="connsiteY41" fmla="*/ 45393 h 263425"/>
                <a:gd name="connsiteX42" fmla="*/ 167693 w 255612"/>
                <a:gd name="connsiteY42" fmla="*/ 45393 h 263425"/>
                <a:gd name="connsiteX43" fmla="*/ 167693 w 255612"/>
                <a:gd name="connsiteY43" fmla="*/ 20836 h 263425"/>
                <a:gd name="connsiteX44" fmla="*/ 177739 w 255612"/>
                <a:gd name="connsiteY44" fmla="*/ 11907 h 263425"/>
                <a:gd name="connsiteX45" fmla="*/ 152066 w 255612"/>
                <a:gd name="connsiteY45" fmla="*/ 745 h 263425"/>
                <a:gd name="connsiteX46" fmla="*/ 153182 w 255612"/>
                <a:gd name="connsiteY46" fmla="*/ 26418 h 263425"/>
                <a:gd name="connsiteX47" fmla="*/ 153182 w 255612"/>
                <a:gd name="connsiteY47" fmla="*/ 45393 h 263425"/>
                <a:gd name="connsiteX48" fmla="*/ 79513 w 255612"/>
                <a:gd name="connsiteY48" fmla="*/ 45393 h 263425"/>
                <a:gd name="connsiteX49" fmla="*/ 88442 w 255612"/>
                <a:gd name="connsiteY49" fmla="*/ 54323 h 263425"/>
                <a:gd name="connsiteX50" fmla="*/ 110766 w 255612"/>
                <a:gd name="connsiteY50" fmla="*/ 50974 h 263425"/>
                <a:gd name="connsiteX51" fmla="*/ 153182 w 255612"/>
                <a:gd name="connsiteY51" fmla="*/ 50974 h 263425"/>
                <a:gd name="connsiteX52" fmla="*/ 153182 w 255612"/>
                <a:gd name="connsiteY52" fmla="*/ 82228 h 263425"/>
                <a:gd name="connsiteX53" fmla="*/ 107418 w 255612"/>
                <a:gd name="connsiteY53" fmla="*/ 82228 h 263425"/>
                <a:gd name="connsiteX54" fmla="*/ 90675 w 255612"/>
                <a:gd name="connsiteY54" fmla="*/ 74415 h 263425"/>
                <a:gd name="connsiteX55" fmla="*/ 91791 w 255612"/>
                <a:gd name="connsiteY55" fmla="*/ 126318 h 263425"/>
                <a:gd name="connsiteX56" fmla="*/ 90675 w 255612"/>
                <a:gd name="connsiteY56" fmla="*/ 182687 h 263425"/>
                <a:gd name="connsiteX57" fmla="*/ 106302 w 255612"/>
                <a:gd name="connsiteY57" fmla="*/ 174874 h 263425"/>
                <a:gd name="connsiteX58" fmla="*/ 106302 w 255612"/>
                <a:gd name="connsiteY58" fmla="*/ 167060 h 263425"/>
                <a:gd name="connsiteX59" fmla="*/ 153182 w 255612"/>
                <a:gd name="connsiteY59" fmla="*/ 167060 h 263425"/>
                <a:gd name="connsiteX60" fmla="*/ 153182 w 255612"/>
                <a:gd name="connsiteY60" fmla="*/ 201663 h 263425"/>
                <a:gd name="connsiteX61" fmla="*/ 67234 w 255612"/>
                <a:gd name="connsiteY61" fmla="*/ 201663 h 263425"/>
                <a:gd name="connsiteX62" fmla="*/ 76164 w 255612"/>
                <a:gd name="connsiteY62" fmla="*/ 210592 h 263425"/>
                <a:gd name="connsiteX63" fmla="*/ 98488 w 255612"/>
                <a:gd name="connsiteY63" fmla="*/ 207244 h 263425"/>
                <a:gd name="connsiteX64" fmla="*/ 153182 w 255612"/>
                <a:gd name="connsiteY64" fmla="*/ 207244 h 263425"/>
                <a:gd name="connsiteX65" fmla="*/ 153182 w 255612"/>
                <a:gd name="connsiteY65" fmla="*/ 225103 h 263425"/>
                <a:gd name="connsiteX66" fmla="*/ 150950 w 255612"/>
                <a:gd name="connsiteY66" fmla="*/ 264170 h 263425"/>
                <a:gd name="connsiteX67" fmla="*/ 150950 w 255612"/>
                <a:gd name="connsiteY67" fmla="*/ 264170 h 263425"/>
                <a:gd name="connsiteX68" fmla="*/ 58305 w 255612"/>
                <a:gd name="connsiteY68" fmla="*/ 92274 h 263425"/>
                <a:gd name="connsiteX69" fmla="*/ 67234 w 255612"/>
                <a:gd name="connsiteY69" fmla="*/ 86693 h 263425"/>
                <a:gd name="connsiteX70" fmla="*/ 53840 w 255612"/>
                <a:gd name="connsiteY70" fmla="*/ 78879 h 263425"/>
                <a:gd name="connsiteX71" fmla="*/ 79513 w 255612"/>
                <a:gd name="connsiteY71" fmla="*/ 26418 h 263425"/>
                <a:gd name="connsiteX72" fmla="*/ 91791 w 255612"/>
                <a:gd name="connsiteY72" fmla="*/ 18604 h 263425"/>
                <a:gd name="connsiteX73" fmla="*/ 67234 w 255612"/>
                <a:gd name="connsiteY73" fmla="*/ 2977 h 263425"/>
                <a:gd name="connsiteX74" fmla="*/ 40445 w 255612"/>
                <a:gd name="connsiteY74" fmla="*/ 74973 h 263425"/>
                <a:gd name="connsiteX75" fmla="*/ 262 w 255612"/>
                <a:gd name="connsiteY75" fmla="*/ 144736 h 263425"/>
                <a:gd name="connsiteX76" fmla="*/ 3610 w 255612"/>
                <a:gd name="connsiteY76" fmla="*/ 148085 h 263425"/>
                <a:gd name="connsiteX77" fmla="*/ 43794 w 255612"/>
                <a:gd name="connsiteY77" fmla="*/ 96739 h 263425"/>
                <a:gd name="connsiteX78" fmla="*/ 43794 w 255612"/>
                <a:gd name="connsiteY78" fmla="*/ 215057 h 263425"/>
                <a:gd name="connsiteX79" fmla="*/ 42678 w 255612"/>
                <a:gd name="connsiteY79" fmla="*/ 263054 h 263425"/>
                <a:gd name="connsiteX80" fmla="*/ 59421 w 255612"/>
                <a:gd name="connsiteY80" fmla="*/ 254125 h 263425"/>
                <a:gd name="connsiteX81" fmla="*/ 58305 w 255612"/>
                <a:gd name="connsiteY81" fmla="*/ 207244 h 263425"/>
                <a:gd name="connsiteX82" fmla="*/ 58305 w 255612"/>
                <a:gd name="connsiteY82" fmla="*/ 92274 h 26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55612" h="263425">
                  <a:moveTo>
                    <a:pt x="106302" y="87809"/>
                  </a:moveTo>
                  <a:lnTo>
                    <a:pt x="153182" y="87809"/>
                  </a:lnTo>
                  <a:lnTo>
                    <a:pt x="153182" y="121295"/>
                  </a:lnTo>
                  <a:lnTo>
                    <a:pt x="106302" y="121295"/>
                  </a:lnTo>
                  <a:lnTo>
                    <a:pt x="106302" y="87809"/>
                  </a:lnTo>
                  <a:close/>
                  <a:moveTo>
                    <a:pt x="167693" y="87809"/>
                  </a:moveTo>
                  <a:lnTo>
                    <a:pt x="217923" y="87809"/>
                  </a:lnTo>
                  <a:lnTo>
                    <a:pt x="217923" y="121295"/>
                  </a:lnTo>
                  <a:lnTo>
                    <a:pt x="167693" y="121295"/>
                  </a:lnTo>
                  <a:lnTo>
                    <a:pt x="167693" y="87809"/>
                  </a:lnTo>
                  <a:close/>
                  <a:moveTo>
                    <a:pt x="106302" y="126877"/>
                  </a:moveTo>
                  <a:lnTo>
                    <a:pt x="153182" y="126877"/>
                  </a:lnTo>
                  <a:lnTo>
                    <a:pt x="153182" y="161479"/>
                  </a:lnTo>
                  <a:lnTo>
                    <a:pt x="106302" y="161479"/>
                  </a:lnTo>
                  <a:lnTo>
                    <a:pt x="106302" y="126877"/>
                  </a:lnTo>
                  <a:close/>
                  <a:moveTo>
                    <a:pt x="167693" y="126877"/>
                  </a:moveTo>
                  <a:lnTo>
                    <a:pt x="217923" y="126877"/>
                  </a:lnTo>
                  <a:lnTo>
                    <a:pt x="217923" y="161479"/>
                  </a:lnTo>
                  <a:lnTo>
                    <a:pt x="167693" y="161479"/>
                  </a:lnTo>
                  <a:lnTo>
                    <a:pt x="167693" y="126877"/>
                  </a:lnTo>
                  <a:close/>
                  <a:moveTo>
                    <a:pt x="150950" y="264170"/>
                  </a:moveTo>
                  <a:lnTo>
                    <a:pt x="168809" y="256357"/>
                  </a:lnTo>
                  <a:cubicBezTo>
                    <a:pt x="168066" y="239986"/>
                    <a:pt x="167693" y="227708"/>
                    <a:pt x="167693" y="219522"/>
                  </a:cubicBezTo>
                  <a:lnTo>
                    <a:pt x="167693" y="207244"/>
                  </a:lnTo>
                  <a:lnTo>
                    <a:pt x="255874" y="207244"/>
                  </a:lnTo>
                  <a:lnTo>
                    <a:pt x="235782" y="186036"/>
                  </a:lnTo>
                  <a:lnTo>
                    <a:pt x="221271" y="201663"/>
                  </a:lnTo>
                  <a:lnTo>
                    <a:pt x="167693" y="201663"/>
                  </a:lnTo>
                  <a:lnTo>
                    <a:pt x="167693" y="167060"/>
                  </a:lnTo>
                  <a:lnTo>
                    <a:pt x="217923" y="167060"/>
                  </a:lnTo>
                  <a:lnTo>
                    <a:pt x="217923" y="177106"/>
                  </a:lnTo>
                  <a:lnTo>
                    <a:pt x="233550" y="169293"/>
                  </a:lnTo>
                  <a:cubicBezTo>
                    <a:pt x="232806" y="158875"/>
                    <a:pt x="232433" y="149201"/>
                    <a:pt x="232433" y="140271"/>
                  </a:cubicBezTo>
                  <a:lnTo>
                    <a:pt x="232433" y="92274"/>
                  </a:lnTo>
                  <a:lnTo>
                    <a:pt x="241363" y="84461"/>
                  </a:lnTo>
                  <a:lnTo>
                    <a:pt x="223504" y="71066"/>
                  </a:lnTo>
                  <a:lnTo>
                    <a:pt x="215690" y="82228"/>
                  </a:lnTo>
                  <a:lnTo>
                    <a:pt x="167693" y="82228"/>
                  </a:lnTo>
                  <a:lnTo>
                    <a:pt x="167693" y="50974"/>
                  </a:lnTo>
                  <a:lnTo>
                    <a:pt x="246944" y="50974"/>
                  </a:lnTo>
                  <a:lnTo>
                    <a:pt x="226852" y="30882"/>
                  </a:lnTo>
                  <a:lnTo>
                    <a:pt x="212342" y="45393"/>
                  </a:lnTo>
                  <a:lnTo>
                    <a:pt x="167693" y="45393"/>
                  </a:lnTo>
                  <a:lnTo>
                    <a:pt x="167693" y="20836"/>
                  </a:lnTo>
                  <a:lnTo>
                    <a:pt x="177739" y="11907"/>
                  </a:lnTo>
                  <a:lnTo>
                    <a:pt x="152066" y="745"/>
                  </a:lnTo>
                  <a:cubicBezTo>
                    <a:pt x="152810" y="8931"/>
                    <a:pt x="153182" y="17488"/>
                    <a:pt x="153182" y="26418"/>
                  </a:cubicBezTo>
                  <a:lnTo>
                    <a:pt x="153182" y="45393"/>
                  </a:lnTo>
                  <a:lnTo>
                    <a:pt x="79513" y="45393"/>
                  </a:lnTo>
                  <a:lnTo>
                    <a:pt x="88442" y="54323"/>
                  </a:lnTo>
                  <a:cubicBezTo>
                    <a:pt x="95139" y="52091"/>
                    <a:pt x="102581" y="50974"/>
                    <a:pt x="110766" y="50974"/>
                  </a:cubicBezTo>
                  <a:lnTo>
                    <a:pt x="153182" y="50974"/>
                  </a:lnTo>
                  <a:lnTo>
                    <a:pt x="153182" y="82228"/>
                  </a:lnTo>
                  <a:lnTo>
                    <a:pt x="107418" y="82228"/>
                  </a:lnTo>
                  <a:lnTo>
                    <a:pt x="90675" y="74415"/>
                  </a:lnTo>
                  <a:cubicBezTo>
                    <a:pt x="91418" y="90042"/>
                    <a:pt x="91791" y="107343"/>
                    <a:pt x="91791" y="126318"/>
                  </a:cubicBezTo>
                  <a:cubicBezTo>
                    <a:pt x="91791" y="145294"/>
                    <a:pt x="91418" y="164084"/>
                    <a:pt x="90675" y="182687"/>
                  </a:cubicBezTo>
                  <a:lnTo>
                    <a:pt x="106302" y="174874"/>
                  </a:lnTo>
                  <a:lnTo>
                    <a:pt x="106302" y="167060"/>
                  </a:lnTo>
                  <a:lnTo>
                    <a:pt x="153182" y="167060"/>
                  </a:lnTo>
                  <a:lnTo>
                    <a:pt x="153182" y="201663"/>
                  </a:lnTo>
                  <a:lnTo>
                    <a:pt x="67234" y="201663"/>
                  </a:lnTo>
                  <a:lnTo>
                    <a:pt x="76164" y="210592"/>
                  </a:lnTo>
                  <a:cubicBezTo>
                    <a:pt x="82861" y="208360"/>
                    <a:pt x="90303" y="207244"/>
                    <a:pt x="98488" y="207244"/>
                  </a:cubicBezTo>
                  <a:lnTo>
                    <a:pt x="153182" y="207244"/>
                  </a:lnTo>
                  <a:lnTo>
                    <a:pt x="153182" y="225103"/>
                  </a:lnTo>
                  <a:cubicBezTo>
                    <a:pt x="153182" y="231800"/>
                    <a:pt x="152439" y="244823"/>
                    <a:pt x="150950" y="264170"/>
                  </a:cubicBezTo>
                  <a:lnTo>
                    <a:pt x="150950" y="264170"/>
                  </a:lnTo>
                  <a:close/>
                  <a:moveTo>
                    <a:pt x="58305" y="92274"/>
                  </a:moveTo>
                  <a:lnTo>
                    <a:pt x="67234" y="86693"/>
                  </a:lnTo>
                  <a:lnTo>
                    <a:pt x="53840" y="78879"/>
                  </a:lnTo>
                  <a:cubicBezTo>
                    <a:pt x="59793" y="66229"/>
                    <a:pt x="68350" y="48742"/>
                    <a:pt x="79513" y="26418"/>
                  </a:cubicBezTo>
                  <a:lnTo>
                    <a:pt x="91791" y="18604"/>
                  </a:lnTo>
                  <a:lnTo>
                    <a:pt x="67234" y="2977"/>
                  </a:lnTo>
                  <a:cubicBezTo>
                    <a:pt x="60537" y="26046"/>
                    <a:pt x="51607" y="50044"/>
                    <a:pt x="40445" y="74973"/>
                  </a:cubicBezTo>
                  <a:cubicBezTo>
                    <a:pt x="29283" y="99902"/>
                    <a:pt x="15888" y="123156"/>
                    <a:pt x="262" y="144736"/>
                  </a:cubicBezTo>
                  <a:lnTo>
                    <a:pt x="3610" y="148085"/>
                  </a:lnTo>
                  <a:cubicBezTo>
                    <a:pt x="17005" y="133946"/>
                    <a:pt x="30399" y="116831"/>
                    <a:pt x="43794" y="96739"/>
                  </a:cubicBezTo>
                  <a:lnTo>
                    <a:pt x="43794" y="215057"/>
                  </a:lnTo>
                  <a:cubicBezTo>
                    <a:pt x="43794" y="231428"/>
                    <a:pt x="43421" y="247427"/>
                    <a:pt x="42678" y="263054"/>
                  </a:cubicBezTo>
                  <a:lnTo>
                    <a:pt x="59421" y="254125"/>
                  </a:lnTo>
                  <a:cubicBezTo>
                    <a:pt x="58677" y="240730"/>
                    <a:pt x="58305" y="225103"/>
                    <a:pt x="58305" y="207244"/>
                  </a:cubicBezTo>
                  <a:lnTo>
                    <a:pt x="58305" y="92274"/>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10" name="Graphic 2">
            <a:extLst>
              <a:ext uri="{FF2B5EF4-FFF2-40B4-BE49-F238E27FC236}">
                <a16:creationId xmlns:a16="http://schemas.microsoft.com/office/drawing/2014/main" id="{7C44F6BB-26B4-FC45-7F95-BF3D0FA40101}"/>
              </a:ext>
            </a:extLst>
          </p:cNvPr>
          <p:cNvGrpSpPr/>
          <p:nvPr/>
        </p:nvGrpSpPr>
        <p:grpSpPr>
          <a:xfrm>
            <a:off x="808833" y="6236574"/>
            <a:ext cx="464343" cy="464343"/>
            <a:chOff x="4139803" y="5759053"/>
            <a:chExt cx="464343" cy="464343"/>
          </a:xfrm>
        </p:grpSpPr>
        <p:sp>
          <p:nvSpPr>
            <p:cNvPr id="1611" name="Freeform: Shape 1610">
              <a:extLst>
                <a:ext uri="{FF2B5EF4-FFF2-40B4-BE49-F238E27FC236}">
                  <a16:creationId xmlns:a16="http://schemas.microsoft.com/office/drawing/2014/main" id="{A45B2BDC-7BAE-53C5-06A5-4C6E956D3298}"/>
                </a:ext>
              </a:extLst>
            </p:cNvPr>
            <p:cNvSpPr/>
            <p:nvPr/>
          </p:nvSpPr>
          <p:spPr>
            <a:xfrm>
              <a:off x="4139803" y="5759053"/>
              <a:ext cx="464343" cy="464343"/>
            </a:xfrm>
            <a:custGeom>
              <a:avLst/>
              <a:gdLst>
                <a:gd name="connsiteX0" fmla="*/ 464420 w 464343"/>
                <a:gd name="connsiteY0" fmla="*/ 232728 h 464343"/>
                <a:gd name="connsiteX1" fmla="*/ 232248 w 464343"/>
                <a:gd name="connsiteY1" fmla="*/ 464900 h 464343"/>
                <a:gd name="connsiteX2" fmla="*/ 77 w 464343"/>
                <a:gd name="connsiteY2" fmla="*/ 232728 h 464343"/>
                <a:gd name="connsiteX3" fmla="*/ 232248 w 464343"/>
                <a:gd name="connsiteY3" fmla="*/ 557 h 464343"/>
                <a:gd name="connsiteX4" fmla="*/ 464420 w 464343"/>
                <a:gd name="connsiteY4" fmla="*/ 23272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420" y="232728"/>
                  </a:moveTo>
                  <a:cubicBezTo>
                    <a:pt x="464420" y="360887"/>
                    <a:pt x="360407" y="464900"/>
                    <a:pt x="232248" y="464900"/>
                  </a:cubicBezTo>
                  <a:cubicBezTo>
                    <a:pt x="104090" y="464900"/>
                    <a:pt x="77" y="360887"/>
                    <a:pt x="77" y="232728"/>
                  </a:cubicBezTo>
                  <a:cubicBezTo>
                    <a:pt x="77" y="104570"/>
                    <a:pt x="104090" y="557"/>
                    <a:pt x="232248" y="557"/>
                  </a:cubicBezTo>
                  <a:cubicBezTo>
                    <a:pt x="360407" y="557"/>
                    <a:pt x="464420" y="104570"/>
                    <a:pt x="464420" y="23272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12" name="Freeform: Shape 1611">
              <a:extLst>
                <a:ext uri="{FF2B5EF4-FFF2-40B4-BE49-F238E27FC236}">
                  <a16:creationId xmlns:a16="http://schemas.microsoft.com/office/drawing/2014/main" id="{F8028B94-F3A0-3261-0914-094EB69EDA7E}"/>
                </a:ext>
              </a:extLst>
            </p:cNvPr>
            <p:cNvSpPr/>
            <p:nvPr/>
          </p:nvSpPr>
          <p:spPr>
            <a:xfrm>
              <a:off x="4174425" y="5793675"/>
              <a:ext cx="395099" cy="395099"/>
            </a:xfrm>
            <a:custGeom>
              <a:avLst/>
              <a:gdLst>
                <a:gd name="connsiteX0" fmla="*/ 395176 w 395099"/>
                <a:gd name="connsiteY0" fmla="*/ 198106 h 395099"/>
                <a:gd name="connsiteX1" fmla="*/ 197626 w 395099"/>
                <a:gd name="connsiteY1" fmla="*/ 395656 h 395099"/>
                <a:gd name="connsiteX2" fmla="*/ 77 w 395099"/>
                <a:gd name="connsiteY2" fmla="*/ 198106 h 395099"/>
                <a:gd name="connsiteX3" fmla="*/ 197626 w 395099"/>
                <a:gd name="connsiteY3" fmla="*/ 557 h 395099"/>
                <a:gd name="connsiteX4" fmla="*/ 395176 w 395099"/>
                <a:gd name="connsiteY4" fmla="*/ 19810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176" y="198106"/>
                  </a:moveTo>
                  <a:cubicBezTo>
                    <a:pt x="395176" y="307210"/>
                    <a:pt x="306730" y="395656"/>
                    <a:pt x="197626" y="395656"/>
                  </a:cubicBezTo>
                  <a:cubicBezTo>
                    <a:pt x="88523" y="395656"/>
                    <a:pt x="77" y="307210"/>
                    <a:pt x="77" y="198106"/>
                  </a:cubicBezTo>
                  <a:cubicBezTo>
                    <a:pt x="77" y="89003"/>
                    <a:pt x="88523" y="557"/>
                    <a:pt x="197626" y="557"/>
                  </a:cubicBezTo>
                  <a:cubicBezTo>
                    <a:pt x="306730" y="557"/>
                    <a:pt x="395176" y="89003"/>
                    <a:pt x="395176" y="198106"/>
                  </a:cubicBezTo>
                  <a:close/>
                </a:path>
              </a:pathLst>
            </a:custGeom>
            <a:noFill/>
            <a:ln w="19050" cap="rnd">
              <a:solidFill>
                <a:srgbClr val="CC0000"/>
              </a:solidFill>
              <a:prstDash val="solid"/>
              <a:bevel/>
            </a:ln>
          </p:spPr>
          <p:txBody>
            <a:bodyPr rtlCol="0" anchor="ctr"/>
            <a:lstStyle/>
            <a:p>
              <a:endParaRPr lang="en-US"/>
            </a:p>
          </p:txBody>
        </p:sp>
        <p:sp>
          <p:nvSpPr>
            <p:cNvPr id="1613" name="Freeform: Shape 1612">
              <a:extLst>
                <a:ext uri="{FF2B5EF4-FFF2-40B4-BE49-F238E27FC236}">
                  <a16:creationId xmlns:a16="http://schemas.microsoft.com/office/drawing/2014/main" id="{4E7A063B-9A33-A9AD-3B10-F1DBCB042B0D}"/>
                </a:ext>
              </a:extLst>
            </p:cNvPr>
            <p:cNvSpPr/>
            <p:nvPr/>
          </p:nvSpPr>
          <p:spPr>
            <a:xfrm>
              <a:off x="4236467" y="5860070"/>
              <a:ext cx="256728" cy="262309"/>
            </a:xfrm>
            <a:custGeom>
              <a:avLst/>
              <a:gdLst>
                <a:gd name="connsiteX0" fmla="*/ 96799 w 256728"/>
                <a:gd name="connsiteY0" fmla="*/ 52085 h 262309"/>
                <a:gd name="connsiteX1" fmla="*/ 96799 w 256728"/>
                <a:gd name="connsiteY1" fmla="*/ 133569 h 262309"/>
                <a:gd name="connsiteX2" fmla="*/ 95683 w 256728"/>
                <a:gd name="connsiteY2" fmla="*/ 169287 h 262309"/>
                <a:gd name="connsiteX3" fmla="*/ 111310 w 256728"/>
                <a:gd name="connsiteY3" fmla="*/ 165939 h 262309"/>
                <a:gd name="connsiteX4" fmla="*/ 111310 w 256728"/>
                <a:gd name="connsiteY4" fmla="*/ 160358 h 262309"/>
                <a:gd name="connsiteX5" fmla="*/ 231860 w 256728"/>
                <a:gd name="connsiteY5" fmla="*/ 158125 h 262309"/>
                <a:gd name="connsiteX6" fmla="*/ 219024 w 256728"/>
                <a:gd name="connsiteY6" fmla="*/ 231795 h 262309"/>
                <a:gd name="connsiteX7" fmla="*/ 207304 w 256728"/>
                <a:gd name="connsiteY7" fmla="*/ 240167 h 262309"/>
                <a:gd name="connsiteX8" fmla="*/ 169353 w 256728"/>
                <a:gd name="connsiteY8" fmla="*/ 232911 h 262309"/>
                <a:gd name="connsiteX9" fmla="*/ 169353 w 256728"/>
                <a:gd name="connsiteY9" fmla="*/ 237376 h 262309"/>
                <a:gd name="connsiteX10" fmla="*/ 192793 w 256728"/>
                <a:gd name="connsiteY10" fmla="*/ 248538 h 262309"/>
                <a:gd name="connsiteX11" fmla="*/ 201723 w 256728"/>
                <a:gd name="connsiteY11" fmla="*/ 263049 h 262309"/>
                <a:gd name="connsiteX12" fmla="*/ 229070 w 256728"/>
                <a:gd name="connsiteY12" fmla="*/ 246306 h 262309"/>
                <a:gd name="connsiteX13" fmla="*/ 246371 w 256728"/>
                <a:gd name="connsiteY13" fmla="*/ 163706 h 262309"/>
                <a:gd name="connsiteX14" fmla="*/ 256417 w 256728"/>
                <a:gd name="connsiteY14" fmla="*/ 157009 h 262309"/>
                <a:gd name="connsiteX15" fmla="*/ 238558 w 256728"/>
                <a:gd name="connsiteY15" fmla="*/ 141382 h 262309"/>
                <a:gd name="connsiteX16" fmla="*/ 228512 w 256728"/>
                <a:gd name="connsiteY16" fmla="*/ 152544 h 262309"/>
                <a:gd name="connsiteX17" fmla="*/ 173817 w 256728"/>
                <a:gd name="connsiteY17" fmla="*/ 153660 h 262309"/>
                <a:gd name="connsiteX18" fmla="*/ 173817 w 256728"/>
                <a:gd name="connsiteY18" fmla="*/ 114593 h 262309"/>
                <a:gd name="connsiteX19" fmla="*/ 238558 w 256728"/>
                <a:gd name="connsiteY19" fmla="*/ 114593 h 262309"/>
                <a:gd name="connsiteX20" fmla="*/ 218466 w 256728"/>
                <a:gd name="connsiteY20" fmla="*/ 95617 h 262309"/>
                <a:gd name="connsiteX21" fmla="*/ 205071 w 256728"/>
                <a:gd name="connsiteY21" fmla="*/ 109012 h 262309"/>
                <a:gd name="connsiteX22" fmla="*/ 173817 w 256728"/>
                <a:gd name="connsiteY22" fmla="*/ 109012 h 262309"/>
                <a:gd name="connsiteX23" fmla="*/ 173817 w 256728"/>
                <a:gd name="connsiteY23" fmla="*/ 71061 h 262309"/>
                <a:gd name="connsiteX24" fmla="*/ 239674 w 256728"/>
                <a:gd name="connsiteY24" fmla="*/ 71061 h 262309"/>
                <a:gd name="connsiteX25" fmla="*/ 220698 w 256728"/>
                <a:gd name="connsiteY25" fmla="*/ 52085 h 262309"/>
                <a:gd name="connsiteX26" fmla="*/ 207304 w 256728"/>
                <a:gd name="connsiteY26" fmla="*/ 65480 h 262309"/>
                <a:gd name="connsiteX27" fmla="*/ 173817 w 256728"/>
                <a:gd name="connsiteY27" fmla="*/ 65480 h 262309"/>
                <a:gd name="connsiteX28" fmla="*/ 173817 w 256728"/>
                <a:gd name="connsiteY28" fmla="*/ 28645 h 262309"/>
                <a:gd name="connsiteX29" fmla="*/ 246371 w 256728"/>
                <a:gd name="connsiteY29" fmla="*/ 28645 h 262309"/>
                <a:gd name="connsiteX30" fmla="*/ 226279 w 256728"/>
                <a:gd name="connsiteY30" fmla="*/ 7437 h 262309"/>
                <a:gd name="connsiteX31" fmla="*/ 210652 w 256728"/>
                <a:gd name="connsiteY31" fmla="*/ 23064 h 262309"/>
                <a:gd name="connsiteX32" fmla="*/ 112426 w 256728"/>
                <a:gd name="connsiteY32" fmla="*/ 23064 h 262309"/>
                <a:gd name="connsiteX33" fmla="*/ 95683 w 256728"/>
                <a:gd name="connsiteY33" fmla="*/ 14134 h 262309"/>
                <a:gd name="connsiteX34" fmla="*/ 96799 w 256728"/>
                <a:gd name="connsiteY34" fmla="*/ 52085 h 262309"/>
                <a:gd name="connsiteX35" fmla="*/ 96799 w 256728"/>
                <a:gd name="connsiteY35" fmla="*/ 52085 h 262309"/>
                <a:gd name="connsiteX36" fmla="*/ 87869 w 256728"/>
                <a:gd name="connsiteY36" fmla="*/ 183798 h 262309"/>
                <a:gd name="connsiteX37" fmla="*/ 67219 w 256728"/>
                <a:gd name="connsiteY37" fmla="*/ 220075 h 262309"/>
                <a:gd name="connsiteX38" fmla="*/ 61638 w 256728"/>
                <a:gd name="connsiteY38" fmla="*/ 232353 h 262309"/>
                <a:gd name="connsiteX39" fmla="*/ 74475 w 256728"/>
                <a:gd name="connsiteY39" fmla="*/ 234586 h 262309"/>
                <a:gd name="connsiteX40" fmla="*/ 87311 w 256728"/>
                <a:gd name="connsiteY40" fmla="*/ 221749 h 262309"/>
                <a:gd name="connsiteX41" fmla="*/ 92334 w 256728"/>
                <a:gd name="connsiteY41" fmla="*/ 184914 h 262309"/>
                <a:gd name="connsiteX42" fmla="*/ 87869 w 256728"/>
                <a:gd name="connsiteY42" fmla="*/ 183798 h 262309"/>
                <a:gd name="connsiteX43" fmla="*/ 111310 w 256728"/>
                <a:gd name="connsiteY43" fmla="*/ 184914 h 262309"/>
                <a:gd name="connsiteX44" fmla="*/ 119123 w 256728"/>
                <a:gd name="connsiteY44" fmla="*/ 225656 h 262309"/>
                <a:gd name="connsiteX45" fmla="*/ 126937 w 256728"/>
                <a:gd name="connsiteY45" fmla="*/ 234586 h 262309"/>
                <a:gd name="connsiteX46" fmla="*/ 135866 w 256728"/>
                <a:gd name="connsiteY46" fmla="*/ 221191 h 262309"/>
                <a:gd name="connsiteX47" fmla="*/ 115774 w 256728"/>
                <a:gd name="connsiteY47" fmla="*/ 182682 h 262309"/>
                <a:gd name="connsiteX48" fmla="*/ 111310 w 256728"/>
                <a:gd name="connsiteY48" fmla="*/ 184914 h 262309"/>
                <a:gd name="connsiteX49" fmla="*/ 143680 w 256728"/>
                <a:gd name="connsiteY49" fmla="*/ 180449 h 262309"/>
                <a:gd name="connsiteX50" fmla="*/ 158749 w 256728"/>
                <a:gd name="connsiteY50" fmla="*/ 219517 h 262309"/>
                <a:gd name="connsiteX51" fmla="*/ 168236 w 256728"/>
                <a:gd name="connsiteY51" fmla="*/ 225656 h 262309"/>
                <a:gd name="connsiteX52" fmla="*/ 173817 w 256728"/>
                <a:gd name="connsiteY52" fmla="*/ 208355 h 262309"/>
                <a:gd name="connsiteX53" fmla="*/ 145912 w 256728"/>
                <a:gd name="connsiteY53" fmla="*/ 178217 h 262309"/>
                <a:gd name="connsiteX54" fmla="*/ 143680 w 256728"/>
                <a:gd name="connsiteY54" fmla="*/ 180449 h 262309"/>
                <a:gd name="connsiteX55" fmla="*/ 181631 w 256728"/>
                <a:gd name="connsiteY55" fmla="*/ 173752 h 262309"/>
                <a:gd name="connsiteX56" fmla="*/ 197816 w 256728"/>
                <a:gd name="connsiteY56" fmla="*/ 212261 h 262309"/>
                <a:gd name="connsiteX57" fmla="*/ 207862 w 256728"/>
                <a:gd name="connsiteY57" fmla="*/ 216726 h 262309"/>
                <a:gd name="connsiteX58" fmla="*/ 211211 w 256728"/>
                <a:gd name="connsiteY58" fmla="*/ 199425 h 262309"/>
                <a:gd name="connsiteX59" fmla="*/ 184980 w 256728"/>
                <a:gd name="connsiteY59" fmla="*/ 171520 h 262309"/>
                <a:gd name="connsiteX60" fmla="*/ 181631 w 256728"/>
                <a:gd name="connsiteY60" fmla="*/ 173752 h 262309"/>
                <a:gd name="connsiteX61" fmla="*/ 111310 w 256728"/>
                <a:gd name="connsiteY61" fmla="*/ 28645 h 262309"/>
                <a:gd name="connsiteX62" fmla="*/ 159307 w 256728"/>
                <a:gd name="connsiteY62" fmla="*/ 28645 h 262309"/>
                <a:gd name="connsiteX63" fmla="*/ 159307 w 256728"/>
                <a:gd name="connsiteY63" fmla="*/ 65480 h 262309"/>
                <a:gd name="connsiteX64" fmla="*/ 111310 w 256728"/>
                <a:gd name="connsiteY64" fmla="*/ 65480 h 262309"/>
                <a:gd name="connsiteX65" fmla="*/ 111310 w 256728"/>
                <a:gd name="connsiteY65" fmla="*/ 28645 h 262309"/>
                <a:gd name="connsiteX66" fmla="*/ 111310 w 256728"/>
                <a:gd name="connsiteY66" fmla="*/ 71061 h 262309"/>
                <a:gd name="connsiteX67" fmla="*/ 159307 w 256728"/>
                <a:gd name="connsiteY67" fmla="*/ 71061 h 262309"/>
                <a:gd name="connsiteX68" fmla="*/ 159307 w 256728"/>
                <a:gd name="connsiteY68" fmla="*/ 109012 h 262309"/>
                <a:gd name="connsiteX69" fmla="*/ 111310 w 256728"/>
                <a:gd name="connsiteY69" fmla="*/ 109012 h 262309"/>
                <a:gd name="connsiteX70" fmla="*/ 111310 w 256728"/>
                <a:gd name="connsiteY70" fmla="*/ 71061 h 262309"/>
                <a:gd name="connsiteX71" fmla="*/ 111310 w 256728"/>
                <a:gd name="connsiteY71" fmla="*/ 114593 h 262309"/>
                <a:gd name="connsiteX72" fmla="*/ 159307 w 256728"/>
                <a:gd name="connsiteY72" fmla="*/ 114593 h 262309"/>
                <a:gd name="connsiteX73" fmla="*/ 159307 w 256728"/>
                <a:gd name="connsiteY73" fmla="*/ 153660 h 262309"/>
                <a:gd name="connsiteX74" fmla="*/ 111310 w 256728"/>
                <a:gd name="connsiteY74" fmla="*/ 154777 h 262309"/>
                <a:gd name="connsiteX75" fmla="*/ 111310 w 256728"/>
                <a:gd name="connsiteY75" fmla="*/ 114593 h 262309"/>
                <a:gd name="connsiteX76" fmla="*/ 52150 w 256728"/>
                <a:gd name="connsiteY76" fmla="*/ 216168 h 262309"/>
                <a:gd name="connsiteX77" fmla="*/ 52150 w 256728"/>
                <a:gd name="connsiteY77" fmla="*/ 90036 h 262309"/>
                <a:gd name="connsiteX78" fmla="*/ 61080 w 256728"/>
                <a:gd name="connsiteY78" fmla="*/ 85571 h 262309"/>
                <a:gd name="connsiteX79" fmla="*/ 48802 w 256728"/>
                <a:gd name="connsiteY79" fmla="*/ 76642 h 262309"/>
                <a:gd name="connsiteX80" fmla="*/ 74475 w 256728"/>
                <a:gd name="connsiteY80" fmla="*/ 23064 h 262309"/>
                <a:gd name="connsiteX81" fmla="*/ 85637 w 256728"/>
                <a:gd name="connsiteY81" fmla="*/ 16366 h 262309"/>
                <a:gd name="connsiteX82" fmla="*/ 61080 w 256728"/>
                <a:gd name="connsiteY82" fmla="*/ 739 h 262309"/>
                <a:gd name="connsiteX83" fmla="*/ 36524 w 256728"/>
                <a:gd name="connsiteY83" fmla="*/ 70503 h 262309"/>
                <a:gd name="connsiteX84" fmla="*/ -311 w 256728"/>
                <a:gd name="connsiteY84" fmla="*/ 139150 h 262309"/>
                <a:gd name="connsiteX85" fmla="*/ 3037 w 256728"/>
                <a:gd name="connsiteY85" fmla="*/ 141382 h 262309"/>
                <a:gd name="connsiteX86" fmla="*/ 37640 w 256728"/>
                <a:gd name="connsiteY86" fmla="*/ 96734 h 262309"/>
                <a:gd name="connsiteX87" fmla="*/ 37640 w 256728"/>
                <a:gd name="connsiteY87" fmla="*/ 202774 h 262309"/>
                <a:gd name="connsiteX88" fmla="*/ 36524 w 256728"/>
                <a:gd name="connsiteY88" fmla="*/ 260817 h 262309"/>
                <a:gd name="connsiteX89" fmla="*/ 53267 w 256728"/>
                <a:gd name="connsiteY89" fmla="*/ 251887 h 262309"/>
                <a:gd name="connsiteX90" fmla="*/ 52150 w 256728"/>
                <a:gd name="connsiteY90" fmla="*/ 216168 h 262309"/>
                <a:gd name="connsiteX91" fmla="*/ 52150 w 256728"/>
                <a:gd name="connsiteY91" fmla="*/ 216168 h 26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56728" h="262309">
                  <a:moveTo>
                    <a:pt x="96799" y="52085"/>
                  </a:moveTo>
                  <a:lnTo>
                    <a:pt x="96799" y="133569"/>
                  </a:lnTo>
                  <a:cubicBezTo>
                    <a:pt x="96799" y="142498"/>
                    <a:pt x="96427" y="154405"/>
                    <a:pt x="95683" y="169287"/>
                  </a:cubicBezTo>
                  <a:lnTo>
                    <a:pt x="111310" y="165939"/>
                  </a:lnTo>
                  <a:lnTo>
                    <a:pt x="111310" y="160358"/>
                  </a:lnTo>
                  <a:lnTo>
                    <a:pt x="231860" y="158125"/>
                  </a:lnTo>
                  <a:cubicBezTo>
                    <a:pt x="225907" y="201285"/>
                    <a:pt x="221628" y="225842"/>
                    <a:pt x="219024" y="231795"/>
                  </a:cubicBezTo>
                  <a:cubicBezTo>
                    <a:pt x="216419" y="237748"/>
                    <a:pt x="212512" y="240539"/>
                    <a:pt x="207304" y="240167"/>
                  </a:cubicBezTo>
                  <a:cubicBezTo>
                    <a:pt x="202095" y="239794"/>
                    <a:pt x="189444" y="237376"/>
                    <a:pt x="169353" y="232911"/>
                  </a:cubicBezTo>
                  <a:lnTo>
                    <a:pt x="169353" y="237376"/>
                  </a:lnTo>
                  <a:cubicBezTo>
                    <a:pt x="181259" y="241841"/>
                    <a:pt x="189072" y="245562"/>
                    <a:pt x="192793" y="248538"/>
                  </a:cubicBezTo>
                  <a:cubicBezTo>
                    <a:pt x="196513" y="251515"/>
                    <a:pt x="199490" y="256352"/>
                    <a:pt x="201723" y="263049"/>
                  </a:cubicBezTo>
                  <a:cubicBezTo>
                    <a:pt x="214373" y="260072"/>
                    <a:pt x="223489" y="254491"/>
                    <a:pt x="229070" y="246306"/>
                  </a:cubicBezTo>
                  <a:cubicBezTo>
                    <a:pt x="234651" y="238120"/>
                    <a:pt x="240418" y="210587"/>
                    <a:pt x="246371" y="163706"/>
                  </a:cubicBezTo>
                  <a:lnTo>
                    <a:pt x="256417" y="157009"/>
                  </a:lnTo>
                  <a:lnTo>
                    <a:pt x="238558" y="141382"/>
                  </a:lnTo>
                  <a:lnTo>
                    <a:pt x="228512" y="152544"/>
                  </a:lnTo>
                  <a:lnTo>
                    <a:pt x="173817" y="153660"/>
                  </a:lnTo>
                  <a:lnTo>
                    <a:pt x="173817" y="114593"/>
                  </a:lnTo>
                  <a:lnTo>
                    <a:pt x="238558" y="114593"/>
                  </a:lnTo>
                  <a:lnTo>
                    <a:pt x="218466" y="95617"/>
                  </a:lnTo>
                  <a:lnTo>
                    <a:pt x="205071" y="109012"/>
                  </a:lnTo>
                  <a:lnTo>
                    <a:pt x="173817" y="109012"/>
                  </a:lnTo>
                  <a:lnTo>
                    <a:pt x="173817" y="71061"/>
                  </a:lnTo>
                  <a:lnTo>
                    <a:pt x="239674" y="71061"/>
                  </a:lnTo>
                  <a:lnTo>
                    <a:pt x="220698" y="52085"/>
                  </a:lnTo>
                  <a:lnTo>
                    <a:pt x="207304" y="65480"/>
                  </a:lnTo>
                  <a:lnTo>
                    <a:pt x="173817" y="65480"/>
                  </a:lnTo>
                  <a:lnTo>
                    <a:pt x="173817" y="28645"/>
                  </a:lnTo>
                  <a:lnTo>
                    <a:pt x="246371" y="28645"/>
                  </a:lnTo>
                  <a:lnTo>
                    <a:pt x="226279" y="7437"/>
                  </a:lnTo>
                  <a:lnTo>
                    <a:pt x="210652" y="23064"/>
                  </a:lnTo>
                  <a:lnTo>
                    <a:pt x="112426" y="23064"/>
                  </a:lnTo>
                  <a:lnTo>
                    <a:pt x="95683" y="14134"/>
                  </a:lnTo>
                  <a:cubicBezTo>
                    <a:pt x="96427" y="29761"/>
                    <a:pt x="96799" y="42411"/>
                    <a:pt x="96799" y="52085"/>
                  </a:cubicBezTo>
                  <a:lnTo>
                    <a:pt x="96799" y="52085"/>
                  </a:lnTo>
                  <a:close/>
                  <a:moveTo>
                    <a:pt x="87869" y="183798"/>
                  </a:moveTo>
                  <a:cubicBezTo>
                    <a:pt x="80428" y="202402"/>
                    <a:pt x="73545" y="214494"/>
                    <a:pt x="67219" y="220075"/>
                  </a:cubicBezTo>
                  <a:cubicBezTo>
                    <a:pt x="60894" y="225656"/>
                    <a:pt x="59034" y="229749"/>
                    <a:pt x="61638" y="232353"/>
                  </a:cubicBezTo>
                  <a:cubicBezTo>
                    <a:pt x="64243" y="234958"/>
                    <a:pt x="68522" y="235702"/>
                    <a:pt x="74475" y="234586"/>
                  </a:cubicBezTo>
                  <a:cubicBezTo>
                    <a:pt x="80428" y="233469"/>
                    <a:pt x="84707" y="229191"/>
                    <a:pt x="87311" y="221749"/>
                  </a:cubicBezTo>
                  <a:cubicBezTo>
                    <a:pt x="89915" y="214308"/>
                    <a:pt x="91590" y="202029"/>
                    <a:pt x="92334" y="184914"/>
                  </a:cubicBezTo>
                  <a:lnTo>
                    <a:pt x="87869" y="183798"/>
                  </a:lnTo>
                  <a:close/>
                  <a:moveTo>
                    <a:pt x="111310" y="184914"/>
                  </a:moveTo>
                  <a:cubicBezTo>
                    <a:pt x="116518" y="203518"/>
                    <a:pt x="119123" y="217098"/>
                    <a:pt x="119123" y="225656"/>
                  </a:cubicBezTo>
                  <a:cubicBezTo>
                    <a:pt x="119123" y="234214"/>
                    <a:pt x="121727" y="237190"/>
                    <a:pt x="126937" y="234586"/>
                  </a:cubicBezTo>
                  <a:cubicBezTo>
                    <a:pt x="132146" y="231981"/>
                    <a:pt x="135122" y="227516"/>
                    <a:pt x="135866" y="221191"/>
                  </a:cubicBezTo>
                  <a:cubicBezTo>
                    <a:pt x="136610" y="214866"/>
                    <a:pt x="129913" y="202029"/>
                    <a:pt x="115774" y="182682"/>
                  </a:cubicBezTo>
                  <a:lnTo>
                    <a:pt x="111310" y="184914"/>
                  </a:lnTo>
                  <a:close/>
                  <a:moveTo>
                    <a:pt x="143680" y="180449"/>
                  </a:moveTo>
                  <a:cubicBezTo>
                    <a:pt x="152609" y="198309"/>
                    <a:pt x="157632" y="211331"/>
                    <a:pt x="158749" y="219517"/>
                  </a:cubicBezTo>
                  <a:cubicBezTo>
                    <a:pt x="159865" y="227702"/>
                    <a:pt x="163027" y="229749"/>
                    <a:pt x="168236" y="225656"/>
                  </a:cubicBezTo>
                  <a:cubicBezTo>
                    <a:pt x="173445" y="221563"/>
                    <a:pt x="175305" y="215796"/>
                    <a:pt x="173817" y="208355"/>
                  </a:cubicBezTo>
                  <a:cubicBezTo>
                    <a:pt x="172329" y="200913"/>
                    <a:pt x="163027" y="190867"/>
                    <a:pt x="145912" y="178217"/>
                  </a:cubicBezTo>
                  <a:lnTo>
                    <a:pt x="143680" y="180449"/>
                  </a:lnTo>
                  <a:close/>
                  <a:moveTo>
                    <a:pt x="181631" y="173752"/>
                  </a:moveTo>
                  <a:cubicBezTo>
                    <a:pt x="190560" y="190867"/>
                    <a:pt x="195955" y="203704"/>
                    <a:pt x="197816" y="212261"/>
                  </a:cubicBezTo>
                  <a:cubicBezTo>
                    <a:pt x="199676" y="220819"/>
                    <a:pt x="203025" y="222307"/>
                    <a:pt x="207862" y="216726"/>
                  </a:cubicBezTo>
                  <a:cubicBezTo>
                    <a:pt x="212699" y="211145"/>
                    <a:pt x="213815" y="205378"/>
                    <a:pt x="211211" y="199425"/>
                  </a:cubicBezTo>
                  <a:cubicBezTo>
                    <a:pt x="208606" y="193472"/>
                    <a:pt x="199862" y="184170"/>
                    <a:pt x="184980" y="171520"/>
                  </a:cubicBezTo>
                  <a:lnTo>
                    <a:pt x="181631" y="173752"/>
                  </a:lnTo>
                  <a:close/>
                  <a:moveTo>
                    <a:pt x="111310" y="28645"/>
                  </a:moveTo>
                  <a:lnTo>
                    <a:pt x="159307" y="28645"/>
                  </a:lnTo>
                  <a:lnTo>
                    <a:pt x="159307" y="65480"/>
                  </a:lnTo>
                  <a:lnTo>
                    <a:pt x="111310" y="65480"/>
                  </a:lnTo>
                  <a:lnTo>
                    <a:pt x="111310" y="28645"/>
                  </a:lnTo>
                  <a:close/>
                  <a:moveTo>
                    <a:pt x="111310" y="71061"/>
                  </a:moveTo>
                  <a:lnTo>
                    <a:pt x="159307" y="71061"/>
                  </a:lnTo>
                  <a:lnTo>
                    <a:pt x="159307" y="109012"/>
                  </a:lnTo>
                  <a:lnTo>
                    <a:pt x="111310" y="109012"/>
                  </a:lnTo>
                  <a:lnTo>
                    <a:pt x="111310" y="71061"/>
                  </a:lnTo>
                  <a:close/>
                  <a:moveTo>
                    <a:pt x="111310" y="114593"/>
                  </a:moveTo>
                  <a:lnTo>
                    <a:pt x="159307" y="114593"/>
                  </a:lnTo>
                  <a:lnTo>
                    <a:pt x="159307" y="153660"/>
                  </a:lnTo>
                  <a:lnTo>
                    <a:pt x="111310" y="154777"/>
                  </a:lnTo>
                  <a:lnTo>
                    <a:pt x="111310" y="114593"/>
                  </a:lnTo>
                  <a:close/>
                  <a:moveTo>
                    <a:pt x="52150" y="216168"/>
                  </a:moveTo>
                  <a:lnTo>
                    <a:pt x="52150" y="90036"/>
                  </a:lnTo>
                  <a:lnTo>
                    <a:pt x="61080" y="85571"/>
                  </a:lnTo>
                  <a:lnTo>
                    <a:pt x="48802" y="76642"/>
                  </a:lnTo>
                  <a:cubicBezTo>
                    <a:pt x="61452" y="49853"/>
                    <a:pt x="70010" y="31993"/>
                    <a:pt x="74475" y="23064"/>
                  </a:cubicBezTo>
                  <a:lnTo>
                    <a:pt x="85637" y="16366"/>
                  </a:lnTo>
                  <a:lnTo>
                    <a:pt x="61080" y="739"/>
                  </a:lnTo>
                  <a:cubicBezTo>
                    <a:pt x="55127" y="22320"/>
                    <a:pt x="46941" y="45574"/>
                    <a:pt x="36524" y="70503"/>
                  </a:cubicBezTo>
                  <a:cubicBezTo>
                    <a:pt x="26106" y="95431"/>
                    <a:pt x="13827" y="118314"/>
                    <a:pt x="-311" y="139150"/>
                  </a:cubicBezTo>
                  <a:lnTo>
                    <a:pt x="3037" y="141382"/>
                  </a:lnTo>
                  <a:cubicBezTo>
                    <a:pt x="17176" y="125755"/>
                    <a:pt x="28710" y="110872"/>
                    <a:pt x="37640" y="96734"/>
                  </a:cubicBezTo>
                  <a:lnTo>
                    <a:pt x="37640" y="202774"/>
                  </a:lnTo>
                  <a:cubicBezTo>
                    <a:pt x="37640" y="219145"/>
                    <a:pt x="37267" y="238492"/>
                    <a:pt x="36524" y="260817"/>
                  </a:cubicBezTo>
                  <a:lnTo>
                    <a:pt x="53267" y="251887"/>
                  </a:lnTo>
                  <a:cubicBezTo>
                    <a:pt x="52523" y="239981"/>
                    <a:pt x="52150" y="228074"/>
                    <a:pt x="52150" y="216168"/>
                  </a:cubicBezTo>
                  <a:lnTo>
                    <a:pt x="52150" y="216168"/>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14" name="Graphic 2">
            <a:extLst>
              <a:ext uri="{FF2B5EF4-FFF2-40B4-BE49-F238E27FC236}">
                <a16:creationId xmlns:a16="http://schemas.microsoft.com/office/drawing/2014/main" id="{A1B9DD84-E44D-3F28-E329-592A79BCC7E4}"/>
              </a:ext>
            </a:extLst>
          </p:cNvPr>
          <p:cNvGrpSpPr/>
          <p:nvPr/>
        </p:nvGrpSpPr>
        <p:grpSpPr>
          <a:xfrm>
            <a:off x="4912290" y="6236574"/>
            <a:ext cx="464343" cy="464343"/>
            <a:chOff x="7568803" y="5759053"/>
            <a:chExt cx="464343" cy="464343"/>
          </a:xfrm>
        </p:grpSpPr>
        <p:sp>
          <p:nvSpPr>
            <p:cNvPr id="1615" name="Freeform: Shape 1614">
              <a:extLst>
                <a:ext uri="{FF2B5EF4-FFF2-40B4-BE49-F238E27FC236}">
                  <a16:creationId xmlns:a16="http://schemas.microsoft.com/office/drawing/2014/main" id="{C1AE2D53-A120-4570-E357-DC09045B5E57}"/>
                </a:ext>
              </a:extLst>
            </p:cNvPr>
            <p:cNvSpPr/>
            <p:nvPr/>
          </p:nvSpPr>
          <p:spPr>
            <a:xfrm>
              <a:off x="7568803" y="5759053"/>
              <a:ext cx="464343" cy="464343"/>
            </a:xfrm>
            <a:custGeom>
              <a:avLst/>
              <a:gdLst>
                <a:gd name="connsiteX0" fmla="*/ 464780 w 464343"/>
                <a:gd name="connsiteY0" fmla="*/ 232728 h 464343"/>
                <a:gd name="connsiteX1" fmla="*/ 232608 w 464343"/>
                <a:gd name="connsiteY1" fmla="*/ 464900 h 464343"/>
                <a:gd name="connsiteX2" fmla="*/ 437 w 464343"/>
                <a:gd name="connsiteY2" fmla="*/ 232728 h 464343"/>
                <a:gd name="connsiteX3" fmla="*/ 232608 w 464343"/>
                <a:gd name="connsiteY3" fmla="*/ 557 h 464343"/>
                <a:gd name="connsiteX4" fmla="*/ 464780 w 464343"/>
                <a:gd name="connsiteY4" fmla="*/ 23272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780" y="232728"/>
                  </a:moveTo>
                  <a:cubicBezTo>
                    <a:pt x="464780" y="360887"/>
                    <a:pt x="360767" y="464900"/>
                    <a:pt x="232608" y="464900"/>
                  </a:cubicBezTo>
                  <a:cubicBezTo>
                    <a:pt x="104450" y="464900"/>
                    <a:pt x="437" y="360887"/>
                    <a:pt x="437" y="232728"/>
                  </a:cubicBezTo>
                  <a:cubicBezTo>
                    <a:pt x="437" y="104570"/>
                    <a:pt x="104450" y="557"/>
                    <a:pt x="232608" y="557"/>
                  </a:cubicBezTo>
                  <a:cubicBezTo>
                    <a:pt x="360767" y="557"/>
                    <a:pt x="464780" y="104570"/>
                    <a:pt x="464780" y="23272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16" name="Freeform: Shape 1615">
              <a:extLst>
                <a:ext uri="{FF2B5EF4-FFF2-40B4-BE49-F238E27FC236}">
                  <a16:creationId xmlns:a16="http://schemas.microsoft.com/office/drawing/2014/main" id="{52DCDF99-3E24-7DBB-A244-3BAC301C240A}"/>
                </a:ext>
              </a:extLst>
            </p:cNvPr>
            <p:cNvSpPr/>
            <p:nvPr/>
          </p:nvSpPr>
          <p:spPr>
            <a:xfrm>
              <a:off x="7603425" y="5793675"/>
              <a:ext cx="395099" cy="395099"/>
            </a:xfrm>
            <a:custGeom>
              <a:avLst/>
              <a:gdLst>
                <a:gd name="connsiteX0" fmla="*/ 395536 w 395099"/>
                <a:gd name="connsiteY0" fmla="*/ 198106 h 395099"/>
                <a:gd name="connsiteX1" fmla="*/ 197986 w 395099"/>
                <a:gd name="connsiteY1" fmla="*/ 395656 h 395099"/>
                <a:gd name="connsiteX2" fmla="*/ 437 w 395099"/>
                <a:gd name="connsiteY2" fmla="*/ 198106 h 395099"/>
                <a:gd name="connsiteX3" fmla="*/ 197986 w 395099"/>
                <a:gd name="connsiteY3" fmla="*/ 557 h 395099"/>
                <a:gd name="connsiteX4" fmla="*/ 395536 w 395099"/>
                <a:gd name="connsiteY4" fmla="*/ 19810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536" y="198106"/>
                  </a:moveTo>
                  <a:cubicBezTo>
                    <a:pt x="395536" y="307210"/>
                    <a:pt x="307090" y="395656"/>
                    <a:pt x="197986" y="395656"/>
                  </a:cubicBezTo>
                  <a:cubicBezTo>
                    <a:pt x="88883" y="395656"/>
                    <a:pt x="437" y="307210"/>
                    <a:pt x="437" y="198106"/>
                  </a:cubicBezTo>
                  <a:cubicBezTo>
                    <a:pt x="437" y="89003"/>
                    <a:pt x="88883" y="557"/>
                    <a:pt x="197986" y="557"/>
                  </a:cubicBezTo>
                  <a:cubicBezTo>
                    <a:pt x="307090" y="557"/>
                    <a:pt x="395536" y="89003"/>
                    <a:pt x="395536" y="198106"/>
                  </a:cubicBezTo>
                  <a:close/>
                </a:path>
              </a:pathLst>
            </a:custGeom>
            <a:noFill/>
            <a:ln w="19050" cap="rnd">
              <a:solidFill>
                <a:srgbClr val="CC0000"/>
              </a:solidFill>
              <a:prstDash val="solid"/>
              <a:bevel/>
            </a:ln>
          </p:spPr>
          <p:txBody>
            <a:bodyPr rtlCol="0" anchor="ctr"/>
            <a:lstStyle/>
            <a:p>
              <a:endParaRPr lang="en-US"/>
            </a:p>
          </p:txBody>
        </p:sp>
        <p:sp>
          <p:nvSpPr>
            <p:cNvPr id="1617" name="Freeform: Shape 1616">
              <a:extLst>
                <a:ext uri="{FF2B5EF4-FFF2-40B4-BE49-F238E27FC236}">
                  <a16:creationId xmlns:a16="http://schemas.microsoft.com/office/drawing/2014/main" id="{E040FC63-B6C5-2951-A456-EB48248DEF95}"/>
                </a:ext>
              </a:extLst>
            </p:cNvPr>
            <p:cNvSpPr/>
            <p:nvPr/>
          </p:nvSpPr>
          <p:spPr>
            <a:xfrm>
              <a:off x="7665467" y="5860070"/>
              <a:ext cx="256728" cy="262309"/>
            </a:xfrm>
            <a:custGeom>
              <a:avLst/>
              <a:gdLst>
                <a:gd name="connsiteX0" fmla="*/ 97159 w 256728"/>
                <a:gd name="connsiteY0" fmla="*/ 52085 h 262309"/>
                <a:gd name="connsiteX1" fmla="*/ 97159 w 256728"/>
                <a:gd name="connsiteY1" fmla="*/ 133569 h 262309"/>
                <a:gd name="connsiteX2" fmla="*/ 96043 w 256728"/>
                <a:gd name="connsiteY2" fmla="*/ 169287 h 262309"/>
                <a:gd name="connsiteX3" fmla="*/ 111670 w 256728"/>
                <a:gd name="connsiteY3" fmla="*/ 165939 h 262309"/>
                <a:gd name="connsiteX4" fmla="*/ 111670 w 256728"/>
                <a:gd name="connsiteY4" fmla="*/ 160358 h 262309"/>
                <a:gd name="connsiteX5" fmla="*/ 232220 w 256728"/>
                <a:gd name="connsiteY5" fmla="*/ 158125 h 262309"/>
                <a:gd name="connsiteX6" fmla="*/ 219384 w 256728"/>
                <a:gd name="connsiteY6" fmla="*/ 231795 h 262309"/>
                <a:gd name="connsiteX7" fmla="*/ 207664 w 256728"/>
                <a:gd name="connsiteY7" fmla="*/ 240167 h 262309"/>
                <a:gd name="connsiteX8" fmla="*/ 169713 w 256728"/>
                <a:gd name="connsiteY8" fmla="*/ 232911 h 262309"/>
                <a:gd name="connsiteX9" fmla="*/ 169713 w 256728"/>
                <a:gd name="connsiteY9" fmla="*/ 237376 h 262309"/>
                <a:gd name="connsiteX10" fmla="*/ 193153 w 256728"/>
                <a:gd name="connsiteY10" fmla="*/ 248538 h 262309"/>
                <a:gd name="connsiteX11" fmla="*/ 202083 w 256728"/>
                <a:gd name="connsiteY11" fmla="*/ 263049 h 262309"/>
                <a:gd name="connsiteX12" fmla="*/ 229430 w 256728"/>
                <a:gd name="connsiteY12" fmla="*/ 246306 h 262309"/>
                <a:gd name="connsiteX13" fmla="*/ 246731 w 256728"/>
                <a:gd name="connsiteY13" fmla="*/ 163706 h 262309"/>
                <a:gd name="connsiteX14" fmla="*/ 256777 w 256728"/>
                <a:gd name="connsiteY14" fmla="*/ 157009 h 262309"/>
                <a:gd name="connsiteX15" fmla="*/ 238918 w 256728"/>
                <a:gd name="connsiteY15" fmla="*/ 141382 h 262309"/>
                <a:gd name="connsiteX16" fmla="*/ 228872 w 256728"/>
                <a:gd name="connsiteY16" fmla="*/ 152544 h 262309"/>
                <a:gd name="connsiteX17" fmla="*/ 174177 w 256728"/>
                <a:gd name="connsiteY17" fmla="*/ 153660 h 262309"/>
                <a:gd name="connsiteX18" fmla="*/ 174177 w 256728"/>
                <a:gd name="connsiteY18" fmla="*/ 114593 h 262309"/>
                <a:gd name="connsiteX19" fmla="*/ 238918 w 256728"/>
                <a:gd name="connsiteY19" fmla="*/ 114593 h 262309"/>
                <a:gd name="connsiteX20" fmla="*/ 218826 w 256728"/>
                <a:gd name="connsiteY20" fmla="*/ 95617 h 262309"/>
                <a:gd name="connsiteX21" fmla="*/ 205431 w 256728"/>
                <a:gd name="connsiteY21" fmla="*/ 109012 h 262309"/>
                <a:gd name="connsiteX22" fmla="*/ 174177 w 256728"/>
                <a:gd name="connsiteY22" fmla="*/ 109012 h 262309"/>
                <a:gd name="connsiteX23" fmla="*/ 174177 w 256728"/>
                <a:gd name="connsiteY23" fmla="*/ 71061 h 262309"/>
                <a:gd name="connsiteX24" fmla="*/ 240034 w 256728"/>
                <a:gd name="connsiteY24" fmla="*/ 71061 h 262309"/>
                <a:gd name="connsiteX25" fmla="*/ 221058 w 256728"/>
                <a:gd name="connsiteY25" fmla="*/ 52085 h 262309"/>
                <a:gd name="connsiteX26" fmla="*/ 207664 w 256728"/>
                <a:gd name="connsiteY26" fmla="*/ 65480 h 262309"/>
                <a:gd name="connsiteX27" fmla="*/ 174177 w 256728"/>
                <a:gd name="connsiteY27" fmla="*/ 65480 h 262309"/>
                <a:gd name="connsiteX28" fmla="*/ 174177 w 256728"/>
                <a:gd name="connsiteY28" fmla="*/ 28645 h 262309"/>
                <a:gd name="connsiteX29" fmla="*/ 246731 w 256728"/>
                <a:gd name="connsiteY29" fmla="*/ 28645 h 262309"/>
                <a:gd name="connsiteX30" fmla="*/ 226639 w 256728"/>
                <a:gd name="connsiteY30" fmla="*/ 7437 h 262309"/>
                <a:gd name="connsiteX31" fmla="*/ 211012 w 256728"/>
                <a:gd name="connsiteY31" fmla="*/ 23064 h 262309"/>
                <a:gd name="connsiteX32" fmla="*/ 112786 w 256728"/>
                <a:gd name="connsiteY32" fmla="*/ 23064 h 262309"/>
                <a:gd name="connsiteX33" fmla="*/ 96043 w 256728"/>
                <a:gd name="connsiteY33" fmla="*/ 14134 h 262309"/>
                <a:gd name="connsiteX34" fmla="*/ 97159 w 256728"/>
                <a:gd name="connsiteY34" fmla="*/ 52085 h 262309"/>
                <a:gd name="connsiteX35" fmla="*/ 97159 w 256728"/>
                <a:gd name="connsiteY35" fmla="*/ 52085 h 262309"/>
                <a:gd name="connsiteX36" fmla="*/ 88229 w 256728"/>
                <a:gd name="connsiteY36" fmla="*/ 183798 h 262309"/>
                <a:gd name="connsiteX37" fmla="*/ 67579 w 256728"/>
                <a:gd name="connsiteY37" fmla="*/ 220075 h 262309"/>
                <a:gd name="connsiteX38" fmla="*/ 61998 w 256728"/>
                <a:gd name="connsiteY38" fmla="*/ 232353 h 262309"/>
                <a:gd name="connsiteX39" fmla="*/ 74835 w 256728"/>
                <a:gd name="connsiteY39" fmla="*/ 234586 h 262309"/>
                <a:gd name="connsiteX40" fmla="*/ 87671 w 256728"/>
                <a:gd name="connsiteY40" fmla="*/ 221749 h 262309"/>
                <a:gd name="connsiteX41" fmla="*/ 92694 w 256728"/>
                <a:gd name="connsiteY41" fmla="*/ 184914 h 262309"/>
                <a:gd name="connsiteX42" fmla="*/ 88229 w 256728"/>
                <a:gd name="connsiteY42" fmla="*/ 183798 h 262309"/>
                <a:gd name="connsiteX43" fmla="*/ 111670 w 256728"/>
                <a:gd name="connsiteY43" fmla="*/ 184914 h 262309"/>
                <a:gd name="connsiteX44" fmla="*/ 119483 w 256728"/>
                <a:gd name="connsiteY44" fmla="*/ 225656 h 262309"/>
                <a:gd name="connsiteX45" fmla="*/ 127297 w 256728"/>
                <a:gd name="connsiteY45" fmla="*/ 234586 h 262309"/>
                <a:gd name="connsiteX46" fmla="*/ 136226 w 256728"/>
                <a:gd name="connsiteY46" fmla="*/ 221191 h 262309"/>
                <a:gd name="connsiteX47" fmla="*/ 116134 w 256728"/>
                <a:gd name="connsiteY47" fmla="*/ 182682 h 262309"/>
                <a:gd name="connsiteX48" fmla="*/ 111670 w 256728"/>
                <a:gd name="connsiteY48" fmla="*/ 184914 h 262309"/>
                <a:gd name="connsiteX49" fmla="*/ 144040 w 256728"/>
                <a:gd name="connsiteY49" fmla="*/ 180449 h 262309"/>
                <a:gd name="connsiteX50" fmla="*/ 159109 w 256728"/>
                <a:gd name="connsiteY50" fmla="*/ 219517 h 262309"/>
                <a:gd name="connsiteX51" fmla="*/ 168596 w 256728"/>
                <a:gd name="connsiteY51" fmla="*/ 225656 h 262309"/>
                <a:gd name="connsiteX52" fmla="*/ 174177 w 256728"/>
                <a:gd name="connsiteY52" fmla="*/ 208355 h 262309"/>
                <a:gd name="connsiteX53" fmla="*/ 146272 w 256728"/>
                <a:gd name="connsiteY53" fmla="*/ 178217 h 262309"/>
                <a:gd name="connsiteX54" fmla="*/ 144040 w 256728"/>
                <a:gd name="connsiteY54" fmla="*/ 180449 h 262309"/>
                <a:gd name="connsiteX55" fmla="*/ 181991 w 256728"/>
                <a:gd name="connsiteY55" fmla="*/ 173752 h 262309"/>
                <a:gd name="connsiteX56" fmla="*/ 198176 w 256728"/>
                <a:gd name="connsiteY56" fmla="*/ 212261 h 262309"/>
                <a:gd name="connsiteX57" fmla="*/ 208222 w 256728"/>
                <a:gd name="connsiteY57" fmla="*/ 216726 h 262309"/>
                <a:gd name="connsiteX58" fmla="*/ 211571 w 256728"/>
                <a:gd name="connsiteY58" fmla="*/ 199425 h 262309"/>
                <a:gd name="connsiteX59" fmla="*/ 185340 w 256728"/>
                <a:gd name="connsiteY59" fmla="*/ 171520 h 262309"/>
                <a:gd name="connsiteX60" fmla="*/ 181991 w 256728"/>
                <a:gd name="connsiteY60" fmla="*/ 173752 h 262309"/>
                <a:gd name="connsiteX61" fmla="*/ 111670 w 256728"/>
                <a:gd name="connsiteY61" fmla="*/ 28645 h 262309"/>
                <a:gd name="connsiteX62" fmla="*/ 159667 w 256728"/>
                <a:gd name="connsiteY62" fmla="*/ 28645 h 262309"/>
                <a:gd name="connsiteX63" fmla="*/ 159667 w 256728"/>
                <a:gd name="connsiteY63" fmla="*/ 65480 h 262309"/>
                <a:gd name="connsiteX64" fmla="*/ 111670 w 256728"/>
                <a:gd name="connsiteY64" fmla="*/ 65480 h 262309"/>
                <a:gd name="connsiteX65" fmla="*/ 111670 w 256728"/>
                <a:gd name="connsiteY65" fmla="*/ 28645 h 262309"/>
                <a:gd name="connsiteX66" fmla="*/ 111670 w 256728"/>
                <a:gd name="connsiteY66" fmla="*/ 71061 h 262309"/>
                <a:gd name="connsiteX67" fmla="*/ 159667 w 256728"/>
                <a:gd name="connsiteY67" fmla="*/ 71061 h 262309"/>
                <a:gd name="connsiteX68" fmla="*/ 159667 w 256728"/>
                <a:gd name="connsiteY68" fmla="*/ 109012 h 262309"/>
                <a:gd name="connsiteX69" fmla="*/ 111670 w 256728"/>
                <a:gd name="connsiteY69" fmla="*/ 109012 h 262309"/>
                <a:gd name="connsiteX70" fmla="*/ 111670 w 256728"/>
                <a:gd name="connsiteY70" fmla="*/ 71061 h 262309"/>
                <a:gd name="connsiteX71" fmla="*/ 111670 w 256728"/>
                <a:gd name="connsiteY71" fmla="*/ 114593 h 262309"/>
                <a:gd name="connsiteX72" fmla="*/ 159667 w 256728"/>
                <a:gd name="connsiteY72" fmla="*/ 114593 h 262309"/>
                <a:gd name="connsiteX73" fmla="*/ 159667 w 256728"/>
                <a:gd name="connsiteY73" fmla="*/ 153660 h 262309"/>
                <a:gd name="connsiteX74" fmla="*/ 111670 w 256728"/>
                <a:gd name="connsiteY74" fmla="*/ 154777 h 262309"/>
                <a:gd name="connsiteX75" fmla="*/ 111670 w 256728"/>
                <a:gd name="connsiteY75" fmla="*/ 114593 h 262309"/>
                <a:gd name="connsiteX76" fmla="*/ 52510 w 256728"/>
                <a:gd name="connsiteY76" fmla="*/ 216168 h 262309"/>
                <a:gd name="connsiteX77" fmla="*/ 52510 w 256728"/>
                <a:gd name="connsiteY77" fmla="*/ 90036 h 262309"/>
                <a:gd name="connsiteX78" fmla="*/ 61440 w 256728"/>
                <a:gd name="connsiteY78" fmla="*/ 85571 h 262309"/>
                <a:gd name="connsiteX79" fmla="*/ 49162 w 256728"/>
                <a:gd name="connsiteY79" fmla="*/ 76642 h 262309"/>
                <a:gd name="connsiteX80" fmla="*/ 74835 w 256728"/>
                <a:gd name="connsiteY80" fmla="*/ 23064 h 262309"/>
                <a:gd name="connsiteX81" fmla="*/ 85997 w 256728"/>
                <a:gd name="connsiteY81" fmla="*/ 16366 h 262309"/>
                <a:gd name="connsiteX82" fmla="*/ 61440 w 256728"/>
                <a:gd name="connsiteY82" fmla="*/ 739 h 262309"/>
                <a:gd name="connsiteX83" fmla="*/ 36884 w 256728"/>
                <a:gd name="connsiteY83" fmla="*/ 70503 h 262309"/>
                <a:gd name="connsiteX84" fmla="*/ 49 w 256728"/>
                <a:gd name="connsiteY84" fmla="*/ 139150 h 262309"/>
                <a:gd name="connsiteX85" fmla="*/ 3397 w 256728"/>
                <a:gd name="connsiteY85" fmla="*/ 141382 h 262309"/>
                <a:gd name="connsiteX86" fmla="*/ 38000 w 256728"/>
                <a:gd name="connsiteY86" fmla="*/ 96734 h 262309"/>
                <a:gd name="connsiteX87" fmla="*/ 38000 w 256728"/>
                <a:gd name="connsiteY87" fmla="*/ 202774 h 262309"/>
                <a:gd name="connsiteX88" fmla="*/ 36884 w 256728"/>
                <a:gd name="connsiteY88" fmla="*/ 260817 h 262309"/>
                <a:gd name="connsiteX89" fmla="*/ 53627 w 256728"/>
                <a:gd name="connsiteY89" fmla="*/ 251887 h 262309"/>
                <a:gd name="connsiteX90" fmla="*/ 52510 w 256728"/>
                <a:gd name="connsiteY90" fmla="*/ 216168 h 262309"/>
                <a:gd name="connsiteX91" fmla="*/ 52510 w 256728"/>
                <a:gd name="connsiteY91" fmla="*/ 216168 h 26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56728" h="262309">
                  <a:moveTo>
                    <a:pt x="97159" y="52085"/>
                  </a:moveTo>
                  <a:lnTo>
                    <a:pt x="97159" y="133569"/>
                  </a:lnTo>
                  <a:cubicBezTo>
                    <a:pt x="97159" y="142498"/>
                    <a:pt x="96787" y="154405"/>
                    <a:pt x="96043" y="169287"/>
                  </a:cubicBezTo>
                  <a:lnTo>
                    <a:pt x="111670" y="165939"/>
                  </a:lnTo>
                  <a:lnTo>
                    <a:pt x="111670" y="160358"/>
                  </a:lnTo>
                  <a:lnTo>
                    <a:pt x="232220" y="158125"/>
                  </a:lnTo>
                  <a:cubicBezTo>
                    <a:pt x="226267" y="201285"/>
                    <a:pt x="221988" y="225842"/>
                    <a:pt x="219384" y="231795"/>
                  </a:cubicBezTo>
                  <a:cubicBezTo>
                    <a:pt x="216779" y="237748"/>
                    <a:pt x="212872" y="240539"/>
                    <a:pt x="207664" y="240167"/>
                  </a:cubicBezTo>
                  <a:cubicBezTo>
                    <a:pt x="202455" y="239794"/>
                    <a:pt x="189804" y="237376"/>
                    <a:pt x="169713" y="232911"/>
                  </a:cubicBezTo>
                  <a:lnTo>
                    <a:pt x="169713" y="237376"/>
                  </a:lnTo>
                  <a:cubicBezTo>
                    <a:pt x="181619" y="241841"/>
                    <a:pt x="189432" y="245562"/>
                    <a:pt x="193153" y="248538"/>
                  </a:cubicBezTo>
                  <a:cubicBezTo>
                    <a:pt x="196873" y="251515"/>
                    <a:pt x="199850" y="256352"/>
                    <a:pt x="202083" y="263049"/>
                  </a:cubicBezTo>
                  <a:cubicBezTo>
                    <a:pt x="214733" y="260072"/>
                    <a:pt x="223849" y="254491"/>
                    <a:pt x="229430" y="246306"/>
                  </a:cubicBezTo>
                  <a:cubicBezTo>
                    <a:pt x="235011" y="238120"/>
                    <a:pt x="240778" y="210587"/>
                    <a:pt x="246731" y="163706"/>
                  </a:cubicBezTo>
                  <a:lnTo>
                    <a:pt x="256777" y="157009"/>
                  </a:lnTo>
                  <a:lnTo>
                    <a:pt x="238918" y="141382"/>
                  </a:lnTo>
                  <a:lnTo>
                    <a:pt x="228872" y="152544"/>
                  </a:lnTo>
                  <a:lnTo>
                    <a:pt x="174177" y="153660"/>
                  </a:lnTo>
                  <a:lnTo>
                    <a:pt x="174177" y="114593"/>
                  </a:lnTo>
                  <a:lnTo>
                    <a:pt x="238918" y="114593"/>
                  </a:lnTo>
                  <a:lnTo>
                    <a:pt x="218826" y="95617"/>
                  </a:lnTo>
                  <a:lnTo>
                    <a:pt x="205431" y="109012"/>
                  </a:lnTo>
                  <a:lnTo>
                    <a:pt x="174177" y="109012"/>
                  </a:lnTo>
                  <a:lnTo>
                    <a:pt x="174177" y="71061"/>
                  </a:lnTo>
                  <a:lnTo>
                    <a:pt x="240034" y="71061"/>
                  </a:lnTo>
                  <a:lnTo>
                    <a:pt x="221058" y="52085"/>
                  </a:lnTo>
                  <a:lnTo>
                    <a:pt x="207664" y="65480"/>
                  </a:lnTo>
                  <a:lnTo>
                    <a:pt x="174177" y="65480"/>
                  </a:lnTo>
                  <a:lnTo>
                    <a:pt x="174177" y="28645"/>
                  </a:lnTo>
                  <a:lnTo>
                    <a:pt x="246731" y="28645"/>
                  </a:lnTo>
                  <a:lnTo>
                    <a:pt x="226639" y="7437"/>
                  </a:lnTo>
                  <a:lnTo>
                    <a:pt x="211012" y="23064"/>
                  </a:lnTo>
                  <a:lnTo>
                    <a:pt x="112786" y="23064"/>
                  </a:lnTo>
                  <a:lnTo>
                    <a:pt x="96043" y="14134"/>
                  </a:lnTo>
                  <a:cubicBezTo>
                    <a:pt x="96787" y="29761"/>
                    <a:pt x="97159" y="42411"/>
                    <a:pt x="97159" y="52085"/>
                  </a:cubicBezTo>
                  <a:lnTo>
                    <a:pt x="97159" y="52085"/>
                  </a:lnTo>
                  <a:close/>
                  <a:moveTo>
                    <a:pt x="88229" y="183798"/>
                  </a:moveTo>
                  <a:cubicBezTo>
                    <a:pt x="80788" y="202402"/>
                    <a:pt x="73905" y="214494"/>
                    <a:pt x="67579" y="220075"/>
                  </a:cubicBezTo>
                  <a:cubicBezTo>
                    <a:pt x="61254" y="225656"/>
                    <a:pt x="59394" y="229749"/>
                    <a:pt x="61998" y="232353"/>
                  </a:cubicBezTo>
                  <a:cubicBezTo>
                    <a:pt x="64603" y="234958"/>
                    <a:pt x="68882" y="235702"/>
                    <a:pt x="74835" y="234586"/>
                  </a:cubicBezTo>
                  <a:cubicBezTo>
                    <a:pt x="80788" y="233469"/>
                    <a:pt x="85067" y="229191"/>
                    <a:pt x="87671" y="221749"/>
                  </a:cubicBezTo>
                  <a:cubicBezTo>
                    <a:pt x="90275" y="214308"/>
                    <a:pt x="91950" y="202029"/>
                    <a:pt x="92694" y="184914"/>
                  </a:cubicBezTo>
                  <a:lnTo>
                    <a:pt x="88229" y="183798"/>
                  </a:lnTo>
                  <a:close/>
                  <a:moveTo>
                    <a:pt x="111670" y="184914"/>
                  </a:moveTo>
                  <a:cubicBezTo>
                    <a:pt x="116878" y="203518"/>
                    <a:pt x="119483" y="217098"/>
                    <a:pt x="119483" y="225656"/>
                  </a:cubicBezTo>
                  <a:cubicBezTo>
                    <a:pt x="119483" y="234214"/>
                    <a:pt x="122087" y="237190"/>
                    <a:pt x="127297" y="234586"/>
                  </a:cubicBezTo>
                  <a:cubicBezTo>
                    <a:pt x="132506" y="231981"/>
                    <a:pt x="135482" y="227516"/>
                    <a:pt x="136226" y="221191"/>
                  </a:cubicBezTo>
                  <a:cubicBezTo>
                    <a:pt x="136970" y="214866"/>
                    <a:pt x="130273" y="202029"/>
                    <a:pt x="116134" y="182682"/>
                  </a:cubicBezTo>
                  <a:lnTo>
                    <a:pt x="111670" y="184914"/>
                  </a:lnTo>
                  <a:close/>
                  <a:moveTo>
                    <a:pt x="144040" y="180449"/>
                  </a:moveTo>
                  <a:cubicBezTo>
                    <a:pt x="152969" y="198309"/>
                    <a:pt x="157992" y="211331"/>
                    <a:pt x="159109" y="219517"/>
                  </a:cubicBezTo>
                  <a:cubicBezTo>
                    <a:pt x="160225" y="227702"/>
                    <a:pt x="163387" y="229749"/>
                    <a:pt x="168596" y="225656"/>
                  </a:cubicBezTo>
                  <a:cubicBezTo>
                    <a:pt x="173805" y="221563"/>
                    <a:pt x="175665" y="215796"/>
                    <a:pt x="174177" y="208355"/>
                  </a:cubicBezTo>
                  <a:cubicBezTo>
                    <a:pt x="172689" y="200913"/>
                    <a:pt x="163387" y="190867"/>
                    <a:pt x="146272" y="178217"/>
                  </a:cubicBezTo>
                  <a:lnTo>
                    <a:pt x="144040" y="180449"/>
                  </a:lnTo>
                  <a:close/>
                  <a:moveTo>
                    <a:pt x="181991" y="173752"/>
                  </a:moveTo>
                  <a:cubicBezTo>
                    <a:pt x="190920" y="190867"/>
                    <a:pt x="196315" y="203704"/>
                    <a:pt x="198176" y="212261"/>
                  </a:cubicBezTo>
                  <a:cubicBezTo>
                    <a:pt x="200036" y="220819"/>
                    <a:pt x="203385" y="222307"/>
                    <a:pt x="208222" y="216726"/>
                  </a:cubicBezTo>
                  <a:cubicBezTo>
                    <a:pt x="213059" y="211145"/>
                    <a:pt x="214175" y="205378"/>
                    <a:pt x="211571" y="199425"/>
                  </a:cubicBezTo>
                  <a:cubicBezTo>
                    <a:pt x="208966" y="193472"/>
                    <a:pt x="200222" y="184170"/>
                    <a:pt x="185340" y="171520"/>
                  </a:cubicBezTo>
                  <a:lnTo>
                    <a:pt x="181991" y="173752"/>
                  </a:lnTo>
                  <a:close/>
                  <a:moveTo>
                    <a:pt x="111670" y="28645"/>
                  </a:moveTo>
                  <a:lnTo>
                    <a:pt x="159667" y="28645"/>
                  </a:lnTo>
                  <a:lnTo>
                    <a:pt x="159667" y="65480"/>
                  </a:lnTo>
                  <a:lnTo>
                    <a:pt x="111670" y="65480"/>
                  </a:lnTo>
                  <a:lnTo>
                    <a:pt x="111670" y="28645"/>
                  </a:lnTo>
                  <a:close/>
                  <a:moveTo>
                    <a:pt x="111670" y="71061"/>
                  </a:moveTo>
                  <a:lnTo>
                    <a:pt x="159667" y="71061"/>
                  </a:lnTo>
                  <a:lnTo>
                    <a:pt x="159667" y="109012"/>
                  </a:lnTo>
                  <a:lnTo>
                    <a:pt x="111670" y="109012"/>
                  </a:lnTo>
                  <a:lnTo>
                    <a:pt x="111670" y="71061"/>
                  </a:lnTo>
                  <a:close/>
                  <a:moveTo>
                    <a:pt x="111670" y="114593"/>
                  </a:moveTo>
                  <a:lnTo>
                    <a:pt x="159667" y="114593"/>
                  </a:lnTo>
                  <a:lnTo>
                    <a:pt x="159667" y="153660"/>
                  </a:lnTo>
                  <a:lnTo>
                    <a:pt x="111670" y="154777"/>
                  </a:lnTo>
                  <a:lnTo>
                    <a:pt x="111670" y="114593"/>
                  </a:lnTo>
                  <a:close/>
                  <a:moveTo>
                    <a:pt x="52510" y="216168"/>
                  </a:moveTo>
                  <a:lnTo>
                    <a:pt x="52510" y="90036"/>
                  </a:lnTo>
                  <a:lnTo>
                    <a:pt x="61440" y="85571"/>
                  </a:lnTo>
                  <a:lnTo>
                    <a:pt x="49162" y="76642"/>
                  </a:lnTo>
                  <a:cubicBezTo>
                    <a:pt x="61812" y="49853"/>
                    <a:pt x="70370" y="31993"/>
                    <a:pt x="74835" y="23064"/>
                  </a:cubicBezTo>
                  <a:lnTo>
                    <a:pt x="85997" y="16366"/>
                  </a:lnTo>
                  <a:lnTo>
                    <a:pt x="61440" y="739"/>
                  </a:lnTo>
                  <a:cubicBezTo>
                    <a:pt x="55487" y="22320"/>
                    <a:pt x="47301" y="45574"/>
                    <a:pt x="36884" y="70503"/>
                  </a:cubicBezTo>
                  <a:cubicBezTo>
                    <a:pt x="26466" y="95431"/>
                    <a:pt x="14187" y="118314"/>
                    <a:pt x="49" y="139150"/>
                  </a:cubicBezTo>
                  <a:lnTo>
                    <a:pt x="3397" y="141382"/>
                  </a:lnTo>
                  <a:cubicBezTo>
                    <a:pt x="17536" y="125755"/>
                    <a:pt x="29070" y="110872"/>
                    <a:pt x="38000" y="96734"/>
                  </a:cubicBezTo>
                  <a:lnTo>
                    <a:pt x="38000" y="202774"/>
                  </a:lnTo>
                  <a:cubicBezTo>
                    <a:pt x="38000" y="219145"/>
                    <a:pt x="37627" y="238492"/>
                    <a:pt x="36884" y="260817"/>
                  </a:cubicBezTo>
                  <a:lnTo>
                    <a:pt x="53627" y="251887"/>
                  </a:lnTo>
                  <a:cubicBezTo>
                    <a:pt x="52883" y="239981"/>
                    <a:pt x="52510" y="228074"/>
                    <a:pt x="52510" y="216168"/>
                  </a:cubicBezTo>
                  <a:lnTo>
                    <a:pt x="52510" y="216168"/>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18" name="Graphic 2">
            <a:extLst>
              <a:ext uri="{FF2B5EF4-FFF2-40B4-BE49-F238E27FC236}">
                <a16:creationId xmlns:a16="http://schemas.microsoft.com/office/drawing/2014/main" id="{713B9697-9708-404E-1231-897DD9B6C18A}"/>
              </a:ext>
            </a:extLst>
          </p:cNvPr>
          <p:cNvGrpSpPr/>
          <p:nvPr/>
        </p:nvGrpSpPr>
        <p:grpSpPr>
          <a:xfrm>
            <a:off x="4225028" y="6236574"/>
            <a:ext cx="464343" cy="464343"/>
            <a:chOff x="6997303" y="5759053"/>
            <a:chExt cx="464343" cy="464343"/>
          </a:xfrm>
        </p:grpSpPr>
        <p:sp>
          <p:nvSpPr>
            <p:cNvPr id="1619" name="Freeform: Shape 1618">
              <a:extLst>
                <a:ext uri="{FF2B5EF4-FFF2-40B4-BE49-F238E27FC236}">
                  <a16:creationId xmlns:a16="http://schemas.microsoft.com/office/drawing/2014/main" id="{1F51A942-9C7C-8794-CA40-190F603179A3}"/>
                </a:ext>
              </a:extLst>
            </p:cNvPr>
            <p:cNvSpPr/>
            <p:nvPr/>
          </p:nvSpPr>
          <p:spPr>
            <a:xfrm>
              <a:off x="6997303" y="5759053"/>
              <a:ext cx="464343" cy="464343"/>
            </a:xfrm>
            <a:custGeom>
              <a:avLst/>
              <a:gdLst>
                <a:gd name="connsiteX0" fmla="*/ 464720 w 464343"/>
                <a:gd name="connsiteY0" fmla="*/ 232728 h 464343"/>
                <a:gd name="connsiteX1" fmla="*/ 232548 w 464343"/>
                <a:gd name="connsiteY1" fmla="*/ 464900 h 464343"/>
                <a:gd name="connsiteX2" fmla="*/ 377 w 464343"/>
                <a:gd name="connsiteY2" fmla="*/ 232728 h 464343"/>
                <a:gd name="connsiteX3" fmla="*/ 232548 w 464343"/>
                <a:gd name="connsiteY3" fmla="*/ 557 h 464343"/>
                <a:gd name="connsiteX4" fmla="*/ 464720 w 464343"/>
                <a:gd name="connsiteY4" fmla="*/ 23272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720" y="232728"/>
                  </a:moveTo>
                  <a:cubicBezTo>
                    <a:pt x="464720" y="360887"/>
                    <a:pt x="360707" y="464900"/>
                    <a:pt x="232548" y="464900"/>
                  </a:cubicBezTo>
                  <a:cubicBezTo>
                    <a:pt x="104390" y="464900"/>
                    <a:pt x="377" y="360887"/>
                    <a:pt x="377" y="232728"/>
                  </a:cubicBezTo>
                  <a:cubicBezTo>
                    <a:pt x="377" y="104570"/>
                    <a:pt x="104390" y="557"/>
                    <a:pt x="232548" y="557"/>
                  </a:cubicBezTo>
                  <a:cubicBezTo>
                    <a:pt x="360707" y="557"/>
                    <a:pt x="464720" y="104570"/>
                    <a:pt x="464720" y="23272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20" name="Freeform: Shape 1619">
              <a:extLst>
                <a:ext uri="{FF2B5EF4-FFF2-40B4-BE49-F238E27FC236}">
                  <a16:creationId xmlns:a16="http://schemas.microsoft.com/office/drawing/2014/main" id="{C2FAE160-2F81-7490-6F13-90A00A030D17}"/>
                </a:ext>
              </a:extLst>
            </p:cNvPr>
            <p:cNvSpPr/>
            <p:nvPr/>
          </p:nvSpPr>
          <p:spPr>
            <a:xfrm>
              <a:off x="7031925" y="5793675"/>
              <a:ext cx="395099" cy="395099"/>
            </a:xfrm>
            <a:custGeom>
              <a:avLst/>
              <a:gdLst>
                <a:gd name="connsiteX0" fmla="*/ 395476 w 395099"/>
                <a:gd name="connsiteY0" fmla="*/ 198106 h 395099"/>
                <a:gd name="connsiteX1" fmla="*/ 197926 w 395099"/>
                <a:gd name="connsiteY1" fmla="*/ 395656 h 395099"/>
                <a:gd name="connsiteX2" fmla="*/ 377 w 395099"/>
                <a:gd name="connsiteY2" fmla="*/ 198106 h 395099"/>
                <a:gd name="connsiteX3" fmla="*/ 197926 w 395099"/>
                <a:gd name="connsiteY3" fmla="*/ 557 h 395099"/>
                <a:gd name="connsiteX4" fmla="*/ 395476 w 395099"/>
                <a:gd name="connsiteY4" fmla="*/ 19810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476" y="198106"/>
                  </a:moveTo>
                  <a:cubicBezTo>
                    <a:pt x="395476" y="307210"/>
                    <a:pt x="307030" y="395656"/>
                    <a:pt x="197926" y="395656"/>
                  </a:cubicBezTo>
                  <a:cubicBezTo>
                    <a:pt x="88823" y="395656"/>
                    <a:pt x="377" y="307210"/>
                    <a:pt x="377" y="198106"/>
                  </a:cubicBezTo>
                  <a:cubicBezTo>
                    <a:pt x="377" y="89003"/>
                    <a:pt x="88823" y="557"/>
                    <a:pt x="197926" y="557"/>
                  </a:cubicBezTo>
                  <a:cubicBezTo>
                    <a:pt x="307030" y="557"/>
                    <a:pt x="395476" y="89003"/>
                    <a:pt x="395476" y="198106"/>
                  </a:cubicBezTo>
                  <a:close/>
                </a:path>
              </a:pathLst>
            </a:custGeom>
            <a:noFill/>
            <a:ln w="19050" cap="rnd">
              <a:solidFill>
                <a:srgbClr val="CC0000"/>
              </a:solidFill>
              <a:prstDash val="solid"/>
              <a:bevel/>
            </a:ln>
          </p:spPr>
          <p:txBody>
            <a:bodyPr rtlCol="0" anchor="ctr"/>
            <a:lstStyle/>
            <a:p>
              <a:endParaRPr lang="en-US"/>
            </a:p>
          </p:txBody>
        </p:sp>
        <p:sp>
          <p:nvSpPr>
            <p:cNvPr id="1621" name="Freeform: Shape 1620">
              <a:extLst>
                <a:ext uri="{FF2B5EF4-FFF2-40B4-BE49-F238E27FC236}">
                  <a16:creationId xmlns:a16="http://schemas.microsoft.com/office/drawing/2014/main" id="{BAF1AAA3-1F77-36ED-5401-221216C31049}"/>
                </a:ext>
              </a:extLst>
            </p:cNvPr>
            <p:cNvSpPr/>
            <p:nvPr/>
          </p:nvSpPr>
          <p:spPr>
            <a:xfrm>
              <a:off x="7097650" y="5857056"/>
              <a:ext cx="251147" cy="256728"/>
            </a:xfrm>
            <a:custGeom>
              <a:avLst/>
              <a:gdLst>
                <a:gd name="connsiteX0" fmla="*/ 154422 w 251147"/>
                <a:gd name="connsiteY0" fmla="*/ 159247 h 256728"/>
                <a:gd name="connsiteX1" fmla="*/ 225859 w 251147"/>
                <a:gd name="connsiteY1" fmla="*/ 159247 h 256728"/>
                <a:gd name="connsiteX2" fmla="*/ 225859 w 251147"/>
                <a:gd name="connsiteY2" fmla="*/ 222871 h 256728"/>
                <a:gd name="connsiteX3" fmla="*/ 154422 w 251147"/>
                <a:gd name="connsiteY3" fmla="*/ 222871 h 256728"/>
                <a:gd name="connsiteX4" fmla="*/ 154422 w 251147"/>
                <a:gd name="connsiteY4" fmla="*/ 159247 h 256728"/>
                <a:gd name="connsiteX5" fmla="*/ 138795 w 251147"/>
                <a:gd name="connsiteY5" fmla="*/ 256357 h 256728"/>
                <a:gd name="connsiteX6" fmla="*/ 154422 w 251147"/>
                <a:gd name="connsiteY6" fmla="*/ 249660 h 256728"/>
                <a:gd name="connsiteX7" fmla="*/ 154422 w 251147"/>
                <a:gd name="connsiteY7" fmla="*/ 228452 h 256728"/>
                <a:gd name="connsiteX8" fmla="*/ 225859 w 251147"/>
                <a:gd name="connsiteY8" fmla="*/ 228452 h 256728"/>
                <a:gd name="connsiteX9" fmla="*/ 225859 w 251147"/>
                <a:gd name="connsiteY9" fmla="*/ 254125 h 256728"/>
                <a:gd name="connsiteX10" fmla="*/ 242602 w 251147"/>
                <a:gd name="connsiteY10" fmla="*/ 246311 h 256728"/>
                <a:gd name="connsiteX11" fmla="*/ 241486 w 251147"/>
                <a:gd name="connsiteY11" fmla="*/ 42044 h 256728"/>
                <a:gd name="connsiteX12" fmla="*/ 251532 w 251147"/>
                <a:gd name="connsiteY12" fmla="*/ 34231 h 256728"/>
                <a:gd name="connsiteX13" fmla="*/ 235905 w 251147"/>
                <a:gd name="connsiteY13" fmla="*/ 18604 h 256728"/>
                <a:gd name="connsiteX14" fmla="*/ 223627 w 251147"/>
                <a:gd name="connsiteY14" fmla="*/ 30882 h 256728"/>
                <a:gd name="connsiteX15" fmla="*/ 155538 w 251147"/>
                <a:gd name="connsiteY15" fmla="*/ 30882 h 256728"/>
                <a:gd name="connsiteX16" fmla="*/ 138795 w 251147"/>
                <a:gd name="connsiteY16" fmla="*/ 19720 h 256728"/>
                <a:gd name="connsiteX17" fmla="*/ 139911 w 251147"/>
                <a:gd name="connsiteY17" fmla="*/ 135806 h 256728"/>
                <a:gd name="connsiteX18" fmla="*/ 138795 w 251147"/>
                <a:gd name="connsiteY18" fmla="*/ 256357 h 256728"/>
                <a:gd name="connsiteX19" fmla="*/ 138795 w 251147"/>
                <a:gd name="connsiteY19" fmla="*/ 256357 h 256728"/>
                <a:gd name="connsiteX20" fmla="*/ 154422 w 251147"/>
                <a:gd name="connsiteY20" fmla="*/ 36463 h 256728"/>
                <a:gd name="connsiteX21" fmla="*/ 225859 w 251147"/>
                <a:gd name="connsiteY21" fmla="*/ 36463 h 256728"/>
                <a:gd name="connsiteX22" fmla="*/ 225859 w 251147"/>
                <a:gd name="connsiteY22" fmla="*/ 93390 h 256728"/>
                <a:gd name="connsiteX23" fmla="*/ 154422 w 251147"/>
                <a:gd name="connsiteY23" fmla="*/ 93390 h 256728"/>
                <a:gd name="connsiteX24" fmla="*/ 154422 w 251147"/>
                <a:gd name="connsiteY24" fmla="*/ 36463 h 256728"/>
                <a:gd name="connsiteX25" fmla="*/ 154422 w 251147"/>
                <a:gd name="connsiteY25" fmla="*/ 98971 h 256728"/>
                <a:gd name="connsiteX26" fmla="*/ 225859 w 251147"/>
                <a:gd name="connsiteY26" fmla="*/ 98971 h 256728"/>
                <a:gd name="connsiteX27" fmla="*/ 225859 w 251147"/>
                <a:gd name="connsiteY27" fmla="*/ 153666 h 256728"/>
                <a:gd name="connsiteX28" fmla="*/ 154422 w 251147"/>
                <a:gd name="connsiteY28" fmla="*/ 153666 h 256728"/>
                <a:gd name="connsiteX29" fmla="*/ 154422 w 251147"/>
                <a:gd name="connsiteY29" fmla="*/ 98971 h 256728"/>
                <a:gd name="connsiteX30" fmla="*/ 62892 w 251147"/>
                <a:gd name="connsiteY30" fmla="*/ 73298 h 256728"/>
                <a:gd name="connsiteX31" fmla="*/ 7082 w 251147"/>
                <a:gd name="connsiteY31" fmla="*/ 73298 h 256728"/>
                <a:gd name="connsiteX32" fmla="*/ 16011 w 251147"/>
                <a:gd name="connsiteY32" fmla="*/ 82228 h 256728"/>
                <a:gd name="connsiteX33" fmla="*/ 38336 w 251147"/>
                <a:gd name="connsiteY33" fmla="*/ 78879 h 256728"/>
                <a:gd name="connsiteX34" fmla="*/ 60660 w 251147"/>
                <a:gd name="connsiteY34" fmla="*/ 78879 h 256728"/>
                <a:gd name="connsiteX35" fmla="*/ 385 w 251147"/>
                <a:gd name="connsiteY35" fmla="*/ 202779 h 256728"/>
                <a:gd name="connsiteX36" fmla="*/ 3733 w 251147"/>
                <a:gd name="connsiteY36" fmla="*/ 206128 h 256728"/>
                <a:gd name="connsiteX37" fmla="*/ 62892 w 251147"/>
                <a:gd name="connsiteY37" fmla="*/ 124644 h 256728"/>
                <a:gd name="connsiteX38" fmla="*/ 61776 w 251147"/>
                <a:gd name="connsiteY38" fmla="*/ 257473 h 256728"/>
                <a:gd name="connsiteX39" fmla="*/ 78519 w 251147"/>
                <a:gd name="connsiteY39" fmla="*/ 249660 h 256728"/>
                <a:gd name="connsiteX40" fmla="*/ 77403 w 251147"/>
                <a:gd name="connsiteY40" fmla="*/ 110133 h 256728"/>
                <a:gd name="connsiteX41" fmla="*/ 99169 w 251147"/>
                <a:gd name="connsiteY41" fmla="*/ 138597 h 256728"/>
                <a:gd name="connsiteX42" fmla="*/ 112564 w 251147"/>
                <a:gd name="connsiteY42" fmla="*/ 144178 h 256728"/>
                <a:gd name="connsiteX43" fmla="*/ 110331 w 251147"/>
                <a:gd name="connsiteY43" fmla="*/ 122970 h 256728"/>
                <a:gd name="connsiteX44" fmla="*/ 77403 w 251147"/>
                <a:gd name="connsiteY44" fmla="*/ 105669 h 256728"/>
                <a:gd name="connsiteX45" fmla="*/ 77403 w 251147"/>
                <a:gd name="connsiteY45" fmla="*/ 78879 h 256728"/>
                <a:gd name="connsiteX46" fmla="*/ 134330 w 251147"/>
                <a:gd name="connsiteY46" fmla="*/ 78879 h 256728"/>
                <a:gd name="connsiteX47" fmla="*/ 115354 w 251147"/>
                <a:gd name="connsiteY47" fmla="*/ 61020 h 256728"/>
                <a:gd name="connsiteX48" fmla="*/ 101960 w 251147"/>
                <a:gd name="connsiteY48" fmla="*/ 73298 h 256728"/>
                <a:gd name="connsiteX49" fmla="*/ 77403 w 251147"/>
                <a:gd name="connsiteY49" fmla="*/ 73298 h 256728"/>
                <a:gd name="connsiteX50" fmla="*/ 77403 w 251147"/>
                <a:gd name="connsiteY50" fmla="*/ 18604 h 256728"/>
                <a:gd name="connsiteX51" fmla="*/ 87449 w 251147"/>
                <a:gd name="connsiteY51" fmla="*/ 10791 h 256728"/>
                <a:gd name="connsiteX52" fmla="*/ 61776 w 251147"/>
                <a:gd name="connsiteY52" fmla="*/ 745 h 256728"/>
                <a:gd name="connsiteX53" fmla="*/ 62892 w 251147"/>
                <a:gd name="connsiteY53" fmla="*/ 73298 h 256728"/>
                <a:gd name="connsiteX54" fmla="*/ 62892 w 251147"/>
                <a:gd name="connsiteY54" fmla="*/ 73298 h 256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51147" h="256728">
                  <a:moveTo>
                    <a:pt x="154422" y="159247"/>
                  </a:moveTo>
                  <a:lnTo>
                    <a:pt x="225859" y="159247"/>
                  </a:lnTo>
                  <a:lnTo>
                    <a:pt x="225859" y="222871"/>
                  </a:lnTo>
                  <a:lnTo>
                    <a:pt x="154422" y="222871"/>
                  </a:lnTo>
                  <a:lnTo>
                    <a:pt x="154422" y="159247"/>
                  </a:lnTo>
                  <a:close/>
                  <a:moveTo>
                    <a:pt x="138795" y="256357"/>
                  </a:moveTo>
                  <a:lnTo>
                    <a:pt x="154422" y="249660"/>
                  </a:lnTo>
                  <a:lnTo>
                    <a:pt x="154422" y="228452"/>
                  </a:lnTo>
                  <a:lnTo>
                    <a:pt x="225859" y="228452"/>
                  </a:lnTo>
                  <a:lnTo>
                    <a:pt x="225859" y="254125"/>
                  </a:lnTo>
                  <a:lnTo>
                    <a:pt x="242602" y="246311"/>
                  </a:lnTo>
                  <a:cubicBezTo>
                    <a:pt x="241858" y="228452"/>
                    <a:pt x="241486" y="160363"/>
                    <a:pt x="241486" y="42044"/>
                  </a:cubicBezTo>
                  <a:lnTo>
                    <a:pt x="251532" y="34231"/>
                  </a:lnTo>
                  <a:lnTo>
                    <a:pt x="235905" y="18604"/>
                  </a:lnTo>
                  <a:lnTo>
                    <a:pt x="223627" y="30882"/>
                  </a:lnTo>
                  <a:lnTo>
                    <a:pt x="155538" y="30882"/>
                  </a:lnTo>
                  <a:lnTo>
                    <a:pt x="138795" y="19720"/>
                  </a:lnTo>
                  <a:cubicBezTo>
                    <a:pt x="139539" y="36836"/>
                    <a:pt x="139911" y="75531"/>
                    <a:pt x="139911" y="135806"/>
                  </a:cubicBezTo>
                  <a:cubicBezTo>
                    <a:pt x="139911" y="196082"/>
                    <a:pt x="139539" y="236265"/>
                    <a:pt x="138795" y="256357"/>
                  </a:cubicBezTo>
                  <a:lnTo>
                    <a:pt x="138795" y="256357"/>
                  </a:lnTo>
                  <a:close/>
                  <a:moveTo>
                    <a:pt x="154422" y="36463"/>
                  </a:moveTo>
                  <a:lnTo>
                    <a:pt x="225859" y="36463"/>
                  </a:lnTo>
                  <a:lnTo>
                    <a:pt x="225859" y="93390"/>
                  </a:lnTo>
                  <a:lnTo>
                    <a:pt x="154422" y="93390"/>
                  </a:lnTo>
                  <a:lnTo>
                    <a:pt x="154422" y="36463"/>
                  </a:lnTo>
                  <a:close/>
                  <a:moveTo>
                    <a:pt x="154422" y="98971"/>
                  </a:moveTo>
                  <a:lnTo>
                    <a:pt x="225859" y="98971"/>
                  </a:lnTo>
                  <a:lnTo>
                    <a:pt x="225859" y="153666"/>
                  </a:lnTo>
                  <a:lnTo>
                    <a:pt x="154422" y="153666"/>
                  </a:lnTo>
                  <a:lnTo>
                    <a:pt x="154422" y="98971"/>
                  </a:lnTo>
                  <a:close/>
                  <a:moveTo>
                    <a:pt x="62892" y="73298"/>
                  </a:moveTo>
                  <a:lnTo>
                    <a:pt x="7082" y="73298"/>
                  </a:lnTo>
                  <a:lnTo>
                    <a:pt x="16011" y="82228"/>
                  </a:lnTo>
                  <a:cubicBezTo>
                    <a:pt x="22709" y="79996"/>
                    <a:pt x="30150" y="78880"/>
                    <a:pt x="38336" y="78879"/>
                  </a:cubicBezTo>
                  <a:lnTo>
                    <a:pt x="60660" y="78879"/>
                  </a:lnTo>
                  <a:cubicBezTo>
                    <a:pt x="53218" y="116087"/>
                    <a:pt x="33127" y="157386"/>
                    <a:pt x="385" y="202779"/>
                  </a:cubicBezTo>
                  <a:lnTo>
                    <a:pt x="3733" y="206128"/>
                  </a:lnTo>
                  <a:cubicBezTo>
                    <a:pt x="28290" y="183059"/>
                    <a:pt x="48009" y="155898"/>
                    <a:pt x="62892" y="124644"/>
                  </a:cubicBezTo>
                  <a:cubicBezTo>
                    <a:pt x="62892" y="167060"/>
                    <a:pt x="62520" y="211336"/>
                    <a:pt x="61776" y="257473"/>
                  </a:cubicBezTo>
                  <a:lnTo>
                    <a:pt x="78519" y="249660"/>
                  </a:lnTo>
                  <a:cubicBezTo>
                    <a:pt x="77775" y="231056"/>
                    <a:pt x="77403" y="184547"/>
                    <a:pt x="77403" y="110133"/>
                  </a:cubicBezTo>
                  <a:cubicBezTo>
                    <a:pt x="87821" y="116831"/>
                    <a:pt x="95076" y="126319"/>
                    <a:pt x="99169" y="138597"/>
                  </a:cubicBezTo>
                  <a:cubicBezTo>
                    <a:pt x="103262" y="150875"/>
                    <a:pt x="107727" y="152735"/>
                    <a:pt x="112564" y="144178"/>
                  </a:cubicBezTo>
                  <a:cubicBezTo>
                    <a:pt x="117401" y="135620"/>
                    <a:pt x="116656" y="128551"/>
                    <a:pt x="110331" y="122970"/>
                  </a:cubicBezTo>
                  <a:cubicBezTo>
                    <a:pt x="104006" y="117389"/>
                    <a:pt x="93030" y="111622"/>
                    <a:pt x="77403" y="105669"/>
                  </a:cubicBezTo>
                  <a:lnTo>
                    <a:pt x="77403" y="78879"/>
                  </a:lnTo>
                  <a:lnTo>
                    <a:pt x="134330" y="78879"/>
                  </a:lnTo>
                  <a:lnTo>
                    <a:pt x="115354" y="61020"/>
                  </a:lnTo>
                  <a:lnTo>
                    <a:pt x="101960" y="73298"/>
                  </a:lnTo>
                  <a:lnTo>
                    <a:pt x="77403" y="73298"/>
                  </a:lnTo>
                  <a:lnTo>
                    <a:pt x="77403" y="18604"/>
                  </a:lnTo>
                  <a:lnTo>
                    <a:pt x="87449" y="10791"/>
                  </a:lnTo>
                  <a:lnTo>
                    <a:pt x="61776" y="745"/>
                  </a:lnTo>
                  <a:cubicBezTo>
                    <a:pt x="62520" y="19348"/>
                    <a:pt x="62892" y="43533"/>
                    <a:pt x="62892" y="73298"/>
                  </a:cubicBezTo>
                  <a:lnTo>
                    <a:pt x="62892" y="73298"/>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22" name="Graphic 2">
            <a:extLst>
              <a:ext uri="{FF2B5EF4-FFF2-40B4-BE49-F238E27FC236}">
                <a16:creationId xmlns:a16="http://schemas.microsoft.com/office/drawing/2014/main" id="{1C5995C5-209F-563F-9A69-DAC4D6F5FDB7}"/>
              </a:ext>
            </a:extLst>
          </p:cNvPr>
          <p:cNvGrpSpPr/>
          <p:nvPr/>
        </p:nvGrpSpPr>
        <p:grpSpPr>
          <a:xfrm>
            <a:off x="115015" y="2144058"/>
            <a:ext cx="464343" cy="464343"/>
            <a:chOff x="3568303" y="2330053"/>
            <a:chExt cx="464343" cy="464343"/>
          </a:xfrm>
        </p:grpSpPr>
        <p:sp>
          <p:nvSpPr>
            <p:cNvPr id="1623" name="Freeform: Shape 1622">
              <a:extLst>
                <a:ext uri="{FF2B5EF4-FFF2-40B4-BE49-F238E27FC236}">
                  <a16:creationId xmlns:a16="http://schemas.microsoft.com/office/drawing/2014/main" id="{182F4399-6A70-CDD1-FE3B-AA654B92E5D7}"/>
                </a:ext>
              </a:extLst>
            </p:cNvPr>
            <p:cNvSpPr/>
            <p:nvPr/>
          </p:nvSpPr>
          <p:spPr>
            <a:xfrm>
              <a:off x="3568303" y="2330053"/>
              <a:ext cx="464343" cy="464343"/>
            </a:xfrm>
            <a:custGeom>
              <a:avLst/>
              <a:gdLst>
                <a:gd name="connsiteX0" fmla="*/ 464360 w 464343"/>
                <a:gd name="connsiteY0" fmla="*/ 232368 h 464343"/>
                <a:gd name="connsiteX1" fmla="*/ 232188 w 464343"/>
                <a:gd name="connsiteY1" fmla="*/ 464540 h 464343"/>
                <a:gd name="connsiteX2" fmla="*/ 17 w 464343"/>
                <a:gd name="connsiteY2" fmla="*/ 232368 h 464343"/>
                <a:gd name="connsiteX3" fmla="*/ 232188 w 464343"/>
                <a:gd name="connsiteY3" fmla="*/ 197 h 464343"/>
                <a:gd name="connsiteX4" fmla="*/ 464360 w 464343"/>
                <a:gd name="connsiteY4" fmla="*/ 23236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360" y="232368"/>
                  </a:moveTo>
                  <a:cubicBezTo>
                    <a:pt x="464360" y="360527"/>
                    <a:pt x="360347" y="464540"/>
                    <a:pt x="232188" y="464540"/>
                  </a:cubicBezTo>
                  <a:cubicBezTo>
                    <a:pt x="104030" y="464540"/>
                    <a:pt x="17" y="360527"/>
                    <a:pt x="17" y="232368"/>
                  </a:cubicBezTo>
                  <a:cubicBezTo>
                    <a:pt x="17" y="104210"/>
                    <a:pt x="104030" y="197"/>
                    <a:pt x="232188" y="197"/>
                  </a:cubicBezTo>
                  <a:cubicBezTo>
                    <a:pt x="360347" y="197"/>
                    <a:pt x="464360" y="104210"/>
                    <a:pt x="464360" y="23236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24" name="Freeform: Shape 1623">
              <a:extLst>
                <a:ext uri="{FF2B5EF4-FFF2-40B4-BE49-F238E27FC236}">
                  <a16:creationId xmlns:a16="http://schemas.microsoft.com/office/drawing/2014/main" id="{8CADACBE-4790-0B6D-E7FD-BA4DF5FF69CB}"/>
                </a:ext>
              </a:extLst>
            </p:cNvPr>
            <p:cNvSpPr/>
            <p:nvPr/>
          </p:nvSpPr>
          <p:spPr>
            <a:xfrm>
              <a:off x="3602925" y="2364675"/>
              <a:ext cx="395099" cy="395099"/>
            </a:xfrm>
            <a:custGeom>
              <a:avLst/>
              <a:gdLst>
                <a:gd name="connsiteX0" fmla="*/ 395116 w 395099"/>
                <a:gd name="connsiteY0" fmla="*/ 197746 h 395099"/>
                <a:gd name="connsiteX1" fmla="*/ 197566 w 395099"/>
                <a:gd name="connsiteY1" fmla="*/ 395296 h 395099"/>
                <a:gd name="connsiteX2" fmla="*/ 16 w 395099"/>
                <a:gd name="connsiteY2" fmla="*/ 197746 h 395099"/>
                <a:gd name="connsiteX3" fmla="*/ 197566 w 395099"/>
                <a:gd name="connsiteY3" fmla="*/ 197 h 395099"/>
                <a:gd name="connsiteX4" fmla="*/ 395116 w 395099"/>
                <a:gd name="connsiteY4" fmla="*/ 19774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116" y="197746"/>
                  </a:moveTo>
                  <a:cubicBezTo>
                    <a:pt x="395116" y="306850"/>
                    <a:pt x="306670" y="395296"/>
                    <a:pt x="197566" y="395296"/>
                  </a:cubicBezTo>
                  <a:cubicBezTo>
                    <a:pt x="88463" y="395296"/>
                    <a:pt x="16" y="306850"/>
                    <a:pt x="16" y="197746"/>
                  </a:cubicBezTo>
                  <a:cubicBezTo>
                    <a:pt x="16" y="88643"/>
                    <a:pt x="88463" y="197"/>
                    <a:pt x="197566" y="197"/>
                  </a:cubicBezTo>
                  <a:cubicBezTo>
                    <a:pt x="306670" y="197"/>
                    <a:pt x="395116" y="88643"/>
                    <a:pt x="395116" y="197746"/>
                  </a:cubicBezTo>
                  <a:close/>
                </a:path>
              </a:pathLst>
            </a:custGeom>
            <a:noFill/>
            <a:ln w="19050" cap="rnd">
              <a:solidFill>
                <a:srgbClr val="000000"/>
              </a:solidFill>
              <a:prstDash val="solid"/>
              <a:bevel/>
            </a:ln>
          </p:spPr>
          <p:txBody>
            <a:bodyPr rtlCol="0" anchor="ctr"/>
            <a:lstStyle/>
            <a:p>
              <a:endParaRPr lang="en-US"/>
            </a:p>
          </p:txBody>
        </p:sp>
        <p:sp>
          <p:nvSpPr>
            <p:cNvPr id="1625" name="Freeform: Shape 1624">
              <a:extLst>
                <a:ext uri="{FF2B5EF4-FFF2-40B4-BE49-F238E27FC236}">
                  <a16:creationId xmlns:a16="http://schemas.microsoft.com/office/drawing/2014/main" id="{8C2D7915-E0E9-4E43-CF4D-6D2467033947}"/>
                </a:ext>
              </a:extLst>
            </p:cNvPr>
            <p:cNvSpPr/>
            <p:nvPr/>
          </p:nvSpPr>
          <p:spPr>
            <a:xfrm>
              <a:off x="3672110" y="2425042"/>
              <a:ext cx="256728" cy="262309"/>
            </a:xfrm>
            <a:custGeom>
              <a:avLst/>
              <a:gdLst>
                <a:gd name="connsiteX0" fmla="*/ 73142 w 256728"/>
                <a:gd name="connsiteY0" fmla="*/ 47183 h 262309"/>
                <a:gd name="connsiteX1" fmla="*/ 55841 w 256728"/>
                <a:gd name="connsiteY1" fmla="*/ 94622 h 262309"/>
                <a:gd name="connsiteX2" fmla="*/ 18448 w 256728"/>
                <a:gd name="connsiteY2" fmla="*/ 148758 h 262309"/>
                <a:gd name="connsiteX3" fmla="*/ 21797 w 256728"/>
                <a:gd name="connsiteY3" fmla="*/ 150990 h 262309"/>
                <a:gd name="connsiteX4" fmla="*/ 74259 w 256728"/>
                <a:gd name="connsiteY4" fmla="*/ 89599 h 262309"/>
                <a:gd name="connsiteX5" fmla="*/ 97141 w 256728"/>
                <a:gd name="connsiteY5" fmla="*/ 123643 h 262309"/>
                <a:gd name="connsiteX6" fmla="*/ 108861 w 256728"/>
                <a:gd name="connsiteY6" fmla="*/ 126992 h 262309"/>
                <a:gd name="connsiteX7" fmla="*/ 108861 w 256728"/>
                <a:gd name="connsiteY7" fmla="*/ 107458 h 262309"/>
                <a:gd name="connsiteX8" fmla="*/ 76491 w 256728"/>
                <a:gd name="connsiteY8" fmla="*/ 85134 h 262309"/>
                <a:gd name="connsiteX9" fmla="*/ 85421 w 256728"/>
                <a:gd name="connsiteY9" fmla="*/ 70065 h 262309"/>
                <a:gd name="connsiteX10" fmla="*/ 96583 w 256728"/>
                <a:gd name="connsiteY10" fmla="*/ 60577 h 262309"/>
                <a:gd name="connsiteX11" fmla="*/ 73142 w 256728"/>
                <a:gd name="connsiteY11" fmla="*/ 47183 h 262309"/>
                <a:gd name="connsiteX12" fmla="*/ 186996 w 256728"/>
                <a:gd name="connsiteY12" fmla="*/ 61693 h 262309"/>
                <a:gd name="connsiteX13" fmla="*/ 164672 w 256728"/>
                <a:gd name="connsiteY13" fmla="*/ 47183 h 262309"/>
                <a:gd name="connsiteX14" fmla="*/ 144022 w 256728"/>
                <a:gd name="connsiteY14" fmla="*/ 95180 h 262309"/>
                <a:gd name="connsiteX15" fmla="*/ 103280 w 256728"/>
                <a:gd name="connsiteY15" fmla="*/ 147642 h 262309"/>
                <a:gd name="connsiteX16" fmla="*/ 106629 w 256728"/>
                <a:gd name="connsiteY16" fmla="*/ 149874 h 262309"/>
                <a:gd name="connsiteX17" fmla="*/ 120023 w 256728"/>
                <a:gd name="connsiteY17" fmla="*/ 139828 h 262309"/>
                <a:gd name="connsiteX18" fmla="*/ 120023 w 256728"/>
                <a:gd name="connsiteY18" fmla="*/ 166617 h 262309"/>
                <a:gd name="connsiteX19" fmla="*/ -528 w 256728"/>
                <a:gd name="connsiteY19" fmla="*/ 166617 h 262309"/>
                <a:gd name="connsiteX20" fmla="*/ 8402 w 256728"/>
                <a:gd name="connsiteY20" fmla="*/ 175547 h 262309"/>
                <a:gd name="connsiteX21" fmla="*/ 30726 w 256728"/>
                <a:gd name="connsiteY21" fmla="*/ 172198 h 262309"/>
                <a:gd name="connsiteX22" fmla="*/ 120023 w 256728"/>
                <a:gd name="connsiteY22" fmla="*/ 172198 h 262309"/>
                <a:gd name="connsiteX23" fmla="*/ 120023 w 256728"/>
                <a:gd name="connsiteY23" fmla="*/ 232474 h 262309"/>
                <a:gd name="connsiteX24" fmla="*/ 118907 w 256728"/>
                <a:gd name="connsiteY24" fmla="*/ 262611 h 262309"/>
                <a:gd name="connsiteX25" fmla="*/ 136766 w 256728"/>
                <a:gd name="connsiteY25" fmla="*/ 255914 h 262309"/>
                <a:gd name="connsiteX26" fmla="*/ 135650 w 256728"/>
                <a:gd name="connsiteY26" fmla="*/ 228009 h 262309"/>
                <a:gd name="connsiteX27" fmla="*/ 135650 w 256728"/>
                <a:gd name="connsiteY27" fmla="*/ 172198 h 262309"/>
                <a:gd name="connsiteX28" fmla="*/ 256201 w 256728"/>
                <a:gd name="connsiteY28" fmla="*/ 172198 h 262309"/>
                <a:gd name="connsiteX29" fmla="*/ 236109 w 256728"/>
                <a:gd name="connsiteY29" fmla="*/ 149874 h 262309"/>
                <a:gd name="connsiteX30" fmla="*/ 219366 w 256728"/>
                <a:gd name="connsiteY30" fmla="*/ 166617 h 262309"/>
                <a:gd name="connsiteX31" fmla="*/ 135650 w 256728"/>
                <a:gd name="connsiteY31" fmla="*/ 166617 h 262309"/>
                <a:gd name="connsiteX32" fmla="*/ 135650 w 256728"/>
                <a:gd name="connsiteY32" fmla="*/ 155455 h 262309"/>
                <a:gd name="connsiteX33" fmla="*/ 145696 w 256728"/>
                <a:gd name="connsiteY33" fmla="*/ 147642 h 262309"/>
                <a:gd name="connsiteX34" fmla="*/ 122256 w 256728"/>
                <a:gd name="connsiteY34" fmla="*/ 137596 h 262309"/>
                <a:gd name="connsiteX35" fmla="*/ 162439 w 256728"/>
                <a:gd name="connsiteY35" fmla="*/ 92947 h 262309"/>
                <a:gd name="connsiteX36" fmla="*/ 185880 w 256728"/>
                <a:gd name="connsiteY36" fmla="*/ 118620 h 262309"/>
                <a:gd name="connsiteX37" fmla="*/ 199274 w 256728"/>
                <a:gd name="connsiteY37" fmla="*/ 140944 h 262309"/>
                <a:gd name="connsiteX38" fmla="*/ 210994 w 256728"/>
                <a:gd name="connsiteY38" fmla="*/ 138712 h 262309"/>
                <a:gd name="connsiteX39" fmla="*/ 205971 w 256728"/>
                <a:gd name="connsiteY39" fmla="*/ 115272 h 262309"/>
                <a:gd name="connsiteX40" fmla="*/ 164672 w 256728"/>
                <a:gd name="connsiteY40" fmla="*/ 88482 h 262309"/>
                <a:gd name="connsiteX41" fmla="*/ 174159 w 256728"/>
                <a:gd name="connsiteY41" fmla="*/ 73972 h 262309"/>
                <a:gd name="connsiteX42" fmla="*/ 186996 w 256728"/>
                <a:gd name="connsiteY42" fmla="*/ 61693 h 262309"/>
                <a:gd name="connsiteX43" fmla="*/ 186996 w 256728"/>
                <a:gd name="connsiteY43" fmla="*/ 61693 h 262309"/>
                <a:gd name="connsiteX44" fmla="*/ 111094 w 256728"/>
                <a:gd name="connsiteY44" fmla="*/ 302 h 262309"/>
                <a:gd name="connsiteX45" fmla="*/ 107745 w 256728"/>
                <a:gd name="connsiteY45" fmla="*/ 3650 h 262309"/>
                <a:gd name="connsiteX46" fmla="*/ 122256 w 256728"/>
                <a:gd name="connsiteY46" fmla="*/ 38253 h 262309"/>
                <a:gd name="connsiteX47" fmla="*/ 11751 w 256728"/>
                <a:gd name="connsiteY47" fmla="*/ 38253 h 262309"/>
                <a:gd name="connsiteX48" fmla="*/ 20680 w 256728"/>
                <a:gd name="connsiteY48" fmla="*/ 47183 h 262309"/>
                <a:gd name="connsiteX49" fmla="*/ 43005 w 256728"/>
                <a:gd name="connsiteY49" fmla="*/ 43834 h 262309"/>
                <a:gd name="connsiteX50" fmla="*/ 234993 w 256728"/>
                <a:gd name="connsiteY50" fmla="*/ 43834 h 262309"/>
                <a:gd name="connsiteX51" fmla="*/ 213785 w 256728"/>
                <a:gd name="connsiteY51" fmla="*/ 21510 h 262309"/>
                <a:gd name="connsiteX52" fmla="*/ 197042 w 256728"/>
                <a:gd name="connsiteY52" fmla="*/ 38253 h 262309"/>
                <a:gd name="connsiteX53" fmla="*/ 130069 w 256728"/>
                <a:gd name="connsiteY53" fmla="*/ 38253 h 262309"/>
                <a:gd name="connsiteX54" fmla="*/ 136766 w 256728"/>
                <a:gd name="connsiteY54" fmla="*/ 20394 h 262309"/>
                <a:gd name="connsiteX55" fmla="*/ 111094 w 256728"/>
                <a:gd name="connsiteY55" fmla="*/ 302 h 262309"/>
                <a:gd name="connsiteX56" fmla="*/ 111094 w 256728"/>
                <a:gd name="connsiteY56" fmla="*/ 302 h 26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56728" h="262309">
                  <a:moveTo>
                    <a:pt x="73142" y="47183"/>
                  </a:moveTo>
                  <a:cubicBezTo>
                    <a:pt x="70910" y="59089"/>
                    <a:pt x="65143" y="74902"/>
                    <a:pt x="55841" y="94622"/>
                  </a:cubicBezTo>
                  <a:cubicBezTo>
                    <a:pt x="46539" y="114341"/>
                    <a:pt x="34075" y="132387"/>
                    <a:pt x="18448" y="148758"/>
                  </a:cubicBezTo>
                  <a:lnTo>
                    <a:pt x="21797" y="150990"/>
                  </a:lnTo>
                  <a:cubicBezTo>
                    <a:pt x="39656" y="139084"/>
                    <a:pt x="57143" y="118620"/>
                    <a:pt x="74259" y="89599"/>
                  </a:cubicBezTo>
                  <a:cubicBezTo>
                    <a:pt x="86165" y="102249"/>
                    <a:pt x="93792" y="113597"/>
                    <a:pt x="97141" y="123643"/>
                  </a:cubicBezTo>
                  <a:cubicBezTo>
                    <a:pt x="100490" y="133689"/>
                    <a:pt x="104396" y="134805"/>
                    <a:pt x="108861" y="126992"/>
                  </a:cubicBezTo>
                  <a:cubicBezTo>
                    <a:pt x="113326" y="119178"/>
                    <a:pt x="113326" y="112667"/>
                    <a:pt x="108861" y="107458"/>
                  </a:cubicBezTo>
                  <a:cubicBezTo>
                    <a:pt x="104396" y="102249"/>
                    <a:pt x="93606" y="94808"/>
                    <a:pt x="76491" y="85134"/>
                  </a:cubicBezTo>
                  <a:cubicBezTo>
                    <a:pt x="80212" y="78437"/>
                    <a:pt x="83188" y="73414"/>
                    <a:pt x="85421" y="70065"/>
                  </a:cubicBezTo>
                  <a:cubicBezTo>
                    <a:pt x="87653" y="66716"/>
                    <a:pt x="91374" y="63554"/>
                    <a:pt x="96583" y="60577"/>
                  </a:cubicBezTo>
                  <a:lnTo>
                    <a:pt x="73142" y="47183"/>
                  </a:lnTo>
                  <a:close/>
                  <a:moveTo>
                    <a:pt x="186996" y="61693"/>
                  </a:moveTo>
                  <a:lnTo>
                    <a:pt x="164672" y="47183"/>
                  </a:lnTo>
                  <a:cubicBezTo>
                    <a:pt x="160207" y="62810"/>
                    <a:pt x="153323" y="78809"/>
                    <a:pt x="144022" y="95180"/>
                  </a:cubicBezTo>
                  <a:cubicBezTo>
                    <a:pt x="134720" y="111551"/>
                    <a:pt x="121139" y="129038"/>
                    <a:pt x="103280" y="147642"/>
                  </a:cubicBezTo>
                  <a:lnTo>
                    <a:pt x="106629" y="149874"/>
                  </a:lnTo>
                  <a:cubicBezTo>
                    <a:pt x="111094" y="146898"/>
                    <a:pt x="115558" y="143549"/>
                    <a:pt x="120023" y="139828"/>
                  </a:cubicBezTo>
                  <a:lnTo>
                    <a:pt x="120023" y="166617"/>
                  </a:lnTo>
                  <a:lnTo>
                    <a:pt x="-528" y="166617"/>
                  </a:lnTo>
                  <a:lnTo>
                    <a:pt x="8402" y="175547"/>
                  </a:lnTo>
                  <a:cubicBezTo>
                    <a:pt x="15099" y="173315"/>
                    <a:pt x="22541" y="172198"/>
                    <a:pt x="30726" y="172198"/>
                  </a:cubicBezTo>
                  <a:lnTo>
                    <a:pt x="120023" y="172198"/>
                  </a:lnTo>
                  <a:lnTo>
                    <a:pt x="120023" y="232474"/>
                  </a:lnTo>
                  <a:cubicBezTo>
                    <a:pt x="120023" y="236938"/>
                    <a:pt x="119651" y="246984"/>
                    <a:pt x="118907" y="262611"/>
                  </a:cubicBezTo>
                  <a:lnTo>
                    <a:pt x="136766" y="255914"/>
                  </a:lnTo>
                  <a:cubicBezTo>
                    <a:pt x="136022" y="241775"/>
                    <a:pt x="135650" y="232474"/>
                    <a:pt x="135650" y="228009"/>
                  </a:cubicBezTo>
                  <a:lnTo>
                    <a:pt x="135650" y="172198"/>
                  </a:lnTo>
                  <a:lnTo>
                    <a:pt x="256201" y="172198"/>
                  </a:lnTo>
                  <a:lnTo>
                    <a:pt x="236109" y="149874"/>
                  </a:lnTo>
                  <a:lnTo>
                    <a:pt x="219366" y="166617"/>
                  </a:lnTo>
                  <a:lnTo>
                    <a:pt x="135650" y="166617"/>
                  </a:lnTo>
                  <a:lnTo>
                    <a:pt x="135650" y="155455"/>
                  </a:lnTo>
                  <a:lnTo>
                    <a:pt x="145696" y="147642"/>
                  </a:lnTo>
                  <a:lnTo>
                    <a:pt x="122256" y="137596"/>
                  </a:lnTo>
                  <a:cubicBezTo>
                    <a:pt x="137883" y="122713"/>
                    <a:pt x="151277" y="107830"/>
                    <a:pt x="162439" y="92947"/>
                  </a:cubicBezTo>
                  <a:cubicBezTo>
                    <a:pt x="172113" y="101877"/>
                    <a:pt x="179927" y="110435"/>
                    <a:pt x="185880" y="118620"/>
                  </a:cubicBezTo>
                  <a:cubicBezTo>
                    <a:pt x="191832" y="126806"/>
                    <a:pt x="196297" y="134247"/>
                    <a:pt x="199274" y="140944"/>
                  </a:cubicBezTo>
                  <a:cubicBezTo>
                    <a:pt x="202251" y="147642"/>
                    <a:pt x="206157" y="146898"/>
                    <a:pt x="210994" y="138712"/>
                  </a:cubicBezTo>
                  <a:cubicBezTo>
                    <a:pt x="215831" y="130526"/>
                    <a:pt x="214156" y="122713"/>
                    <a:pt x="205971" y="115272"/>
                  </a:cubicBezTo>
                  <a:cubicBezTo>
                    <a:pt x="197786" y="107830"/>
                    <a:pt x="184019" y="98901"/>
                    <a:pt x="164672" y="88482"/>
                  </a:cubicBezTo>
                  <a:cubicBezTo>
                    <a:pt x="167648" y="84018"/>
                    <a:pt x="170811" y="79181"/>
                    <a:pt x="174159" y="73972"/>
                  </a:cubicBezTo>
                  <a:cubicBezTo>
                    <a:pt x="177508" y="68763"/>
                    <a:pt x="181787" y="64670"/>
                    <a:pt x="186996" y="61693"/>
                  </a:cubicBezTo>
                  <a:lnTo>
                    <a:pt x="186996" y="61693"/>
                  </a:lnTo>
                  <a:close/>
                  <a:moveTo>
                    <a:pt x="111094" y="302"/>
                  </a:moveTo>
                  <a:lnTo>
                    <a:pt x="107745" y="3650"/>
                  </a:lnTo>
                  <a:cubicBezTo>
                    <a:pt x="116675" y="15557"/>
                    <a:pt x="121511" y="27091"/>
                    <a:pt x="122256" y="38253"/>
                  </a:cubicBezTo>
                  <a:lnTo>
                    <a:pt x="11751" y="38253"/>
                  </a:lnTo>
                  <a:lnTo>
                    <a:pt x="20680" y="47183"/>
                  </a:lnTo>
                  <a:cubicBezTo>
                    <a:pt x="27378" y="44950"/>
                    <a:pt x="34819" y="43834"/>
                    <a:pt x="43005" y="43834"/>
                  </a:cubicBezTo>
                  <a:lnTo>
                    <a:pt x="234993" y="43834"/>
                  </a:lnTo>
                  <a:lnTo>
                    <a:pt x="213785" y="21510"/>
                  </a:lnTo>
                  <a:lnTo>
                    <a:pt x="197042" y="38253"/>
                  </a:lnTo>
                  <a:lnTo>
                    <a:pt x="130069" y="38253"/>
                  </a:lnTo>
                  <a:cubicBezTo>
                    <a:pt x="136766" y="32300"/>
                    <a:pt x="138999" y="26347"/>
                    <a:pt x="136766" y="20394"/>
                  </a:cubicBezTo>
                  <a:cubicBezTo>
                    <a:pt x="134534" y="14441"/>
                    <a:pt x="125976" y="7743"/>
                    <a:pt x="111094" y="302"/>
                  </a:cubicBezTo>
                  <a:lnTo>
                    <a:pt x="111094" y="302"/>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626" name="Graphic 2">
            <a:extLst>
              <a:ext uri="{FF2B5EF4-FFF2-40B4-BE49-F238E27FC236}">
                <a16:creationId xmlns:a16="http://schemas.microsoft.com/office/drawing/2014/main" id="{EB559C4B-EC53-2265-6451-4456522B16AD}"/>
              </a:ext>
            </a:extLst>
          </p:cNvPr>
          <p:cNvGrpSpPr/>
          <p:nvPr/>
        </p:nvGrpSpPr>
        <p:grpSpPr>
          <a:xfrm>
            <a:off x="805585" y="1474611"/>
            <a:ext cx="464343" cy="464343"/>
            <a:chOff x="4139803" y="1758553"/>
            <a:chExt cx="464343" cy="464343"/>
          </a:xfrm>
        </p:grpSpPr>
        <p:sp>
          <p:nvSpPr>
            <p:cNvPr id="1627" name="Freeform: Shape 1626">
              <a:extLst>
                <a:ext uri="{FF2B5EF4-FFF2-40B4-BE49-F238E27FC236}">
                  <a16:creationId xmlns:a16="http://schemas.microsoft.com/office/drawing/2014/main" id="{23BD7FD5-DF3A-9706-7C13-387E2683DF84}"/>
                </a:ext>
              </a:extLst>
            </p:cNvPr>
            <p:cNvSpPr/>
            <p:nvPr/>
          </p:nvSpPr>
          <p:spPr>
            <a:xfrm>
              <a:off x="4139803" y="1758553"/>
              <a:ext cx="464343" cy="464343"/>
            </a:xfrm>
            <a:custGeom>
              <a:avLst/>
              <a:gdLst>
                <a:gd name="connsiteX0" fmla="*/ 464420 w 464343"/>
                <a:gd name="connsiteY0" fmla="*/ 232308 h 464343"/>
                <a:gd name="connsiteX1" fmla="*/ 232248 w 464343"/>
                <a:gd name="connsiteY1" fmla="*/ 464480 h 464343"/>
                <a:gd name="connsiteX2" fmla="*/ 77 w 464343"/>
                <a:gd name="connsiteY2" fmla="*/ 232308 h 464343"/>
                <a:gd name="connsiteX3" fmla="*/ 232248 w 464343"/>
                <a:gd name="connsiteY3" fmla="*/ 137 h 464343"/>
                <a:gd name="connsiteX4" fmla="*/ 464420 w 464343"/>
                <a:gd name="connsiteY4" fmla="*/ 23230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420" y="232308"/>
                  </a:moveTo>
                  <a:cubicBezTo>
                    <a:pt x="464420" y="360467"/>
                    <a:pt x="360407" y="464480"/>
                    <a:pt x="232248" y="464480"/>
                  </a:cubicBezTo>
                  <a:cubicBezTo>
                    <a:pt x="104090" y="464480"/>
                    <a:pt x="77" y="360467"/>
                    <a:pt x="77" y="232308"/>
                  </a:cubicBezTo>
                  <a:cubicBezTo>
                    <a:pt x="77" y="104150"/>
                    <a:pt x="104090" y="137"/>
                    <a:pt x="232248" y="137"/>
                  </a:cubicBezTo>
                  <a:cubicBezTo>
                    <a:pt x="360407" y="137"/>
                    <a:pt x="464420" y="104150"/>
                    <a:pt x="464420" y="23230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28" name="Freeform: Shape 1627">
              <a:extLst>
                <a:ext uri="{FF2B5EF4-FFF2-40B4-BE49-F238E27FC236}">
                  <a16:creationId xmlns:a16="http://schemas.microsoft.com/office/drawing/2014/main" id="{C6B666B3-527B-972A-2D99-E3BE0565F54F}"/>
                </a:ext>
              </a:extLst>
            </p:cNvPr>
            <p:cNvSpPr/>
            <p:nvPr/>
          </p:nvSpPr>
          <p:spPr>
            <a:xfrm>
              <a:off x="4174425" y="1793175"/>
              <a:ext cx="395099" cy="395099"/>
            </a:xfrm>
            <a:custGeom>
              <a:avLst/>
              <a:gdLst>
                <a:gd name="connsiteX0" fmla="*/ 395176 w 395099"/>
                <a:gd name="connsiteY0" fmla="*/ 197686 h 395099"/>
                <a:gd name="connsiteX1" fmla="*/ 197626 w 395099"/>
                <a:gd name="connsiteY1" fmla="*/ 395236 h 395099"/>
                <a:gd name="connsiteX2" fmla="*/ 77 w 395099"/>
                <a:gd name="connsiteY2" fmla="*/ 197686 h 395099"/>
                <a:gd name="connsiteX3" fmla="*/ 197626 w 395099"/>
                <a:gd name="connsiteY3" fmla="*/ 137 h 395099"/>
                <a:gd name="connsiteX4" fmla="*/ 395176 w 395099"/>
                <a:gd name="connsiteY4" fmla="*/ 19768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176" y="197686"/>
                  </a:moveTo>
                  <a:cubicBezTo>
                    <a:pt x="395176" y="306790"/>
                    <a:pt x="306730" y="395236"/>
                    <a:pt x="197626" y="395236"/>
                  </a:cubicBezTo>
                  <a:cubicBezTo>
                    <a:pt x="88523" y="395236"/>
                    <a:pt x="77" y="306790"/>
                    <a:pt x="77" y="197686"/>
                  </a:cubicBezTo>
                  <a:cubicBezTo>
                    <a:pt x="77" y="88583"/>
                    <a:pt x="88523" y="137"/>
                    <a:pt x="197626" y="137"/>
                  </a:cubicBezTo>
                  <a:cubicBezTo>
                    <a:pt x="306730" y="137"/>
                    <a:pt x="395176" y="88583"/>
                    <a:pt x="395176" y="197686"/>
                  </a:cubicBezTo>
                  <a:close/>
                </a:path>
              </a:pathLst>
            </a:custGeom>
            <a:noFill/>
            <a:ln w="19050" cap="rnd">
              <a:solidFill>
                <a:srgbClr val="000000"/>
              </a:solidFill>
              <a:prstDash val="solid"/>
              <a:bevel/>
            </a:ln>
          </p:spPr>
          <p:txBody>
            <a:bodyPr rtlCol="0" anchor="ctr"/>
            <a:lstStyle/>
            <a:p>
              <a:endParaRPr lang="en-US"/>
            </a:p>
          </p:txBody>
        </p:sp>
        <p:sp>
          <p:nvSpPr>
            <p:cNvPr id="1629" name="Freeform: Shape 1628">
              <a:extLst>
                <a:ext uri="{FF2B5EF4-FFF2-40B4-BE49-F238E27FC236}">
                  <a16:creationId xmlns:a16="http://schemas.microsoft.com/office/drawing/2014/main" id="{3449855A-2A54-2A16-FDD1-659F71E24E75}"/>
                </a:ext>
              </a:extLst>
            </p:cNvPr>
            <p:cNvSpPr/>
            <p:nvPr/>
          </p:nvSpPr>
          <p:spPr>
            <a:xfrm>
              <a:off x="4238029" y="1858007"/>
              <a:ext cx="263425" cy="251147"/>
            </a:xfrm>
            <a:custGeom>
              <a:avLst/>
              <a:gdLst>
                <a:gd name="connsiteX0" fmla="*/ 147259 w 263425"/>
                <a:gd name="connsiteY0" fmla="*/ 99667 h 251147"/>
                <a:gd name="connsiteX1" fmla="*/ 180746 w 263425"/>
                <a:gd name="connsiteY1" fmla="*/ 99667 h 251147"/>
                <a:gd name="connsiteX2" fmla="*/ 180746 w 263425"/>
                <a:gd name="connsiteY2" fmla="*/ 154362 h 251147"/>
                <a:gd name="connsiteX3" fmla="*/ 147259 w 263425"/>
                <a:gd name="connsiteY3" fmla="*/ 154362 h 251147"/>
                <a:gd name="connsiteX4" fmla="*/ 147259 w 263425"/>
                <a:gd name="connsiteY4" fmla="*/ 99667 h 251147"/>
                <a:gd name="connsiteX5" fmla="*/ 174048 w 263425"/>
                <a:gd name="connsiteY5" fmla="*/ 12603 h 251147"/>
                <a:gd name="connsiteX6" fmla="*/ 151724 w 263425"/>
                <a:gd name="connsiteY6" fmla="*/ 325 h 251147"/>
                <a:gd name="connsiteX7" fmla="*/ 135539 w 263425"/>
                <a:gd name="connsiteY7" fmla="*/ 55019 h 251147"/>
                <a:gd name="connsiteX8" fmla="*/ 108192 w 263425"/>
                <a:gd name="connsiteY8" fmla="*/ 116411 h 251147"/>
                <a:gd name="connsiteX9" fmla="*/ 111541 w 263425"/>
                <a:gd name="connsiteY9" fmla="*/ 119759 h 251147"/>
                <a:gd name="connsiteX10" fmla="*/ 133865 w 263425"/>
                <a:gd name="connsiteY10" fmla="*/ 88505 h 251147"/>
                <a:gd name="connsiteX11" fmla="*/ 133865 w 263425"/>
                <a:gd name="connsiteY11" fmla="*/ 231380 h 251147"/>
                <a:gd name="connsiteX12" fmla="*/ 159538 w 263425"/>
                <a:gd name="connsiteY12" fmla="*/ 251472 h 251147"/>
                <a:gd name="connsiteX13" fmla="*/ 226510 w 263425"/>
                <a:gd name="connsiteY13" fmla="*/ 251472 h 251147"/>
                <a:gd name="connsiteX14" fmla="*/ 248276 w 263425"/>
                <a:gd name="connsiteY14" fmla="*/ 249240 h 251147"/>
                <a:gd name="connsiteX15" fmla="*/ 263345 w 263425"/>
                <a:gd name="connsiteY15" fmla="*/ 234729 h 251147"/>
                <a:gd name="connsiteX16" fmla="*/ 250509 w 263425"/>
                <a:gd name="connsiteY16" fmla="*/ 220776 h 251147"/>
                <a:gd name="connsiteX17" fmla="*/ 247718 w 263425"/>
                <a:gd name="connsiteY17" fmla="*/ 191197 h 251147"/>
                <a:gd name="connsiteX18" fmla="*/ 243254 w 263425"/>
                <a:gd name="connsiteY18" fmla="*/ 191197 h 251147"/>
                <a:gd name="connsiteX19" fmla="*/ 240463 w 263425"/>
                <a:gd name="connsiteY19" fmla="*/ 224683 h 251147"/>
                <a:gd name="connsiteX20" fmla="*/ 226510 w 263425"/>
                <a:gd name="connsiteY20" fmla="*/ 239194 h 251147"/>
                <a:gd name="connsiteX21" fmla="*/ 165119 w 263425"/>
                <a:gd name="connsiteY21" fmla="*/ 239194 h 251147"/>
                <a:gd name="connsiteX22" fmla="*/ 146143 w 263425"/>
                <a:gd name="connsiteY22" fmla="*/ 224683 h 251147"/>
                <a:gd name="connsiteX23" fmla="*/ 146143 w 263425"/>
                <a:gd name="connsiteY23" fmla="*/ 159943 h 251147"/>
                <a:gd name="connsiteX24" fmla="*/ 180746 w 263425"/>
                <a:gd name="connsiteY24" fmla="*/ 159943 h 251147"/>
                <a:gd name="connsiteX25" fmla="*/ 180746 w 263425"/>
                <a:gd name="connsiteY25" fmla="*/ 169989 h 251147"/>
                <a:gd name="connsiteX26" fmla="*/ 195256 w 263425"/>
                <a:gd name="connsiteY26" fmla="*/ 163291 h 251147"/>
                <a:gd name="connsiteX27" fmla="*/ 194140 w 263425"/>
                <a:gd name="connsiteY27" fmla="*/ 104132 h 251147"/>
                <a:gd name="connsiteX28" fmla="*/ 203070 w 263425"/>
                <a:gd name="connsiteY28" fmla="*/ 97435 h 251147"/>
                <a:gd name="connsiteX29" fmla="*/ 189675 w 263425"/>
                <a:gd name="connsiteY29" fmla="*/ 84041 h 251147"/>
                <a:gd name="connsiteX30" fmla="*/ 179630 w 263425"/>
                <a:gd name="connsiteY30" fmla="*/ 94086 h 251147"/>
                <a:gd name="connsiteX31" fmla="*/ 146143 w 263425"/>
                <a:gd name="connsiteY31" fmla="*/ 94086 h 251147"/>
                <a:gd name="connsiteX32" fmla="*/ 136097 w 263425"/>
                <a:gd name="connsiteY32" fmla="*/ 85157 h 251147"/>
                <a:gd name="connsiteX33" fmla="*/ 152840 w 263425"/>
                <a:gd name="connsiteY33" fmla="*/ 51670 h 251147"/>
                <a:gd name="connsiteX34" fmla="*/ 228743 w 263425"/>
                <a:gd name="connsiteY34" fmla="*/ 51670 h 251147"/>
                <a:gd name="connsiteX35" fmla="*/ 228743 w 263425"/>
                <a:gd name="connsiteY35" fmla="*/ 167756 h 251147"/>
                <a:gd name="connsiteX36" fmla="*/ 225952 w 263425"/>
                <a:gd name="connsiteY36" fmla="*/ 176686 h 251147"/>
                <a:gd name="connsiteX37" fmla="*/ 185211 w 263425"/>
                <a:gd name="connsiteY37" fmla="*/ 174454 h 251147"/>
                <a:gd name="connsiteX38" fmla="*/ 185211 w 263425"/>
                <a:gd name="connsiteY38" fmla="*/ 178918 h 251147"/>
                <a:gd name="connsiteX39" fmla="*/ 208093 w 263425"/>
                <a:gd name="connsiteY39" fmla="*/ 187848 h 251147"/>
                <a:gd name="connsiteX40" fmla="*/ 217581 w 263425"/>
                <a:gd name="connsiteY40" fmla="*/ 202359 h 251147"/>
                <a:gd name="connsiteX41" fmla="*/ 238789 w 263425"/>
                <a:gd name="connsiteY41" fmla="*/ 189522 h 251147"/>
                <a:gd name="connsiteX42" fmla="*/ 243254 w 263425"/>
                <a:gd name="connsiteY42" fmla="*/ 171105 h 251147"/>
                <a:gd name="connsiteX43" fmla="*/ 243254 w 263425"/>
                <a:gd name="connsiteY43" fmla="*/ 58368 h 251147"/>
                <a:gd name="connsiteX44" fmla="*/ 253299 w 263425"/>
                <a:gd name="connsiteY44" fmla="*/ 51670 h 251147"/>
                <a:gd name="connsiteX45" fmla="*/ 237672 w 263425"/>
                <a:gd name="connsiteY45" fmla="*/ 36043 h 251147"/>
                <a:gd name="connsiteX46" fmla="*/ 227627 w 263425"/>
                <a:gd name="connsiteY46" fmla="*/ 46089 h 251147"/>
                <a:gd name="connsiteX47" fmla="*/ 155073 w 263425"/>
                <a:gd name="connsiteY47" fmla="*/ 46089 h 251147"/>
                <a:gd name="connsiteX48" fmla="*/ 174048 w 263425"/>
                <a:gd name="connsiteY48" fmla="*/ 12603 h 251147"/>
                <a:gd name="connsiteX49" fmla="*/ 174048 w 263425"/>
                <a:gd name="connsiteY49" fmla="*/ 12603 h 251147"/>
                <a:gd name="connsiteX50" fmla="*/ 49033 w 263425"/>
                <a:gd name="connsiteY50" fmla="*/ 101900 h 251147"/>
                <a:gd name="connsiteX51" fmla="*/ 86984 w 263425"/>
                <a:gd name="connsiteY51" fmla="*/ 101900 h 251147"/>
                <a:gd name="connsiteX52" fmla="*/ 86984 w 263425"/>
                <a:gd name="connsiteY52" fmla="*/ 197894 h 251147"/>
                <a:gd name="connsiteX53" fmla="*/ 49033 w 263425"/>
                <a:gd name="connsiteY53" fmla="*/ 197894 h 251147"/>
                <a:gd name="connsiteX54" fmla="*/ 49033 w 263425"/>
                <a:gd name="connsiteY54" fmla="*/ 101900 h 251147"/>
                <a:gd name="connsiteX55" fmla="*/ 34522 w 263425"/>
                <a:gd name="connsiteY55" fmla="*/ 242542 h 251147"/>
                <a:gd name="connsiteX56" fmla="*/ 49033 w 263425"/>
                <a:gd name="connsiteY56" fmla="*/ 235845 h 251147"/>
                <a:gd name="connsiteX57" fmla="*/ 49033 w 263425"/>
                <a:gd name="connsiteY57" fmla="*/ 203475 h 251147"/>
                <a:gd name="connsiteX58" fmla="*/ 86984 w 263425"/>
                <a:gd name="connsiteY58" fmla="*/ 203475 h 251147"/>
                <a:gd name="connsiteX59" fmla="*/ 86984 w 263425"/>
                <a:gd name="connsiteY59" fmla="*/ 223567 h 251147"/>
                <a:gd name="connsiteX60" fmla="*/ 101495 w 263425"/>
                <a:gd name="connsiteY60" fmla="*/ 214637 h 251147"/>
                <a:gd name="connsiteX61" fmla="*/ 100379 w 263425"/>
                <a:gd name="connsiteY61" fmla="*/ 106365 h 251147"/>
                <a:gd name="connsiteX62" fmla="*/ 110424 w 263425"/>
                <a:gd name="connsiteY62" fmla="*/ 100784 h 251147"/>
                <a:gd name="connsiteX63" fmla="*/ 95914 w 263425"/>
                <a:gd name="connsiteY63" fmla="*/ 86273 h 251147"/>
                <a:gd name="connsiteX64" fmla="*/ 85868 w 263425"/>
                <a:gd name="connsiteY64" fmla="*/ 96319 h 251147"/>
                <a:gd name="connsiteX65" fmla="*/ 49033 w 263425"/>
                <a:gd name="connsiteY65" fmla="*/ 96319 h 251147"/>
                <a:gd name="connsiteX66" fmla="*/ 65776 w 263425"/>
                <a:gd name="connsiteY66" fmla="*/ 29346 h 251147"/>
                <a:gd name="connsiteX67" fmla="*/ 118238 w 263425"/>
                <a:gd name="connsiteY67" fmla="*/ 29346 h 251147"/>
                <a:gd name="connsiteX68" fmla="*/ 100379 w 263425"/>
                <a:gd name="connsiteY68" fmla="*/ 11487 h 251147"/>
                <a:gd name="connsiteX69" fmla="*/ 88100 w 263425"/>
                <a:gd name="connsiteY69" fmla="*/ 23765 h 251147"/>
                <a:gd name="connsiteX70" fmla="*/ 4384 w 263425"/>
                <a:gd name="connsiteY70" fmla="*/ 23765 h 251147"/>
                <a:gd name="connsiteX71" fmla="*/ 13314 w 263425"/>
                <a:gd name="connsiteY71" fmla="*/ 32695 h 251147"/>
                <a:gd name="connsiteX72" fmla="*/ 35638 w 263425"/>
                <a:gd name="connsiteY72" fmla="*/ 29346 h 251147"/>
                <a:gd name="connsiteX73" fmla="*/ 50149 w 263425"/>
                <a:gd name="connsiteY73" fmla="*/ 29346 h 251147"/>
                <a:gd name="connsiteX74" fmla="*/ 31173 w 263425"/>
                <a:gd name="connsiteY74" fmla="*/ 106923 h 251147"/>
                <a:gd name="connsiteX75" fmla="*/ -80 w 263425"/>
                <a:gd name="connsiteY75" fmla="*/ 172221 h 251147"/>
                <a:gd name="connsiteX76" fmla="*/ 2152 w 263425"/>
                <a:gd name="connsiteY76" fmla="*/ 174454 h 251147"/>
                <a:gd name="connsiteX77" fmla="*/ 35638 w 263425"/>
                <a:gd name="connsiteY77" fmla="*/ 129805 h 251147"/>
                <a:gd name="connsiteX78" fmla="*/ 34522 w 263425"/>
                <a:gd name="connsiteY78" fmla="*/ 242542 h 251147"/>
                <a:gd name="connsiteX79" fmla="*/ 34522 w 263425"/>
                <a:gd name="connsiteY79" fmla="*/ 242542 h 25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63425" h="251147">
                  <a:moveTo>
                    <a:pt x="147259" y="99667"/>
                  </a:moveTo>
                  <a:lnTo>
                    <a:pt x="180746" y="99667"/>
                  </a:lnTo>
                  <a:lnTo>
                    <a:pt x="180746" y="154362"/>
                  </a:lnTo>
                  <a:lnTo>
                    <a:pt x="147259" y="154362"/>
                  </a:lnTo>
                  <a:lnTo>
                    <a:pt x="147259" y="99667"/>
                  </a:lnTo>
                  <a:close/>
                  <a:moveTo>
                    <a:pt x="174048" y="12603"/>
                  </a:moveTo>
                  <a:lnTo>
                    <a:pt x="151724" y="325"/>
                  </a:lnTo>
                  <a:cubicBezTo>
                    <a:pt x="148748" y="15208"/>
                    <a:pt x="143353" y="33439"/>
                    <a:pt x="135539" y="55019"/>
                  </a:cubicBezTo>
                  <a:cubicBezTo>
                    <a:pt x="127726" y="76599"/>
                    <a:pt x="118610" y="97063"/>
                    <a:pt x="108192" y="116411"/>
                  </a:cubicBezTo>
                  <a:lnTo>
                    <a:pt x="111541" y="119759"/>
                  </a:lnTo>
                  <a:cubicBezTo>
                    <a:pt x="118982" y="110830"/>
                    <a:pt x="126423" y="100412"/>
                    <a:pt x="133865" y="88505"/>
                  </a:cubicBezTo>
                  <a:lnTo>
                    <a:pt x="133865" y="231380"/>
                  </a:lnTo>
                  <a:cubicBezTo>
                    <a:pt x="133865" y="244775"/>
                    <a:pt x="142422" y="251472"/>
                    <a:pt x="159538" y="251472"/>
                  </a:cubicBezTo>
                  <a:lnTo>
                    <a:pt x="226510" y="251472"/>
                  </a:lnTo>
                  <a:cubicBezTo>
                    <a:pt x="235440" y="251472"/>
                    <a:pt x="242695" y="250728"/>
                    <a:pt x="248276" y="249240"/>
                  </a:cubicBezTo>
                  <a:cubicBezTo>
                    <a:pt x="253857" y="247751"/>
                    <a:pt x="258880" y="242915"/>
                    <a:pt x="263345" y="234729"/>
                  </a:cubicBezTo>
                  <a:cubicBezTo>
                    <a:pt x="256648" y="232497"/>
                    <a:pt x="252369" y="227846"/>
                    <a:pt x="250509" y="220776"/>
                  </a:cubicBezTo>
                  <a:cubicBezTo>
                    <a:pt x="248648" y="213707"/>
                    <a:pt x="247718" y="203847"/>
                    <a:pt x="247718" y="191197"/>
                  </a:cubicBezTo>
                  <a:lnTo>
                    <a:pt x="243254" y="191197"/>
                  </a:lnTo>
                  <a:cubicBezTo>
                    <a:pt x="243253" y="203847"/>
                    <a:pt x="242323" y="215009"/>
                    <a:pt x="240463" y="224683"/>
                  </a:cubicBezTo>
                  <a:cubicBezTo>
                    <a:pt x="238602" y="234357"/>
                    <a:pt x="233951" y="239194"/>
                    <a:pt x="226510" y="239194"/>
                  </a:cubicBezTo>
                  <a:lnTo>
                    <a:pt x="165119" y="239194"/>
                  </a:lnTo>
                  <a:cubicBezTo>
                    <a:pt x="152468" y="239194"/>
                    <a:pt x="146143" y="234357"/>
                    <a:pt x="146143" y="224683"/>
                  </a:cubicBezTo>
                  <a:lnTo>
                    <a:pt x="146143" y="159943"/>
                  </a:lnTo>
                  <a:lnTo>
                    <a:pt x="180746" y="159943"/>
                  </a:lnTo>
                  <a:lnTo>
                    <a:pt x="180746" y="169989"/>
                  </a:lnTo>
                  <a:lnTo>
                    <a:pt x="195256" y="163291"/>
                  </a:lnTo>
                  <a:cubicBezTo>
                    <a:pt x="194513" y="152130"/>
                    <a:pt x="194140" y="132410"/>
                    <a:pt x="194140" y="104132"/>
                  </a:cubicBezTo>
                  <a:lnTo>
                    <a:pt x="203070" y="97435"/>
                  </a:lnTo>
                  <a:lnTo>
                    <a:pt x="189675" y="84041"/>
                  </a:lnTo>
                  <a:lnTo>
                    <a:pt x="179630" y="94086"/>
                  </a:lnTo>
                  <a:lnTo>
                    <a:pt x="146143" y="94086"/>
                  </a:lnTo>
                  <a:lnTo>
                    <a:pt x="136097" y="85157"/>
                  </a:lnTo>
                  <a:lnTo>
                    <a:pt x="152840" y="51670"/>
                  </a:lnTo>
                  <a:lnTo>
                    <a:pt x="228743" y="51670"/>
                  </a:lnTo>
                  <a:lnTo>
                    <a:pt x="228743" y="167756"/>
                  </a:lnTo>
                  <a:cubicBezTo>
                    <a:pt x="228743" y="172221"/>
                    <a:pt x="227812" y="175198"/>
                    <a:pt x="225952" y="176686"/>
                  </a:cubicBezTo>
                  <a:cubicBezTo>
                    <a:pt x="224092" y="178174"/>
                    <a:pt x="210511" y="177430"/>
                    <a:pt x="185211" y="174454"/>
                  </a:cubicBezTo>
                  <a:lnTo>
                    <a:pt x="185211" y="178918"/>
                  </a:lnTo>
                  <a:cubicBezTo>
                    <a:pt x="196372" y="181895"/>
                    <a:pt x="204000" y="184872"/>
                    <a:pt x="208093" y="187848"/>
                  </a:cubicBezTo>
                  <a:cubicBezTo>
                    <a:pt x="212186" y="190825"/>
                    <a:pt x="215348" y="195662"/>
                    <a:pt x="217581" y="202359"/>
                  </a:cubicBezTo>
                  <a:cubicBezTo>
                    <a:pt x="228743" y="198638"/>
                    <a:pt x="235812" y="194359"/>
                    <a:pt x="238789" y="189522"/>
                  </a:cubicBezTo>
                  <a:cubicBezTo>
                    <a:pt x="241765" y="184686"/>
                    <a:pt x="243253" y="178546"/>
                    <a:pt x="243254" y="171105"/>
                  </a:cubicBezTo>
                  <a:lnTo>
                    <a:pt x="243254" y="58368"/>
                  </a:lnTo>
                  <a:lnTo>
                    <a:pt x="253299" y="51670"/>
                  </a:lnTo>
                  <a:lnTo>
                    <a:pt x="237672" y="36043"/>
                  </a:lnTo>
                  <a:lnTo>
                    <a:pt x="227627" y="46089"/>
                  </a:lnTo>
                  <a:lnTo>
                    <a:pt x="155073" y="46089"/>
                  </a:lnTo>
                  <a:cubicBezTo>
                    <a:pt x="164002" y="26742"/>
                    <a:pt x="170328" y="15580"/>
                    <a:pt x="174048" y="12603"/>
                  </a:cubicBezTo>
                  <a:lnTo>
                    <a:pt x="174048" y="12603"/>
                  </a:lnTo>
                  <a:close/>
                  <a:moveTo>
                    <a:pt x="49033" y="101900"/>
                  </a:moveTo>
                  <a:lnTo>
                    <a:pt x="86984" y="101900"/>
                  </a:lnTo>
                  <a:lnTo>
                    <a:pt x="86984" y="197894"/>
                  </a:lnTo>
                  <a:lnTo>
                    <a:pt x="49033" y="197894"/>
                  </a:lnTo>
                  <a:lnTo>
                    <a:pt x="49033" y="101900"/>
                  </a:lnTo>
                  <a:close/>
                  <a:moveTo>
                    <a:pt x="34522" y="242542"/>
                  </a:moveTo>
                  <a:lnTo>
                    <a:pt x="49033" y="235845"/>
                  </a:lnTo>
                  <a:lnTo>
                    <a:pt x="49033" y="203475"/>
                  </a:lnTo>
                  <a:lnTo>
                    <a:pt x="86984" y="203475"/>
                  </a:lnTo>
                  <a:lnTo>
                    <a:pt x="86984" y="223567"/>
                  </a:lnTo>
                  <a:lnTo>
                    <a:pt x="101495" y="214637"/>
                  </a:lnTo>
                  <a:cubicBezTo>
                    <a:pt x="100751" y="199010"/>
                    <a:pt x="100378" y="162919"/>
                    <a:pt x="100379" y="106365"/>
                  </a:cubicBezTo>
                  <a:lnTo>
                    <a:pt x="110424" y="100784"/>
                  </a:lnTo>
                  <a:lnTo>
                    <a:pt x="95914" y="86273"/>
                  </a:lnTo>
                  <a:lnTo>
                    <a:pt x="85868" y="96319"/>
                  </a:lnTo>
                  <a:lnTo>
                    <a:pt x="49033" y="96319"/>
                  </a:lnTo>
                  <a:cubicBezTo>
                    <a:pt x="54986" y="76971"/>
                    <a:pt x="60567" y="54647"/>
                    <a:pt x="65776" y="29346"/>
                  </a:cubicBezTo>
                  <a:lnTo>
                    <a:pt x="118238" y="29346"/>
                  </a:lnTo>
                  <a:lnTo>
                    <a:pt x="100379" y="11487"/>
                  </a:lnTo>
                  <a:lnTo>
                    <a:pt x="88100" y="23765"/>
                  </a:lnTo>
                  <a:lnTo>
                    <a:pt x="4384" y="23765"/>
                  </a:lnTo>
                  <a:lnTo>
                    <a:pt x="13314" y="32695"/>
                  </a:lnTo>
                  <a:cubicBezTo>
                    <a:pt x="20011" y="30463"/>
                    <a:pt x="27453" y="29346"/>
                    <a:pt x="35638" y="29346"/>
                  </a:cubicBezTo>
                  <a:lnTo>
                    <a:pt x="50149" y="29346"/>
                  </a:lnTo>
                  <a:cubicBezTo>
                    <a:pt x="44940" y="59112"/>
                    <a:pt x="38615" y="84971"/>
                    <a:pt x="31173" y="106923"/>
                  </a:cubicBezTo>
                  <a:cubicBezTo>
                    <a:pt x="23732" y="128875"/>
                    <a:pt x="13314" y="150641"/>
                    <a:pt x="-80" y="172221"/>
                  </a:cubicBezTo>
                  <a:lnTo>
                    <a:pt x="2152" y="174454"/>
                  </a:lnTo>
                  <a:cubicBezTo>
                    <a:pt x="11826" y="165524"/>
                    <a:pt x="22988" y="150641"/>
                    <a:pt x="35638" y="129805"/>
                  </a:cubicBezTo>
                  <a:cubicBezTo>
                    <a:pt x="35638" y="192313"/>
                    <a:pt x="35266" y="229892"/>
                    <a:pt x="34522" y="242542"/>
                  </a:cubicBezTo>
                  <a:lnTo>
                    <a:pt x="34522" y="242542"/>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630" name="Graphic 2">
            <a:extLst>
              <a:ext uri="{FF2B5EF4-FFF2-40B4-BE49-F238E27FC236}">
                <a16:creationId xmlns:a16="http://schemas.microsoft.com/office/drawing/2014/main" id="{2381E697-5C2E-F6CF-1C66-AEFA73E7F982}"/>
              </a:ext>
            </a:extLst>
          </p:cNvPr>
          <p:cNvGrpSpPr/>
          <p:nvPr/>
        </p:nvGrpSpPr>
        <p:grpSpPr>
          <a:xfrm>
            <a:off x="4912290" y="1476405"/>
            <a:ext cx="464343" cy="464343"/>
            <a:chOff x="7568803" y="1758553"/>
            <a:chExt cx="464343" cy="464343"/>
          </a:xfrm>
        </p:grpSpPr>
        <p:sp>
          <p:nvSpPr>
            <p:cNvPr id="1631" name="Freeform: Shape 1630">
              <a:extLst>
                <a:ext uri="{FF2B5EF4-FFF2-40B4-BE49-F238E27FC236}">
                  <a16:creationId xmlns:a16="http://schemas.microsoft.com/office/drawing/2014/main" id="{6B9D2BAF-2B35-CC1E-8177-78545F3CB778}"/>
                </a:ext>
              </a:extLst>
            </p:cNvPr>
            <p:cNvSpPr/>
            <p:nvPr/>
          </p:nvSpPr>
          <p:spPr>
            <a:xfrm>
              <a:off x="7568803" y="1758553"/>
              <a:ext cx="464343" cy="464343"/>
            </a:xfrm>
            <a:custGeom>
              <a:avLst/>
              <a:gdLst>
                <a:gd name="connsiteX0" fmla="*/ 464780 w 464343"/>
                <a:gd name="connsiteY0" fmla="*/ 232308 h 464343"/>
                <a:gd name="connsiteX1" fmla="*/ 232608 w 464343"/>
                <a:gd name="connsiteY1" fmla="*/ 464480 h 464343"/>
                <a:gd name="connsiteX2" fmla="*/ 437 w 464343"/>
                <a:gd name="connsiteY2" fmla="*/ 232308 h 464343"/>
                <a:gd name="connsiteX3" fmla="*/ 232608 w 464343"/>
                <a:gd name="connsiteY3" fmla="*/ 137 h 464343"/>
                <a:gd name="connsiteX4" fmla="*/ 464780 w 464343"/>
                <a:gd name="connsiteY4" fmla="*/ 23230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780" y="232308"/>
                  </a:moveTo>
                  <a:cubicBezTo>
                    <a:pt x="464780" y="360467"/>
                    <a:pt x="360767" y="464480"/>
                    <a:pt x="232608" y="464480"/>
                  </a:cubicBezTo>
                  <a:cubicBezTo>
                    <a:pt x="104450" y="464480"/>
                    <a:pt x="437" y="360467"/>
                    <a:pt x="437" y="232308"/>
                  </a:cubicBezTo>
                  <a:cubicBezTo>
                    <a:pt x="437" y="104150"/>
                    <a:pt x="104450" y="137"/>
                    <a:pt x="232608" y="137"/>
                  </a:cubicBezTo>
                  <a:cubicBezTo>
                    <a:pt x="360767" y="137"/>
                    <a:pt x="464780" y="104150"/>
                    <a:pt x="464780" y="23230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32" name="Freeform: Shape 1631">
              <a:extLst>
                <a:ext uri="{FF2B5EF4-FFF2-40B4-BE49-F238E27FC236}">
                  <a16:creationId xmlns:a16="http://schemas.microsoft.com/office/drawing/2014/main" id="{22196D4F-3326-9054-9E39-AF44FDFB0B5B}"/>
                </a:ext>
              </a:extLst>
            </p:cNvPr>
            <p:cNvSpPr/>
            <p:nvPr/>
          </p:nvSpPr>
          <p:spPr>
            <a:xfrm>
              <a:off x="7603425" y="1793175"/>
              <a:ext cx="395099" cy="395099"/>
            </a:xfrm>
            <a:custGeom>
              <a:avLst/>
              <a:gdLst>
                <a:gd name="connsiteX0" fmla="*/ 395536 w 395099"/>
                <a:gd name="connsiteY0" fmla="*/ 197686 h 395099"/>
                <a:gd name="connsiteX1" fmla="*/ 197986 w 395099"/>
                <a:gd name="connsiteY1" fmla="*/ 395236 h 395099"/>
                <a:gd name="connsiteX2" fmla="*/ 437 w 395099"/>
                <a:gd name="connsiteY2" fmla="*/ 197686 h 395099"/>
                <a:gd name="connsiteX3" fmla="*/ 197986 w 395099"/>
                <a:gd name="connsiteY3" fmla="*/ 137 h 395099"/>
                <a:gd name="connsiteX4" fmla="*/ 395536 w 395099"/>
                <a:gd name="connsiteY4" fmla="*/ 19768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536" y="197686"/>
                  </a:moveTo>
                  <a:cubicBezTo>
                    <a:pt x="395536" y="306790"/>
                    <a:pt x="307090" y="395236"/>
                    <a:pt x="197986" y="395236"/>
                  </a:cubicBezTo>
                  <a:cubicBezTo>
                    <a:pt x="88883" y="395236"/>
                    <a:pt x="437" y="306790"/>
                    <a:pt x="437" y="197686"/>
                  </a:cubicBezTo>
                  <a:cubicBezTo>
                    <a:pt x="437" y="88583"/>
                    <a:pt x="88883" y="137"/>
                    <a:pt x="197986" y="137"/>
                  </a:cubicBezTo>
                  <a:cubicBezTo>
                    <a:pt x="307090" y="137"/>
                    <a:pt x="395536" y="88583"/>
                    <a:pt x="395536" y="197686"/>
                  </a:cubicBezTo>
                  <a:close/>
                </a:path>
              </a:pathLst>
            </a:custGeom>
            <a:noFill/>
            <a:ln w="19050" cap="rnd">
              <a:solidFill>
                <a:srgbClr val="000000"/>
              </a:solidFill>
              <a:prstDash val="solid"/>
              <a:bevel/>
            </a:ln>
          </p:spPr>
          <p:txBody>
            <a:bodyPr rtlCol="0" anchor="ctr"/>
            <a:lstStyle/>
            <a:p>
              <a:endParaRPr lang="en-US"/>
            </a:p>
          </p:txBody>
        </p:sp>
        <p:sp>
          <p:nvSpPr>
            <p:cNvPr id="1633" name="Freeform: Shape 1632">
              <a:extLst>
                <a:ext uri="{FF2B5EF4-FFF2-40B4-BE49-F238E27FC236}">
                  <a16:creationId xmlns:a16="http://schemas.microsoft.com/office/drawing/2014/main" id="{36E67A03-57E7-7DA4-56F3-DB20582FD596}"/>
                </a:ext>
              </a:extLst>
            </p:cNvPr>
            <p:cNvSpPr/>
            <p:nvPr/>
          </p:nvSpPr>
          <p:spPr>
            <a:xfrm>
              <a:off x="7667029" y="1858007"/>
              <a:ext cx="263425" cy="251147"/>
            </a:xfrm>
            <a:custGeom>
              <a:avLst/>
              <a:gdLst>
                <a:gd name="connsiteX0" fmla="*/ 147619 w 263425"/>
                <a:gd name="connsiteY0" fmla="*/ 99667 h 251147"/>
                <a:gd name="connsiteX1" fmla="*/ 181106 w 263425"/>
                <a:gd name="connsiteY1" fmla="*/ 99667 h 251147"/>
                <a:gd name="connsiteX2" fmla="*/ 181106 w 263425"/>
                <a:gd name="connsiteY2" fmla="*/ 154362 h 251147"/>
                <a:gd name="connsiteX3" fmla="*/ 147619 w 263425"/>
                <a:gd name="connsiteY3" fmla="*/ 154362 h 251147"/>
                <a:gd name="connsiteX4" fmla="*/ 147619 w 263425"/>
                <a:gd name="connsiteY4" fmla="*/ 99667 h 251147"/>
                <a:gd name="connsiteX5" fmla="*/ 174408 w 263425"/>
                <a:gd name="connsiteY5" fmla="*/ 12603 h 251147"/>
                <a:gd name="connsiteX6" fmla="*/ 152084 w 263425"/>
                <a:gd name="connsiteY6" fmla="*/ 325 h 251147"/>
                <a:gd name="connsiteX7" fmla="*/ 135899 w 263425"/>
                <a:gd name="connsiteY7" fmla="*/ 55019 h 251147"/>
                <a:gd name="connsiteX8" fmla="*/ 108552 w 263425"/>
                <a:gd name="connsiteY8" fmla="*/ 116411 h 251147"/>
                <a:gd name="connsiteX9" fmla="*/ 111901 w 263425"/>
                <a:gd name="connsiteY9" fmla="*/ 119759 h 251147"/>
                <a:gd name="connsiteX10" fmla="*/ 134225 w 263425"/>
                <a:gd name="connsiteY10" fmla="*/ 88505 h 251147"/>
                <a:gd name="connsiteX11" fmla="*/ 134225 w 263425"/>
                <a:gd name="connsiteY11" fmla="*/ 231380 h 251147"/>
                <a:gd name="connsiteX12" fmla="*/ 159898 w 263425"/>
                <a:gd name="connsiteY12" fmla="*/ 251472 h 251147"/>
                <a:gd name="connsiteX13" fmla="*/ 226870 w 263425"/>
                <a:gd name="connsiteY13" fmla="*/ 251472 h 251147"/>
                <a:gd name="connsiteX14" fmla="*/ 248636 w 263425"/>
                <a:gd name="connsiteY14" fmla="*/ 249240 h 251147"/>
                <a:gd name="connsiteX15" fmla="*/ 263705 w 263425"/>
                <a:gd name="connsiteY15" fmla="*/ 234729 h 251147"/>
                <a:gd name="connsiteX16" fmla="*/ 250869 w 263425"/>
                <a:gd name="connsiteY16" fmla="*/ 220776 h 251147"/>
                <a:gd name="connsiteX17" fmla="*/ 248078 w 263425"/>
                <a:gd name="connsiteY17" fmla="*/ 191197 h 251147"/>
                <a:gd name="connsiteX18" fmla="*/ 243614 w 263425"/>
                <a:gd name="connsiteY18" fmla="*/ 191197 h 251147"/>
                <a:gd name="connsiteX19" fmla="*/ 240823 w 263425"/>
                <a:gd name="connsiteY19" fmla="*/ 224683 h 251147"/>
                <a:gd name="connsiteX20" fmla="*/ 226870 w 263425"/>
                <a:gd name="connsiteY20" fmla="*/ 239194 h 251147"/>
                <a:gd name="connsiteX21" fmla="*/ 165479 w 263425"/>
                <a:gd name="connsiteY21" fmla="*/ 239194 h 251147"/>
                <a:gd name="connsiteX22" fmla="*/ 146503 w 263425"/>
                <a:gd name="connsiteY22" fmla="*/ 224683 h 251147"/>
                <a:gd name="connsiteX23" fmla="*/ 146503 w 263425"/>
                <a:gd name="connsiteY23" fmla="*/ 159943 h 251147"/>
                <a:gd name="connsiteX24" fmla="*/ 181106 w 263425"/>
                <a:gd name="connsiteY24" fmla="*/ 159943 h 251147"/>
                <a:gd name="connsiteX25" fmla="*/ 181106 w 263425"/>
                <a:gd name="connsiteY25" fmla="*/ 169989 h 251147"/>
                <a:gd name="connsiteX26" fmla="*/ 195616 w 263425"/>
                <a:gd name="connsiteY26" fmla="*/ 163291 h 251147"/>
                <a:gd name="connsiteX27" fmla="*/ 194500 w 263425"/>
                <a:gd name="connsiteY27" fmla="*/ 104132 h 251147"/>
                <a:gd name="connsiteX28" fmla="*/ 203430 w 263425"/>
                <a:gd name="connsiteY28" fmla="*/ 97435 h 251147"/>
                <a:gd name="connsiteX29" fmla="*/ 190035 w 263425"/>
                <a:gd name="connsiteY29" fmla="*/ 84041 h 251147"/>
                <a:gd name="connsiteX30" fmla="*/ 179990 w 263425"/>
                <a:gd name="connsiteY30" fmla="*/ 94086 h 251147"/>
                <a:gd name="connsiteX31" fmla="*/ 146503 w 263425"/>
                <a:gd name="connsiteY31" fmla="*/ 94086 h 251147"/>
                <a:gd name="connsiteX32" fmla="*/ 136457 w 263425"/>
                <a:gd name="connsiteY32" fmla="*/ 85157 h 251147"/>
                <a:gd name="connsiteX33" fmla="*/ 153200 w 263425"/>
                <a:gd name="connsiteY33" fmla="*/ 51670 h 251147"/>
                <a:gd name="connsiteX34" fmla="*/ 229103 w 263425"/>
                <a:gd name="connsiteY34" fmla="*/ 51670 h 251147"/>
                <a:gd name="connsiteX35" fmla="*/ 229103 w 263425"/>
                <a:gd name="connsiteY35" fmla="*/ 167756 h 251147"/>
                <a:gd name="connsiteX36" fmla="*/ 226312 w 263425"/>
                <a:gd name="connsiteY36" fmla="*/ 176686 h 251147"/>
                <a:gd name="connsiteX37" fmla="*/ 185571 w 263425"/>
                <a:gd name="connsiteY37" fmla="*/ 174454 h 251147"/>
                <a:gd name="connsiteX38" fmla="*/ 185571 w 263425"/>
                <a:gd name="connsiteY38" fmla="*/ 178918 h 251147"/>
                <a:gd name="connsiteX39" fmla="*/ 208453 w 263425"/>
                <a:gd name="connsiteY39" fmla="*/ 187848 h 251147"/>
                <a:gd name="connsiteX40" fmla="*/ 217941 w 263425"/>
                <a:gd name="connsiteY40" fmla="*/ 202359 h 251147"/>
                <a:gd name="connsiteX41" fmla="*/ 239149 w 263425"/>
                <a:gd name="connsiteY41" fmla="*/ 189522 h 251147"/>
                <a:gd name="connsiteX42" fmla="*/ 243614 w 263425"/>
                <a:gd name="connsiteY42" fmla="*/ 171105 h 251147"/>
                <a:gd name="connsiteX43" fmla="*/ 243614 w 263425"/>
                <a:gd name="connsiteY43" fmla="*/ 58368 h 251147"/>
                <a:gd name="connsiteX44" fmla="*/ 253659 w 263425"/>
                <a:gd name="connsiteY44" fmla="*/ 51670 h 251147"/>
                <a:gd name="connsiteX45" fmla="*/ 238032 w 263425"/>
                <a:gd name="connsiteY45" fmla="*/ 36043 h 251147"/>
                <a:gd name="connsiteX46" fmla="*/ 227987 w 263425"/>
                <a:gd name="connsiteY46" fmla="*/ 46089 h 251147"/>
                <a:gd name="connsiteX47" fmla="*/ 155433 w 263425"/>
                <a:gd name="connsiteY47" fmla="*/ 46089 h 251147"/>
                <a:gd name="connsiteX48" fmla="*/ 174408 w 263425"/>
                <a:gd name="connsiteY48" fmla="*/ 12603 h 251147"/>
                <a:gd name="connsiteX49" fmla="*/ 174408 w 263425"/>
                <a:gd name="connsiteY49" fmla="*/ 12603 h 251147"/>
                <a:gd name="connsiteX50" fmla="*/ 49393 w 263425"/>
                <a:gd name="connsiteY50" fmla="*/ 101900 h 251147"/>
                <a:gd name="connsiteX51" fmla="*/ 87344 w 263425"/>
                <a:gd name="connsiteY51" fmla="*/ 101900 h 251147"/>
                <a:gd name="connsiteX52" fmla="*/ 87344 w 263425"/>
                <a:gd name="connsiteY52" fmla="*/ 197894 h 251147"/>
                <a:gd name="connsiteX53" fmla="*/ 49393 w 263425"/>
                <a:gd name="connsiteY53" fmla="*/ 197894 h 251147"/>
                <a:gd name="connsiteX54" fmla="*/ 49393 w 263425"/>
                <a:gd name="connsiteY54" fmla="*/ 101900 h 251147"/>
                <a:gd name="connsiteX55" fmla="*/ 34882 w 263425"/>
                <a:gd name="connsiteY55" fmla="*/ 242542 h 251147"/>
                <a:gd name="connsiteX56" fmla="*/ 49393 w 263425"/>
                <a:gd name="connsiteY56" fmla="*/ 235845 h 251147"/>
                <a:gd name="connsiteX57" fmla="*/ 49393 w 263425"/>
                <a:gd name="connsiteY57" fmla="*/ 203475 h 251147"/>
                <a:gd name="connsiteX58" fmla="*/ 87344 w 263425"/>
                <a:gd name="connsiteY58" fmla="*/ 203475 h 251147"/>
                <a:gd name="connsiteX59" fmla="*/ 87344 w 263425"/>
                <a:gd name="connsiteY59" fmla="*/ 223567 h 251147"/>
                <a:gd name="connsiteX60" fmla="*/ 101855 w 263425"/>
                <a:gd name="connsiteY60" fmla="*/ 214637 h 251147"/>
                <a:gd name="connsiteX61" fmla="*/ 100739 w 263425"/>
                <a:gd name="connsiteY61" fmla="*/ 106365 h 251147"/>
                <a:gd name="connsiteX62" fmla="*/ 110784 w 263425"/>
                <a:gd name="connsiteY62" fmla="*/ 100784 h 251147"/>
                <a:gd name="connsiteX63" fmla="*/ 96274 w 263425"/>
                <a:gd name="connsiteY63" fmla="*/ 86273 h 251147"/>
                <a:gd name="connsiteX64" fmla="*/ 86228 w 263425"/>
                <a:gd name="connsiteY64" fmla="*/ 96319 h 251147"/>
                <a:gd name="connsiteX65" fmla="*/ 49393 w 263425"/>
                <a:gd name="connsiteY65" fmla="*/ 96319 h 251147"/>
                <a:gd name="connsiteX66" fmla="*/ 66136 w 263425"/>
                <a:gd name="connsiteY66" fmla="*/ 29346 h 251147"/>
                <a:gd name="connsiteX67" fmla="*/ 118598 w 263425"/>
                <a:gd name="connsiteY67" fmla="*/ 29346 h 251147"/>
                <a:gd name="connsiteX68" fmla="*/ 100739 w 263425"/>
                <a:gd name="connsiteY68" fmla="*/ 11487 h 251147"/>
                <a:gd name="connsiteX69" fmla="*/ 88460 w 263425"/>
                <a:gd name="connsiteY69" fmla="*/ 23765 h 251147"/>
                <a:gd name="connsiteX70" fmla="*/ 4744 w 263425"/>
                <a:gd name="connsiteY70" fmla="*/ 23765 h 251147"/>
                <a:gd name="connsiteX71" fmla="*/ 13674 w 263425"/>
                <a:gd name="connsiteY71" fmla="*/ 32695 h 251147"/>
                <a:gd name="connsiteX72" fmla="*/ 35998 w 263425"/>
                <a:gd name="connsiteY72" fmla="*/ 29346 h 251147"/>
                <a:gd name="connsiteX73" fmla="*/ 50509 w 263425"/>
                <a:gd name="connsiteY73" fmla="*/ 29346 h 251147"/>
                <a:gd name="connsiteX74" fmla="*/ 31533 w 263425"/>
                <a:gd name="connsiteY74" fmla="*/ 106923 h 251147"/>
                <a:gd name="connsiteX75" fmla="*/ 280 w 263425"/>
                <a:gd name="connsiteY75" fmla="*/ 172221 h 251147"/>
                <a:gd name="connsiteX76" fmla="*/ 2512 w 263425"/>
                <a:gd name="connsiteY76" fmla="*/ 174454 h 251147"/>
                <a:gd name="connsiteX77" fmla="*/ 35998 w 263425"/>
                <a:gd name="connsiteY77" fmla="*/ 129805 h 251147"/>
                <a:gd name="connsiteX78" fmla="*/ 34882 w 263425"/>
                <a:gd name="connsiteY78" fmla="*/ 242542 h 251147"/>
                <a:gd name="connsiteX79" fmla="*/ 34882 w 263425"/>
                <a:gd name="connsiteY79" fmla="*/ 242542 h 25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63425" h="251147">
                  <a:moveTo>
                    <a:pt x="147619" y="99667"/>
                  </a:moveTo>
                  <a:lnTo>
                    <a:pt x="181106" y="99667"/>
                  </a:lnTo>
                  <a:lnTo>
                    <a:pt x="181106" y="154362"/>
                  </a:lnTo>
                  <a:lnTo>
                    <a:pt x="147619" y="154362"/>
                  </a:lnTo>
                  <a:lnTo>
                    <a:pt x="147619" y="99667"/>
                  </a:lnTo>
                  <a:close/>
                  <a:moveTo>
                    <a:pt x="174408" y="12603"/>
                  </a:moveTo>
                  <a:lnTo>
                    <a:pt x="152084" y="325"/>
                  </a:lnTo>
                  <a:cubicBezTo>
                    <a:pt x="149108" y="15208"/>
                    <a:pt x="143713" y="33439"/>
                    <a:pt x="135899" y="55019"/>
                  </a:cubicBezTo>
                  <a:cubicBezTo>
                    <a:pt x="128086" y="76599"/>
                    <a:pt x="118970" y="97063"/>
                    <a:pt x="108552" y="116411"/>
                  </a:cubicBezTo>
                  <a:lnTo>
                    <a:pt x="111901" y="119759"/>
                  </a:lnTo>
                  <a:cubicBezTo>
                    <a:pt x="119342" y="110830"/>
                    <a:pt x="126783" y="100412"/>
                    <a:pt x="134225" y="88505"/>
                  </a:cubicBezTo>
                  <a:lnTo>
                    <a:pt x="134225" y="231380"/>
                  </a:lnTo>
                  <a:cubicBezTo>
                    <a:pt x="134225" y="244775"/>
                    <a:pt x="142782" y="251472"/>
                    <a:pt x="159898" y="251472"/>
                  </a:cubicBezTo>
                  <a:lnTo>
                    <a:pt x="226870" y="251472"/>
                  </a:lnTo>
                  <a:cubicBezTo>
                    <a:pt x="235800" y="251472"/>
                    <a:pt x="243055" y="250728"/>
                    <a:pt x="248636" y="249240"/>
                  </a:cubicBezTo>
                  <a:cubicBezTo>
                    <a:pt x="254217" y="247751"/>
                    <a:pt x="259240" y="242915"/>
                    <a:pt x="263705" y="234729"/>
                  </a:cubicBezTo>
                  <a:cubicBezTo>
                    <a:pt x="257008" y="232497"/>
                    <a:pt x="252729" y="227846"/>
                    <a:pt x="250869" y="220776"/>
                  </a:cubicBezTo>
                  <a:cubicBezTo>
                    <a:pt x="249008" y="213707"/>
                    <a:pt x="248078" y="203847"/>
                    <a:pt x="248078" y="191197"/>
                  </a:cubicBezTo>
                  <a:lnTo>
                    <a:pt x="243614" y="191197"/>
                  </a:lnTo>
                  <a:cubicBezTo>
                    <a:pt x="243613" y="203847"/>
                    <a:pt x="242683" y="215009"/>
                    <a:pt x="240823" y="224683"/>
                  </a:cubicBezTo>
                  <a:cubicBezTo>
                    <a:pt x="238962" y="234357"/>
                    <a:pt x="234311" y="239194"/>
                    <a:pt x="226870" y="239194"/>
                  </a:cubicBezTo>
                  <a:lnTo>
                    <a:pt x="165479" y="239194"/>
                  </a:lnTo>
                  <a:cubicBezTo>
                    <a:pt x="152828" y="239194"/>
                    <a:pt x="146503" y="234357"/>
                    <a:pt x="146503" y="224683"/>
                  </a:cubicBezTo>
                  <a:lnTo>
                    <a:pt x="146503" y="159943"/>
                  </a:lnTo>
                  <a:lnTo>
                    <a:pt x="181106" y="159943"/>
                  </a:lnTo>
                  <a:lnTo>
                    <a:pt x="181106" y="169989"/>
                  </a:lnTo>
                  <a:lnTo>
                    <a:pt x="195616" y="163291"/>
                  </a:lnTo>
                  <a:cubicBezTo>
                    <a:pt x="194873" y="152130"/>
                    <a:pt x="194500" y="132410"/>
                    <a:pt x="194500" y="104132"/>
                  </a:cubicBezTo>
                  <a:lnTo>
                    <a:pt x="203430" y="97435"/>
                  </a:lnTo>
                  <a:lnTo>
                    <a:pt x="190035" y="84041"/>
                  </a:lnTo>
                  <a:lnTo>
                    <a:pt x="179990" y="94086"/>
                  </a:lnTo>
                  <a:lnTo>
                    <a:pt x="146503" y="94086"/>
                  </a:lnTo>
                  <a:lnTo>
                    <a:pt x="136457" y="85157"/>
                  </a:lnTo>
                  <a:lnTo>
                    <a:pt x="153200" y="51670"/>
                  </a:lnTo>
                  <a:lnTo>
                    <a:pt x="229103" y="51670"/>
                  </a:lnTo>
                  <a:lnTo>
                    <a:pt x="229103" y="167756"/>
                  </a:lnTo>
                  <a:cubicBezTo>
                    <a:pt x="229103" y="172221"/>
                    <a:pt x="228172" y="175198"/>
                    <a:pt x="226312" y="176686"/>
                  </a:cubicBezTo>
                  <a:cubicBezTo>
                    <a:pt x="224452" y="178174"/>
                    <a:pt x="210871" y="177430"/>
                    <a:pt x="185571" y="174454"/>
                  </a:cubicBezTo>
                  <a:lnTo>
                    <a:pt x="185571" y="178918"/>
                  </a:lnTo>
                  <a:cubicBezTo>
                    <a:pt x="196732" y="181895"/>
                    <a:pt x="204360" y="184872"/>
                    <a:pt x="208453" y="187848"/>
                  </a:cubicBezTo>
                  <a:cubicBezTo>
                    <a:pt x="212546" y="190825"/>
                    <a:pt x="215708" y="195662"/>
                    <a:pt x="217941" y="202359"/>
                  </a:cubicBezTo>
                  <a:cubicBezTo>
                    <a:pt x="229103" y="198638"/>
                    <a:pt x="236172" y="194359"/>
                    <a:pt x="239149" y="189522"/>
                  </a:cubicBezTo>
                  <a:cubicBezTo>
                    <a:pt x="242125" y="184686"/>
                    <a:pt x="243613" y="178546"/>
                    <a:pt x="243614" y="171105"/>
                  </a:cubicBezTo>
                  <a:lnTo>
                    <a:pt x="243614" y="58368"/>
                  </a:lnTo>
                  <a:lnTo>
                    <a:pt x="253659" y="51670"/>
                  </a:lnTo>
                  <a:lnTo>
                    <a:pt x="238032" y="36043"/>
                  </a:lnTo>
                  <a:lnTo>
                    <a:pt x="227987" y="46089"/>
                  </a:lnTo>
                  <a:lnTo>
                    <a:pt x="155433" y="46089"/>
                  </a:lnTo>
                  <a:cubicBezTo>
                    <a:pt x="164362" y="26742"/>
                    <a:pt x="170688" y="15580"/>
                    <a:pt x="174408" y="12603"/>
                  </a:cubicBezTo>
                  <a:lnTo>
                    <a:pt x="174408" y="12603"/>
                  </a:lnTo>
                  <a:close/>
                  <a:moveTo>
                    <a:pt x="49393" y="101900"/>
                  </a:moveTo>
                  <a:lnTo>
                    <a:pt x="87344" y="101900"/>
                  </a:lnTo>
                  <a:lnTo>
                    <a:pt x="87344" y="197894"/>
                  </a:lnTo>
                  <a:lnTo>
                    <a:pt x="49393" y="197894"/>
                  </a:lnTo>
                  <a:lnTo>
                    <a:pt x="49393" y="101900"/>
                  </a:lnTo>
                  <a:close/>
                  <a:moveTo>
                    <a:pt x="34882" y="242542"/>
                  </a:moveTo>
                  <a:lnTo>
                    <a:pt x="49393" y="235845"/>
                  </a:lnTo>
                  <a:lnTo>
                    <a:pt x="49393" y="203475"/>
                  </a:lnTo>
                  <a:lnTo>
                    <a:pt x="87344" y="203475"/>
                  </a:lnTo>
                  <a:lnTo>
                    <a:pt x="87344" y="223567"/>
                  </a:lnTo>
                  <a:lnTo>
                    <a:pt x="101855" y="214637"/>
                  </a:lnTo>
                  <a:cubicBezTo>
                    <a:pt x="101111" y="199010"/>
                    <a:pt x="100738" y="162919"/>
                    <a:pt x="100739" y="106365"/>
                  </a:cubicBezTo>
                  <a:lnTo>
                    <a:pt x="110784" y="100784"/>
                  </a:lnTo>
                  <a:lnTo>
                    <a:pt x="96274" y="86273"/>
                  </a:lnTo>
                  <a:lnTo>
                    <a:pt x="86228" y="96319"/>
                  </a:lnTo>
                  <a:lnTo>
                    <a:pt x="49393" y="96319"/>
                  </a:lnTo>
                  <a:cubicBezTo>
                    <a:pt x="55346" y="76971"/>
                    <a:pt x="60927" y="54647"/>
                    <a:pt x="66136" y="29346"/>
                  </a:cubicBezTo>
                  <a:lnTo>
                    <a:pt x="118598" y="29346"/>
                  </a:lnTo>
                  <a:lnTo>
                    <a:pt x="100739" y="11487"/>
                  </a:lnTo>
                  <a:lnTo>
                    <a:pt x="88460" y="23765"/>
                  </a:lnTo>
                  <a:lnTo>
                    <a:pt x="4744" y="23765"/>
                  </a:lnTo>
                  <a:lnTo>
                    <a:pt x="13674" y="32695"/>
                  </a:lnTo>
                  <a:cubicBezTo>
                    <a:pt x="20371" y="30463"/>
                    <a:pt x="27813" y="29346"/>
                    <a:pt x="35998" y="29346"/>
                  </a:cubicBezTo>
                  <a:lnTo>
                    <a:pt x="50509" y="29346"/>
                  </a:lnTo>
                  <a:cubicBezTo>
                    <a:pt x="45300" y="59112"/>
                    <a:pt x="38975" y="84971"/>
                    <a:pt x="31533" y="106923"/>
                  </a:cubicBezTo>
                  <a:cubicBezTo>
                    <a:pt x="24092" y="128875"/>
                    <a:pt x="13674" y="150641"/>
                    <a:pt x="280" y="172221"/>
                  </a:cubicBezTo>
                  <a:lnTo>
                    <a:pt x="2512" y="174454"/>
                  </a:lnTo>
                  <a:cubicBezTo>
                    <a:pt x="12186" y="165524"/>
                    <a:pt x="23348" y="150641"/>
                    <a:pt x="35998" y="129805"/>
                  </a:cubicBezTo>
                  <a:cubicBezTo>
                    <a:pt x="35998" y="192313"/>
                    <a:pt x="35626" y="229892"/>
                    <a:pt x="34882" y="242542"/>
                  </a:cubicBezTo>
                  <a:lnTo>
                    <a:pt x="34882" y="242542"/>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634" name="Graphic 2">
            <a:extLst>
              <a:ext uri="{FF2B5EF4-FFF2-40B4-BE49-F238E27FC236}">
                <a16:creationId xmlns:a16="http://schemas.microsoft.com/office/drawing/2014/main" id="{52929F15-5848-40DB-E57B-C1CED00C6268}"/>
              </a:ext>
            </a:extLst>
          </p:cNvPr>
          <p:cNvGrpSpPr/>
          <p:nvPr/>
        </p:nvGrpSpPr>
        <p:grpSpPr>
          <a:xfrm>
            <a:off x="1488506" y="2136093"/>
            <a:ext cx="464343" cy="464343"/>
            <a:chOff x="4712698" y="2330053"/>
            <a:chExt cx="464343" cy="464343"/>
          </a:xfrm>
        </p:grpSpPr>
        <p:sp>
          <p:nvSpPr>
            <p:cNvPr id="1635" name="Freeform: Shape 1634">
              <a:extLst>
                <a:ext uri="{FF2B5EF4-FFF2-40B4-BE49-F238E27FC236}">
                  <a16:creationId xmlns:a16="http://schemas.microsoft.com/office/drawing/2014/main" id="{169BA70E-9091-63CD-2EAB-B0842C231E53}"/>
                </a:ext>
              </a:extLst>
            </p:cNvPr>
            <p:cNvSpPr/>
            <p:nvPr/>
          </p:nvSpPr>
          <p:spPr>
            <a:xfrm>
              <a:off x="4712698" y="2330053"/>
              <a:ext cx="464343" cy="464343"/>
            </a:xfrm>
            <a:custGeom>
              <a:avLst/>
              <a:gdLst>
                <a:gd name="connsiteX0" fmla="*/ 464480 w 464343"/>
                <a:gd name="connsiteY0" fmla="*/ 232368 h 464343"/>
                <a:gd name="connsiteX1" fmla="*/ 232309 w 464343"/>
                <a:gd name="connsiteY1" fmla="*/ 464540 h 464343"/>
                <a:gd name="connsiteX2" fmla="*/ 137 w 464343"/>
                <a:gd name="connsiteY2" fmla="*/ 232368 h 464343"/>
                <a:gd name="connsiteX3" fmla="*/ 232309 w 464343"/>
                <a:gd name="connsiteY3" fmla="*/ 197 h 464343"/>
                <a:gd name="connsiteX4" fmla="*/ 464480 w 464343"/>
                <a:gd name="connsiteY4" fmla="*/ 23236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480" y="232368"/>
                  </a:moveTo>
                  <a:cubicBezTo>
                    <a:pt x="464480" y="360527"/>
                    <a:pt x="360467" y="464540"/>
                    <a:pt x="232309" y="464540"/>
                  </a:cubicBezTo>
                  <a:cubicBezTo>
                    <a:pt x="104150" y="464540"/>
                    <a:pt x="137" y="360527"/>
                    <a:pt x="137" y="232368"/>
                  </a:cubicBezTo>
                  <a:cubicBezTo>
                    <a:pt x="137" y="104210"/>
                    <a:pt x="104150" y="197"/>
                    <a:pt x="232309" y="197"/>
                  </a:cubicBezTo>
                  <a:cubicBezTo>
                    <a:pt x="360467" y="197"/>
                    <a:pt x="464480" y="104210"/>
                    <a:pt x="464480" y="23236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36" name="Freeform: Shape 1635">
              <a:extLst>
                <a:ext uri="{FF2B5EF4-FFF2-40B4-BE49-F238E27FC236}">
                  <a16:creationId xmlns:a16="http://schemas.microsoft.com/office/drawing/2014/main" id="{6042E1C9-58B7-E7D8-C6A3-3DC97F4FFB62}"/>
                </a:ext>
              </a:extLst>
            </p:cNvPr>
            <p:cNvSpPr/>
            <p:nvPr/>
          </p:nvSpPr>
          <p:spPr>
            <a:xfrm>
              <a:off x="4747320" y="2364675"/>
              <a:ext cx="395099" cy="395099"/>
            </a:xfrm>
            <a:custGeom>
              <a:avLst/>
              <a:gdLst>
                <a:gd name="connsiteX0" fmla="*/ 395236 w 395099"/>
                <a:gd name="connsiteY0" fmla="*/ 197746 h 395099"/>
                <a:gd name="connsiteX1" fmla="*/ 197686 w 395099"/>
                <a:gd name="connsiteY1" fmla="*/ 395296 h 395099"/>
                <a:gd name="connsiteX2" fmla="*/ 137 w 395099"/>
                <a:gd name="connsiteY2" fmla="*/ 197746 h 395099"/>
                <a:gd name="connsiteX3" fmla="*/ 197686 w 395099"/>
                <a:gd name="connsiteY3" fmla="*/ 197 h 395099"/>
                <a:gd name="connsiteX4" fmla="*/ 395236 w 395099"/>
                <a:gd name="connsiteY4" fmla="*/ 19774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236" y="197746"/>
                  </a:moveTo>
                  <a:cubicBezTo>
                    <a:pt x="395236" y="306850"/>
                    <a:pt x="306790" y="395296"/>
                    <a:pt x="197686" y="395296"/>
                  </a:cubicBezTo>
                  <a:cubicBezTo>
                    <a:pt x="88583" y="395296"/>
                    <a:pt x="137" y="306850"/>
                    <a:pt x="137" y="197746"/>
                  </a:cubicBezTo>
                  <a:cubicBezTo>
                    <a:pt x="137" y="88643"/>
                    <a:pt x="88583" y="197"/>
                    <a:pt x="197686" y="197"/>
                  </a:cubicBezTo>
                  <a:cubicBezTo>
                    <a:pt x="306790" y="197"/>
                    <a:pt x="395236" y="88643"/>
                    <a:pt x="395236" y="197746"/>
                  </a:cubicBezTo>
                  <a:close/>
                </a:path>
              </a:pathLst>
            </a:custGeom>
            <a:noFill/>
            <a:ln w="19050" cap="rnd">
              <a:solidFill>
                <a:srgbClr val="000000"/>
              </a:solidFill>
              <a:prstDash val="solid"/>
              <a:bevel/>
            </a:ln>
          </p:spPr>
          <p:txBody>
            <a:bodyPr rtlCol="0" anchor="ctr"/>
            <a:lstStyle/>
            <a:p>
              <a:endParaRPr lang="en-US"/>
            </a:p>
          </p:txBody>
        </p:sp>
        <p:sp>
          <p:nvSpPr>
            <p:cNvPr id="1637" name="Freeform: Shape 1636">
              <a:extLst>
                <a:ext uri="{FF2B5EF4-FFF2-40B4-BE49-F238E27FC236}">
                  <a16:creationId xmlns:a16="http://schemas.microsoft.com/office/drawing/2014/main" id="{E619F5C5-4BCB-D731-A8CD-87843A9EFB28}"/>
                </a:ext>
              </a:extLst>
            </p:cNvPr>
            <p:cNvSpPr/>
            <p:nvPr/>
          </p:nvSpPr>
          <p:spPr>
            <a:xfrm>
              <a:off x="4816505" y="2425042"/>
              <a:ext cx="256728" cy="262309"/>
            </a:xfrm>
            <a:custGeom>
              <a:avLst/>
              <a:gdLst>
                <a:gd name="connsiteX0" fmla="*/ 73262 w 256728"/>
                <a:gd name="connsiteY0" fmla="*/ 47183 h 262309"/>
                <a:gd name="connsiteX1" fmla="*/ 55961 w 256728"/>
                <a:gd name="connsiteY1" fmla="*/ 94622 h 262309"/>
                <a:gd name="connsiteX2" fmla="*/ 18568 w 256728"/>
                <a:gd name="connsiteY2" fmla="*/ 148758 h 262309"/>
                <a:gd name="connsiteX3" fmla="*/ 21917 w 256728"/>
                <a:gd name="connsiteY3" fmla="*/ 150990 h 262309"/>
                <a:gd name="connsiteX4" fmla="*/ 74379 w 256728"/>
                <a:gd name="connsiteY4" fmla="*/ 89599 h 262309"/>
                <a:gd name="connsiteX5" fmla="*/ 97261 w 256728"/>
                <a:gd name="connsiteY5" fmla="*/ 123643 h 262309"/>
                <a:gd name="connsiteX6" fmla="*/ 108981 w 256728"/>
                <a:gd name="connsiteY6" fmla="*/ 126992 h 262309"/>
                <a:gd name="connsiteX7" fmla="*/ 108981 w 256728"/>
                <a:gd name="connsiteY7" fmla="*/ 107458 h 262309"/>
                <a:gd name="connsiteX8" fmla="*/ 76611 w 256728"/>
                <a:gd name="connsiteY8" fmla="*/ 85134 h 262309"/>
                <a:gd name="connsiteX9" fmla="*/ 85541 w 256728"/>
                <a:gd name="connsiteY9" fmla="*/ 70065 h 262309"/>
                <a:gd name="connsiteX10" fmla="*/ 96703 w 256728"/>
                <a:gd name="connsiteY10" fmla="*/ 60577 h 262309"/>
                <a:gd name="connsiteX11" fmla="*/ 73262 w 256728"/>
                <a:gd name="connsiteY11" fmla="*/ 47183 h 262309"/>
                <a:gd name="connsiteX12" fmla="*/ 187116 w 256728"/>
                <a:gd name="connsiteY12" fmla="*/ 61693 h 262309"/>
                <a:gd name="connsiteX13" fmla="*/ 164792 w 256728"/>
                <a:gd name="connsiteY13" fmla="*/ 47183 h 262309"/>
                <a:gd name="connsiteX14" fmla="*/ 144142 w 256728"/>
                <a:gd name="connsiteY14" fmla="*/ 95180 h 262309"/>
                <a:gd name="connsiteX15" fmla="*/ 103400 w 256728"/>
                <a:gd name="connsiteY15" fmla="*/ 147642 h 262309"/>
                <a:gd name="connsiteX16" fmla="*/ 106749 w 256728"/>
                <a:gd name="connsiteY16" fmla="*/ 149874 h 262309"/>
                <a:gd name="connsiteX17" fmla="*/ 120143 w 256728"/>
                <a:gd name="connsiteY17" fmla="*/ 139828 h 262309"/>
                <a:gd name="connsiteX18" fmla="*/ 120143 w 256728"/>
                <a:gd name="connsiteY18" fmla="*/ 166617 h 262309"/>
                <a:gd name="connsiteX19" fmla="*/ -407 w 256728"/>
                <a:gd name="connsiteY19" fmla="*/ 166617 h 262309"/>
                <a:gd name="connsiteX20" fmla="*/ 8522 w 256728"/>
                <a:gd name="connsiteY20" fmla="*/ 175547 h 262309"/>
                <a:gd name="connsiteX21" fmla="*/ 30846 w 256728"/>
                <a:gd name="connsiteY21" fmla="*/ 172198 h 262309"/>
                <a:gd name="connsiteX22" fmla="*/ 120143 w 256728"/>
                <a:gd name="connsiteY22" fmla="*/ 172198 h 262309"/>
                <a:gd name="connsiteX23" fmla="*/ 120143 w 256728"/>
                <a:gd name="connsiteY23" fmla="*/ 232474 h 262309"/>
                <a:gd name="connsiteX24" fmla="*/ 119027 w 256728"/>
                <a:gd name="connsiteY24" fmla="*/ 262611 h 262309"/>
                <a:gd name="connsiteX25" fmla="*/ 136887 w 256728"/>
                <a:gd name="connsiteY25" fmla="*/ 255914 h 262309"/>
                <a:gd name="connsiteX26" fmla="*/ 135770 w 256728"/>
                <a:gd name="connsiteY26" fmla="*/ 228009 h 262309"/>
                <a:gd name="connsiteX27" fmla="*/ 135770 w 256728"/>
                <a:gd name="connsiteY27" fmla="*/ 172198 h 262309"/>
                <a:gd name="connsiteX28" fmla="*/ 256321 w 256728"/>
                <a:gd name="connsiteY28" fmla="*/ 172198 h 262309"/>
                <a:gd name="connsiteX29" fmla="*/ 236229 w 256728"/>
                <a:gd name="connsiteY29" fmla="*/ 149874 h 262309"/>
                <a:gd name="connsiteX30" fmla="*/ 219486 w 256728"/>
                <a:gd name="connsiteY30" fmla="*/ 166617 h 262309"/>
                <a:gd name="connsiteX31" fmla="*/ 135770 w 256728"/>
                <a:gd name="connsiteY31" fmla="*/ 166617 h 262309"/>
                <a:gd name="connsiteX32" fmla="*/ 135770 w 256728"/>
                <a:gd name="connsiteY32" fmla="*/ 155455 h 262309"/>
                <a:gd name="connsiteX33" fmla="*/ 145816 w 256728"/>
                <a:gd name="connsiteY33" fmla="*/ 147642 h 262309"/>
                <a:gd name="connsiteX34" fmla="*/ 122376 w 256728"/>
                <a:gd name="connsiteY34" fmla="*/ 137596 h 262309"/>
                <a:gd name="connsiteX35" fmla="*/ 162559 w 256728"/>
                <a:gd name="connsiteY35" fmla="*/ 92947 h 262309"/>
                <a:gd name="connsiteX36" fmla="*/ 186000 w 256728"/>
                <a:gd name="connsiteY36" fmla="*/ 118620 h 262309"/>
                <a:gd name="connsiteX37" fmla="*/ 199394 w 256728"/>
                <a:gd name="connsiteY37" fmla="*/ 140944 h 262309"/>
                <a:gd name="connsiteX38" fmla="*/ 211115 w 256728"/>
                <a:gd name="connsiteY38" fmla="*/ 138712 h 262309"/>
                <a:gd name="connsiteX39" fmla="*/ 206092 w 256728"/>
                <a:gd name="connsiteY39" fmla="*/ 115272 h 262309"/>
                <a:gd name="connsiteX40" fmla="*/ 164792 w 256728"/>
                <a:gd name="connsiteY40" fmla="*/ 88482 h 262309"/>
                <a:gd name="connsiteX41" fmla="*/ 174280 w 256728"/>
                <a:gd name="connsiteY41" fmla="*/ 73972 h 262309"/>
                <a:gd name="connsiteX42" fmla="*/ 187116 w 256728"/>
                <a:gd name="connsiteY42" fmla="*/ 61693 h 262309"/>
                <a:gd name="connsiteX43" fmla="*/ 187116 w 256728"/>
                <a:gd name="connsiteY43" fmla="*/ 61693 h 262309"/>
                <a:gd name="connsiteX44" fmla="*/ 111214 w 256728"/>
                <a:gd name="connsiteY44" fmla="*/ 302 h 262309"/>
                <a:gd name="connsiteX45" fmla="*/ 107865 w 256728"/>
                <a:gd name="connsiteY45" fmla="*/ 3650 h 262309"/>
                <a:gd name="connsiteX46" fmla="*/ 122376 w 256728"/>
                <a:gd name="connsiteY46" fmla="*/ 38253 h 262309"/>
                <a:gd name="connsiteX47" fmla="*/ 11871 w 256728"/>
                <a:gd name="connsiteY47" fmla="*/ 38253 h 262309"/>
                <a:gd name="connsiteX48" fmla="*/ 20801 w 256728"/>
                <a:gd name="connsiteY48" fmla="*/ 47183 h 262309"/>
                <a:gd name="connsiteX49" fmla="*/ 43125 w 256728"/>
                <a:gd name="connsiteY49" fmla="*/ 43834 h 262309"/>
                <a:gd name="connsiteX50" fmla="*/ 235113 w 256728"/>
                <a:gd name="connsiteY50" fmla="*/ 43834 h 262309"/>
                <a:gd name="connsiteX51" fmla="*/ 213905 w 256728"/>
                <a:gd name="connsiteY51" fmla="*/ 21510 h 262309"/>
                <a:gd name="connsiteX52" fmla="*/ 197162 w 256728"/>
                <a:gd name="connsiteY52" fmla="*/ 38253 h 262309"/>
                <a:gd name="connsiteX53" fmla="*/ 130189 w 256728"/>
                <a:gd name="connsiteY53" fmla="*/ 38253 h 262309"/>
                <a:gd name="connsiteX54" fmla="*/ 136887 w 256728"/>
                <a:gd name="connsiteY54" fmla="*/ 20394 h 262309"/>
                <a:gd name="connsiteX55" fmla="*/ 111214 w 256728"/>
                <a:gd name="connsiteY55" fmla="*/ 302 h 262309"/>
                <a:gd name="connsiteX56" fmla="*/ 111214 w 256728"/>
                <a:gd name="connsiteY56" fmla="*/ 302 h 26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56728" h="262309">
                  <a:moveTo>
                    <a:pt x="73262" y="47183"/>
                  </a:moveTo>
                  <a:cubicBezTo>
                    <a:pt x="71030" y="59089"/>
                    <a:pt x="65263" y="74902"/>
                    <a:pt x="55961" y="94622"/>
                  </a:cubicBezTo>
                  <a:cubicBezTo>
                    <a:pt x="46659" y="114341"/>
                    <a:pt x="34195" y="132387"/>
                    <a:pt x="18568" y="148758"/>
                  </a:cubicBezTo>
                  <a:lnTo>
                    <a:pt x="21917" y="150990"/>
                  </a:lnTo>
                  <a:cubicBezTo>
                    <a:pt x="39776" y="139084"/>
                    <a:pt x="57263" y="118620"/>
                    <a:pt x="74379" y="89599"/>
                  </a:cubicBezTo>
                  <a:cubicBezTo>
                    <a:pt x="86285" y="102249"/>
                    <a:pt x="93912" y="113597"/>
                    <a:pt x="97261" y="123643"/>
                  </a:cubicBezTo>
                  <a:cubicBezTo>
                    <a:pt x="100610" y="133689"/>
                    <a:pt x="104516" y="134805"/>
                    <a:pt x="108981" y="126992"/>
                  </a:cubicBezTo>
                  <a:cubicBezTo>
                    <a:pt x="113446" y="119178"/>
                    <a:pt x="113446" y="112667"/>
                    <a:pt x="108981" y="107458"/>
                  </a:cubicBezTo>
                  <a:cubicBezTo>
                    <a:pt x="104516" y="102249"/>
                    <a:pt x="93726" y="94808"/>
                    <a:pt x="76611" y="85134"/>
                  </a:cubicBezTo>
                  <a:cubicBezTo>
                    <a:pt x="80332" y="78437"/>
                    <a:pt x="83308" y="73414"/>
                    <a:pt x="85541" y="70065"/>
                  </a:cubicBezTo>
                  <a:cubicBezTo>
                    <a:pt x="87773" y="66716"/>
                    <a:pt x="91494" y="63554"/>
                    <a:pt x="96703" y="60577"/>
                  </a:cubicBezTo>
                  <a:lnTo>
                    <a:pt x="73262" y="47183"/>
                  </a:lnTo>
                  <a:close/>
                  <a:moveTo>
                    <a:pt x="187116" y="61693"/>
                  </a:moveTo>
                  <a:lnTo>
                    <a:pt x="164792" y="47183"/>
                  </a:lnTo>
                  <a:cubicBezTo>
                    <a:pt x="160327" y="62810"/>
                    <a:pt x="153444" y="78809"/>
                    <a:pt x="144142" y="95180"/>
                  </a:cubicBezTo>
                  <a:cubicBezTo>
                    <a:pt x="134840" y="111551"/>
                    <a:pt x="121260" y="129038"/>
                    <a:pt x="103400" y="147642"/>
                  </a:cubicBezTo>
                  <a:lnTo>
                    <a:pt x="106749" y="149874"/>
                  </a:lnTo>
                  <a:cubicBezTo>
                    <a:pt x="111214" y="146898"/>
                    <a:pt x="115678" y="143549"/>
                    <a:pt x="120143" y="139828"/>
                  </a:cubicBezTo>
                  <a:lnTo>
                    <a:pt x="120143" y="166617"/>
                  </a:lnTo>
                  <a:lnTo>
                    <a:pt x="-407" y="166617"/>
                  </a:lnTo>
                  <a:lnTo>
                    <a:pt x="8522" y="175547"/>
                  </a:lnTo>
                  <a:cubicBezTo>
                    <a:pt x="15220" y="173315"/>
                    <a:pt x="22661" y="172198"/>
                    <a:pt x="30846" y="172198"/>
                  </a:cubicBezTo>
                  <a:lnTo>
                    <a:pt x="120143" y="172198"/>
                  </a:lnTo>
                  <a:lnTo>
                    <a:pt x="120143" y="232474"/>
                  </a:lnTo>
                  <a:cubicBezTo>
                    <a:pt x="120143" y="236938"/>
                    <a:pt x="119771" y="246984"/>
                    <a:pt x="119027" y="262611"/>
                  </a:cubicBezTo>
                  <a:lnTo>
                    <a:pt x="136887" y="255914"/>
                  </a:lnTo>
                  <a:cubicBezTo>
                    <a:pt x="136142" y="241775"/>
                    <a:pt x="135770" y="232474"/>
                    <a:pt x="135770" y="228009"/>
                  </a:cubicBezTo>
                  <a:lnTo>
                    <a:pt x="135770" y="172198"/>
                  </a:lnTo>
                  <a:lnTo>
                    <a:pt x="256321" y="172198"/>
                  </a:lnTo>
                  <a:lnTo>
                    <a:pt x="236229" y="149874"/>
                  </a:lnTo>
                  <a:lnTo>
                    <a:pt x="219486" y="166617"/>
                  </a:lnTo>
                  <a:lnTo>
                    <a:pt x="135770" y="166617"/>
                  </a:lnTo>
                  <a:lnTo>
                    <a:pt x="135770" y="155455"/>
                  </a:lnTo>
                  <a:lnTo>
                    <a:pt x="145816" y="147642"/>
                  </a:lnTo>
                  <a:lnTo>
                    <a:pt x="122376" y="137596"/>
                  </a:lnTo>
                  <a:cubicBezTo>
                    <a:pt x="138003" y="122713"/>
                    <a:pt x="151397" y="107830"/>
                    <a:pt x="162559" y="92947"/>
                  </a:cubicBezTo>
                  <a:cubicBezTo>
                    <a:pt x="172233" y="101877"/>
                    <a:pt x="180047" y="110435"/>
                    <a:pt x="186000" y="118620"/>
                  </a:cubicBezTo>
                  <a:cubicBezTo>
                    <a:pt x="191952" y="126806"/>
                    <a:pt x="196417" y="134247"/>
                    <a:pt x="199394" y="140944"/>
                  </a:cubicBezTo>
                  <a:cubicBezTo>
                    <a:pt x="202371" y="147642"/>
                    <a:pt x="206278" y="146898"/>
                    <a:pt x="211115" y="138712"/>
                  </a:cubicBezTo>
                  <a:cubicBezTo>
                    <a:pt x="215951" y="130526"/>
                    <a:pt x="214277" y="122713"/>
                    <a:pt x="206092" y="115272"/>
                  </a:cubicBezTo>
                  <a:cubicBezTo>
                    <a:pt x="197906" y="107830"/>
                    <a:pt x="184139" y="98901"/>
                    <a:pt x="164792" y="88482"/>
                  </a:cubicBezTo>
                  <a:cubicBezTo>
                    <a:pt x="167768" y="84018"/>
                    <a:pt x="170931" y="79181"/>
                    <a:pt x="174280" y="73972"/>
                  </a:cubicBezTo>
                  <a:cubicBezTo>
                    <a:pt x="177628" y="68763"/>
                    <a:pt x="181907" y="64670"/>
                    <a:pt x="187116" y="61693"/>
                  </a:cubicBezTo>
                  <a:lnTo>
                    <a:pt x="187116" y="61693"/>
                  </a:lnTo>
                  <a:close/>
                  <a:moveTo>
                    <a:pt x="111214" y="302"/>
                  </a:moveTo>
                  <a:lnTo>
                    <a:pt x="107865" y="3650"/>
                  </a:lnTo>
                  <a:cubicBezTo>
                    <a:pt x="116795" y="15557"/>
                    <a:pt x="121632" y="27091"/>
                    <a:pt x="122376" y="38253"/>
                  </a:cubicBezTo>
                  <a:lnTo>
                    <a:pt x="11871" y="38253"/>
                  </a:lnTo>
                  <a:lnTo>
                    <a:pt x="20801" y="47183"/>
                  </a:lnTo>
                  <a:cubicBezTo>
                    <a:pt x="27498" y="44950"/>
                    <a:pt x="34939" y="43834"/>
                    <a:pt x="43125" y="43834"/>
                  </a:cubicBezTo>
                  <a:lnTo>
                    <a:pt x="235113" y="43834"/>
                  </a:lnTo>
                  <a:lnTo>
                    <a:pt x="213905" y="21510"/>
                  </a:lnTo>
                  <a:lnTo>
                    <a:pt x="197162" y="38253"/>
                  </a:lnTo>
                  <a:lnTo>
                    <a:pt x="130189" y="38253"/>
                  </a:lnTo>
                  <a:cubicBezTo>
                    <a:pt x="136887" y="32300"/>
                    <a:pt x="139119" y="26347"/>
                    <a:pt x="136887" y="20394"/>
                  </a:cubicBezTo>
                  <a:cubicBezTo>
                    <a:pt x="134654" y="14441"/>
                    <a:pt x="126096" y="7743"/>
                    <a:pt x="111214" y="302"/>
                  </a:cubicBezTo>
                  <a:lnTo>
                    <a:pt x="111214" y="302"/>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638" name="Graphic 2">
            <a:extLst>
              <a:ext uri="{FF2B5EF4-FFF2-40B4-BE49-F238E27FC236}">
                <a16:creationId xmlns:a16="http://schemas.microsoft.com/office/drawing/2014/main" id="{E94633FB-8B73-BE19-CFC4-E2EE578A4867}"/>
              </a:ext>
            </a:extLst>
          </p:cNvPr>
          <p:cNvGrpSpPr/>
          <p:nvPr/>
        </p:nvGrpSpPr>
        <p:grpSpPr>
          <a:xfrm>
            <a:off x="2848461" y="2144058"/>
            <a:ext cx="464343" cy="464343"/>
            <a:chOff x="5857093" y="2330053"/>
            <a:chExt cx="464343" cy="464343"/>
          </a:xfrm>
        </p:grpSpPr>
        <p:sp>
          <p:nvSpPr>
            <p:cNvPr id="1639" name="Freeform: Shape 1638">
              <a:extLst>
                <a:ext uri="{FF2B5EF4-FFF2-40B4-BE49-F238E27FC236}">
                  <a16:creationId xmlns:a16="http://schemas.microsoft.com/office/drawing/2014/main" id="{B1F6B73C-E6E3-C9BB-4AE4-C18191EC6F92}"/>
                </a:ext>
              </a:extLst>
            </p:cNvPr>
            <p:cNvSpPr/>
            <p:nvPr/>
          </p:nvSpPr>
          <p:spPr>
            <a:xfrm>
              <a:off x="5857093" y="2330053"/>
              <a:ext cx="464343" cy="464343"/>
            </a:xfrm>
            <a:custGeom>
              <a:avLst/>
              <a:gdLst>
                <a:gd name="connsiteX0" fmla="*/ 464601 w 464343"/>
                <a:gd name="connsiteY0" fmla="*/ 232368 h 464343"/>
                <a:gd name="connsiteX1" fmla="*/ 232429 w 464343"/>
                <a:gd name="connsiteY1" fmla="*/ 464540 h 464343"/>
                <a:gd name="connsiteX2" fmla="*/ 257 w 464343"/>
                <a:gd name="connsiteY2" fmla="*/ 232368 h 464343"/>
                <a:gd name="connsiteX3" fmla="*/ 232429 w 464343"/>
                <a:gd name="connsiteY3" fmla="*/ 197 h 464343"/>
                <a:gd name="connsiteX4" fmla="*/ 464601 w 464343"/>
                <a:gd name="connsiteY4" fmla="*/ 23236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1" y="232368"/>
                  </a:moveTo>
                  <a:cubicBezTo>
                    <a:pt x="464601" y="360527"/>
                    <a:pt x="360588" y="464540"/>
                    <a:pt x="232429" y="464540"/>
                  </a:cubicBezTo>
                  <a:cubicBezTo>
                    <a:pt x="104270" y="464540"/>
                    <a:pt x="257" y="360527"/>
                    <a:pt x="257" y="232368"/>
                  </a:cubicBezTo>
                  <a:cubicBezTo>
                    <a:pt x="257" y="104210"/>
                    <a:pt x="104270" y="197"/>
                    <a:pt x="232429" y="197"/>
                  </a:cubicBezTo>
                  <a:cubicBezTo>
                    <a:pt x="360588" y="197"/>
                    <a:pt x="464601" y="104210"/>
                    <a:pt x="464601" y="23236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40" name="Freeform: Shape 1639">
              <a:extLst>
                <a:ext uri="{FF2B5EF4-FFF2-40B4-BE49-F238E27FC236}">
                  <a16:creationId xmlns:a16="http://schemas.microsoft.com/office/drawing/2014/main" id="{E40E5E8C-BA92-6120-412B-B28C9FFD4105}"/>
                </a:ext>
              </a:extLst>
            </p:cNvPr>
            <p:cNvSpPr/>
            <p:nvPr/>
          </p:nvSpPr>
          <p:spPr>
            <a:xfrm>
              <a:off x="5891715" y="2364675"/>
              <a:ext cx="395099" cy="395099"/>
            </a:xfrm>
            <a:custGeom>
              <a:avLst/>
              <a:gdLst>
                <a:gd name="connsiteX0" fmla="*/ 395356 w 395099"/>
                <a:gd name="connsiteY0" fmla="*/ 197746 h 395099"/>
                <a:gd name="connsiteX1" fmla="*/ 197807 w 395099"/>
                <a:gd name="connsiteY1" fmla="*/ 395296 h 395099"/>
                <a:gd name="connsiteX2" fmla="*/ 257 w 395099"/>
                <a:gd name="connsiteY2" fmla="*/ 197746 h 395099"/>
                <a:gd name="connsiteX3" fmla="*/ 197807 w 395099"/>
                <a:gd name="connsiteY3" fmla="*/ 197 h 395099"/>
                <a:gd name="connsiteX4" fmla="*/ 395356 w 395099"/>
                <a:gd name="connsiteY4" fmla="*/ 19774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746"/>
                  </a:moveTo>
                  <a:cubicBezTo>
                    <a:pt x="395356" y="306850"/>
                    <a:pt x="306910" y="395296"/>
                    <a:pt x="197807" y="395296"/>
                  </a:cubicBezTo>
                  <a:cubicBezTo>
                    <a:pt x="88703" y="395296"/>
                    <a:pt x="257" y="306850"/>
                    <a:pt x="257" y="197746"/>
                  </a:cubicBezTo>
                  <a:cubicBezTo>
                    <a:pt x="257" y="88643"/>
                    <a:pt x="88703" y="197"/>
                    <a:pt x="197807" y="197"/>
                  </a:cubicBezTo>
                  <a:cubicBezTo>
                    <a:pt x="306910" y="197"/>
                    <a:pt x="395356" y="88643"/>
                    <a:pt x="395356" y="197746"/>
                  </a:cubicBezTo>
                  <a:close/>
                </a:path>
              </a:pathLst>
            </a:custGeom>
            <a:noFill/>
            <a:ln w="19050" cap="rnd">
              <a:solidFill>
                <a:srgbClr val="000000"/>
              </a:solidFill>
              <a:prstDash val="solid"/>
              <a:bevel/>
            </a:ln>
          </p:spPr>
          <p:txBody>
            <a:bodyPr rtlCol="0" anchor="ctr"/>
            <a:lstStyle/>
            <a:p>
              <a:endParaRPr lang="en-US"/>
            </a:p>
          </p:txBody>
        </p:sp>
        <p:sp>
          <p:nvSpPr>
            <p:cNvPr id="1641" name="Freeform: Shape 1640">
              <a:extLst>
                <a:ext uri="{FF2B5EF4-FFF2-40B4-BE49-F238E27FC236}">
                  <a16:creationId xmlns:a16="http://schemas.microsoft.com/office/drawing/2014/main" id="{4045AE77-162F-E205-1DF8-6EE32A5EA5D5}"/>
                </a:ext>
              </a:extLst>
            </p:cNvPr>
            <p:cNvSpPr/>
            <p:nvPr/>
          </p:nvSpPr>
          <p:spPr>
            <a:xfrm>
              <a:off x="5960901" y="2425042"/>
              <a:ext cx="256728" cy="262309"/>
            </a:xfrm>
            <a:custGeom>
              <a:avLst/>
              <a:gdLst>
                <a:gd name="connsiteX0" fmla="*/ 73383 w 256728"/>
                <a:gd name="connsiteY0" fmla="*/ 47183 h 262309"/>
                <a:gd name="connsiteX1" fmla="*/ 56081 w 256728"/>
                <a:gd name="connsiteY1" fmla="*/ 94622 h 262309"/>
                <a:gd name="connsiteX2" fmla="*/ 18688 w 256728"/>
                <a:gd name="connsiteY2" fmla="*/ 148758 h 262309"/>
                <a:gd name="connsiteX3" fmla="*/ 22037 w 256728"/>
                <a:gd name="connsiteY3" fmla="*/ 150990 h 262309"/>
                <a:gd name="connsiteX4" fmla="*/ 74499 w 256728"/>
                <a:gd name="connsiteY4" fmla="*/ 89599 h 262309"/>
                <a:gd name="connsiteX5" fmla="*/ 97381 w 256728"/>
                <a:gd name="connsiteY5" fmla="*/ 123643 h 262309"/>
                <a:gd name="connsiteX6" fmla="*/ 109101 w 256728"/>
                <a:gd name="connsiteY6" fmla="*/ 126992 h 262309"/>
                <a:gd name="connsiteX7" fmla="*/ 109101 w 256728"/>
                <a:gd name="connsiteY7" fmla="*/ 107458 h 262309"/>
                <a:gd name="connsiteX8" fmla="*/ 76731 w 256728"/>
                <a:gd name="connsiteY8" fmla="*/ 85134 h 262309"/>
                <a:gd name="connsiteX9" fmla="*/ 85661 w 256728"/>
                <a:gd name="connsiteY9" fmla="*/ 70065 h 262309"/>
                <a:gd name="connsiteX10" fmla="*/ 96823 w 256728"/>
                <a:gd name="connsiteY10" fmla="*/ 60577 h 262309"/>
                <a:gd name="connsiteX11" fmla="*/ 73383 w 256728"/>
                <a:gd name="connsiteY11" fmla="*/ 47183 h 262309"/>
                <a:gd name="connsiteX12" fmla="*/ 187236 w 256728"/>
                <a:gd name="connsiteY12" fmla="*/ 61693 h 262309"/>
                <a:gd name="connsiteX13" fmla="*/ 164912 w 256728"/>
                <a:gd name="connsiteY13" fmla="*/ 47183 h 262309"/>
                <a:gd name="connsiteX14" fmla="*/ 144262 w 256728"/>
                <a:gd name="connsiteY14" fmla="*/ 95180 h 262309"/>
                <a:gd name="connsiteX15" fmla="*/ 103520 w 256728"/>
                <a:gd name="connsiteY15" fmla="*/ 147642 h 262309"/>
                <a:gd name="connsiteX16" fmla="*/ 106869 w 256728"/>
                <a:gd name="connsiteY16" fmla="*/ 149874 h 262309"/>
                <a:gd name="connsiteX17" fmla="*/ 120263 w 256728"/>
                <a:gd name="connsiteY17" fmla="*/ 139828 h 262309"/>
                <a:gd name="connsiteX18" fmla="*/ 120263 w 256728"/>
                <a:gd name="connsiteY18" fmla="*/ 166617 h 262309"/>
                <a:gd name="connsiteX19" fmla="*/ -287 w 256728"/>
                <a:gd name="connsiteY19" fmla="*/ 166617 h 262309"/>
                <a:gd name="connsiteX20" fmla="*/ 8642 w 256728"/>
                <a:gd name="connsiteY20" fmla="*/ 175547 h 262309"/>
                <a:gd name="connsiteX21" fmla="*/ 30967 w 256728"/>
                <a:gd name="connsiteY21" fmla="*/ 172198 h 262309"/>
                <a:gd name="connsiteX22" fmla="*/ 120263 w 256728"/>
                <a:gd name="connsiteY22" fmla="*/ 172198 h 262309"/>
                <a:gd name="connsiteX23" fmla="*/ 120263 w 256728"/>
                <a:gd name="connsiteY23" fmla="*/ 232474 h 262309"/>
                <a:gd name="connsiteX24" fmla="*/ 119147 w 256728"/>
                <a:gd name="connsiteY24" fmla="*/ 262611 h 262309"/>
                <a:gd name="connsiteX25" fmla="*/ 137007 w 256728"/>
                <a:gd name="connsiteY25" fmla="*/ 255914 h 262309"/>
                <a:gd name="connsiteX26" fmla="*/ 135890 w 256728"/>
                <a:gd name="connsiteY26" fmla="*/ 228009 h 262309"/>
                <a:gd name="connsiteX27" fmla="*/ 135890 w 256728"/>
                <a:gd name="connsiteY27" fmla="*/ 172198 h 262309"/>
                <a:gd name="connsiteX28" fmla="*/ 256441 w 256728"/>
                <a:gd name="connsiteY28" fmla="*/ 172198 h 262309"/>
                <a:gd name="connsiteX29" fmla="*/ 236349 w 256728"/>
                <a:gd name="connsiteY29" fmla="*/ 149874 h 262309"/>
                <a:gd name="connsiteX30" fmla="*/ 219606 w 256728"/>
                <a:gd name="connsiteY30" fmla="*/ 166617 h 262309"/>
                <a:gd name="connsiteX31" fmla="*/ 135890 w 256728"/>
                <a:gd name="connsiteY31" fmla="*/ 166617 h 262309"/>
                <a:gd name="connsiteX32" fmla="*/ 135890 w 256728"/>
                <a:gd name="connsiteY32" fmla="*/ 155455 h 262309"/>
                <a:gd name="connsiteX33" fmla="*/ 145936 w 256728"/>
                <a:gd name="connsiteY33" fmla="*/ 147642 h 262309"/>
                <a:gd name="connsiteX34" fmla="*/ 122496 w 256728"/>
                <a:gd name="connsiteY34" fmla="*/ 137596 h 262309"/>
                <a:gd name="connsiteX35" fmla="*/ 162680 w 256728"/>
                <a:gd name="connsiteY35" fmla="*/ 92947 h 262309"/>
                <a:gd name="connsiteX36" fmla="*/ 186120 w 256728"/>
                <a:gd name="connsiteY36" fmla="*/ 118620 h 262309"/>
                <a:gd name="connsiteX37" fmla="*/ 199514 w 256728"/>
                <a:gd name="connsiteY37" fmla="*/ 140944 h 262309"/>
                <a:gd name="connsiteX38" fmla="*/ 211235 w 256728"/>
                <a:gd name="connsiteY38" fmla="*/ 138712 h 262309"/>
                <a:gd name="connsiteX39" fmla="*/ 206212 w 256728"/>
                <a:gd name="connsiteY39" fmla="*/ 115272 h 262309"/>
                <a:gd name="connsiteX40" fmla="*/ 164912 w 256728"/>
                <a:gd name="connsiteY40" fmla="*/ 88482 h 262309"/>
                <a:gd name="connsiteX41" fmla="*/ 174400 w 256728"/>
                <a:gd name="connsiteY41" fmla="*/ 73972 h 262309"/>
                <a:gd name="connsiteX42" fmla="*/ 187236 w 256728"/>
                <a:gd name="connsiteY42" fmla="*/ 61693 h 262309"/>
                <a:gd name="connsiteX43" fmla="*/ 187236 w 256728"/>
                <a:gd name="connsiteY43" fmla="*/ 61693 h 262309"/>
                <a:gd name="connsiteX44" fmla="*/ 111334 w 256728"/>
                <a:gd name="connsiteY44" fmla="*/ 302 h 262309"/>
                <a:gd name="connsiteX45" fmla="*/ 107985 w 256728"/>
                <a:gd name="connsiteY45" fmla="*/ 3650 h 262309"/>
                <a:gd name="connsiteX46" fmla="*/ 122496 w 256728"/>
                <a:gd name="connsiteY46" fmla="*/ 38253 h 262309"/>
                <a:gd name="connsiteX47" fmla="*/ 11991 w 256728"/>
                <a:gd name="connsiteY47" fmla="*/ 38253 h 262309"/>
                <a:gd name="connsiteX48" fmla="*/ 20921 w 256728"/>
                <a:gd name="connsiteY48" fmla="*/ 47183 h 262309"/>
                <a:gd name="connsiteX49" fmla="*/ 43245 w 256728"/>
                <a:gd name="connsiteY49" fmla="*/ 43834 h 262309"/>
                <a:gd name="connsiteX50" fmla="*/ 235233 w 256728"/>
                <a:gd name="connsiteY50" fmla="*/ 43834 h 262309"/>
                <a:gd name="connsiteX51" fmla="*/ 214025 w 256728"/>
                <a:gd name="connsiteY51" fmla="*/ 21510 h 262309"/>
                <a:gd name="connsiteX52" fmla="*/ 197282 w 256728"/>
                <a:gd name="connsiteY52" fmla="*/ 38253 h 262309"/>
                <a:gd name="connsiteX53" fmla="*/ 130309 w 256728"/>
                <a:gd name="connsiteY53" fmla="*/ 38253 h 262309"/>
                <a:gd name="connsiteX54" fmla="*/ 137007 w 256728"/>
                <a:gd name="connsiteY54" fmla="*/ 20394 h 262309"/>
                <a:gd name="connsiteX55" fmla="*/ 111334 w 256728"/>
                <a:gd name="connsiteY55" fmla="*/ 302 h 262309"/>
                <a:gd name="connsiteX56" fmla="*/ 111334 w 256728"/>
                <a:gd name="connsiteY56" fmla="*/ 302 h 26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56728" h="262309">
                  <a:moveTo>
                    <a:pt x="73383" y="47183"/>
                  </a:moveTo>
                  <a:cubicBezTo>
                    <a:pt x="71150" y="59089"/>
                    <a:pt x="65383" y="74902"/>
                    <a:pt x="56081" y="94622"/>
                  </a:cubicBezTo>
                  <a:cubicBezTo>
                    <a:pt x="46780" y="114341"/>
                    <a:pt x="34315" y="132387"/>
                    <a:pt x="18688" y="148758"/>
                  </a:cubicBezTo>
                  <a:lnTo>
                    <a:pt x="22037" y="150990"/>
                  </a:lnTo>
                  <a:cubicBezTo>
                    <a:pt x="39896" y="139084"/>
                    <a:pt x="57384" y="118620"/>
                    <a:pt x="74499" y="89599"/>
                  </a:cubicBezTo>
                  <a:cubicBezTo>
                    <a:pt x="86405" y="102249"/>
                    <a:pt x="94033" y="113597"/>
                    <a:pt x="97381" y="123643"/>
                  </a:cubicBezTo>
                  <a:cubicBezTo>
                    <a:pt x="100730" y="133689"/>
                    <a:pt x="104637" y="134805"/>
                    <a:pt x="109101" y="126992"/>
                  </a:cubicBezTo>
                  <a:cubicBezTo>
                    <a:pt x="113566" y="119178"/>
                    <a:pt x="113566" y="112667"/>
                    <a:pt x="109101" y="107458"/>
                  </a:cubicBezTo>
                  <a:cubicBezTo>
                    <a:pt x="104637" y="102249"/>
                    <a:pt x="93846" y="94808"/>
                    <a:pt x="76731" y="85134"/>
                  </a:cubicBezTo>
                  <a:cubicBezTo>
                    <a:pt x="80452" y="78437"/>
                    <a:pt x="83429" y="73414"/>
                    <a:pt x="85661" y="70065"/>
                  </a:cubicBezTo>
                  <a:cubicBezTo>
                    <a:pt x="87893" y="66716"/>
                    <a:pt x="91614" y="63554"/>
                    <a:pt x="96823" y="60577"/>
                  </a:cubicBezTo>
                  <a:lnTo>
                    <a:pt x="73383" y="47183"/>
                  </a:lnTo>
                  <a:close/>
                  <a:moveTo>
                    <a:pt x="187236" y="61693"/>
                  </a:moveTo>
                  <a:lnTo>
                    <a:pt x="164912" y="47183"/>
                  </a:lnTo>
                  <a:cubicBezTo>
                    <a:pt x="160447" y="62810"/>
                    <a:pt x="153564" y="78809"/>
                    <a:pt x="144262" y="95180"/>
                  </a:cubicBezTo>
                  <a:cubicBezTo>
                    <a:pt x="134960" y="111551"/>
                    <a:pt x="121380" y="129038"/>
                    <a:pt x="103520" y="147642"/>
                  </a:cubicBezTo>
                  <a:lnTo>
                    <a:pt x="106869" y="149874"/>
                  </a:lnTo>
                  <a:cubicBezTo>
                    <a:pt x="111334" y="146898"/>
                    <a:pt x="115799" y="143549"/>
                    <a:pt x="120263" y="139828"/>
                  </a:cubicBezTo>
                  <a:lnTo>
                    <a:pt x="120263" y="166617"/>
                  </a:lnTo>
                  <a:lnTo>
                    <a:pt x="-287" y="166617"/>
                  </a:lnTo>
                  <a:lnTo>
                    <a:pt x="8642" y="175547"/>
                  </a:lnTo>
                  <a:cubicBezTo>
                    <a:pt x="15340" y="173315"/>
                    <a:pt x="22781" y="172198"/>
                    <a:pt x="30967" y="172198"/>
                  </a:cubicBezTo>
                  <a:lnTo>
                    <a:pt x="120263" y="172198"/>
                  </a:lnTo>
                  <a:lnTo>
                    <a:pt x="120263" y="232474"/>
                  </a:lnTo>
                  <a:cubicBezTo>
                    <a:pt x="120263" y="236938"/>
                    <a:pt x="119891" y="246984"/>
                    <a:pt x="119147" y="262611"/>
                  </a:cubicBezTo>
                  <a:lnTo>
                    <a:pt x="137007" y="255914"/>
                  </a:lnTo>
                  <a:cubicBezTo>
                    <a:pt x="136262" y="241775"/>
                    <a:pt x="135890" y="232474"/>
                    <a:pt x="135890" y="228009"/>
                  </a:cubicBezTo>
                  <a:lnTo>
                    <a:pt x="135890" y="172198"/>
                  </a:lnTo>
                  <a:lnTo>
                    <a:pt x="256441" y="172198"/>
                  </a:lnTo>
                  <a:lnTo>
                    <a:pt x="236349" y="149874"/>
                  </a:lnTo>
                  <a:lnTo>
                    <a:pt x="219606" y="166617"/>
                  </a:lnTo>
                  <a:lnTo>
                    <a:pt x="135890" y="166617"/>
                  </a:lnTo>
                  <a:lnTo>
                    <a:pt x="135890" y="155455"/>
                  </a:lnTo>
                  <a:lnTo>
                    <a:pt x="145936" y="147642"/>
                  </a:lnTo>
                  <a:lnTo>
                    <a:pt x="122496" y="137596"/>
                  </a:lnTo>
                  <a:cubicBezTo>
                    <a:pt x="138123" y="122713"/>
                    <a:pt x="151517" y="107830"/>
                    <a:pt x="162680" y="92947"/>
                  </a:cubicBezTo>
                  <a:cubicBezTo>
                    <a:pt x="172353" y="101877"/>
                    <a:pt x="180167" y="110435"/>
                    <a:pt x="186120" y="118620"/>
                  </a:cubicBezTo>
                  <a:cubicBezTo>
                    <a:pt x="192072" y="126806"/>
                    <a:pt x="196537" y="134247"/>
                    <a:pt x="199514" y="140944"/>
                  </a:cubicBezTo>
                  <a:cubicBezTo>
                    <a:pt x="202491" y="147642"/>
                    <a:pt x="206398" y="146898"/>
                    <a:pt x="211235" y="138712"/>
                  </a:cubicBezTo>
                  <a:cubicBezTo>
                    <a:pt x="216072" y="130526"/>
                    <a:pt x="214397" y="122713"/>
                    <a:pt x="206212" y="115272"/>
                  </a:cubicBezTo>
                  <a:cubicBezTo>
                    <a:pt x="198026" y="107830"/>
                    <a:pt x="184260" y="98901"/>
                    <a:pt x="164912" y="88482"/>
                  </a:cubicBezTo>
                  <a:cubicBezTo>
                    <a:pt x="167888" y="84018"/>
                    <a:pt x="171051" y="79181"/>
                    <a:pt x="174400" y="73972"/>
                  </a:cubicBezTo>
                  <a:cubicBezTo>
                    <a:pt x="177748" y="68763"/>
                    <a:pt x="182027" y="64670"/>
                    <a:pt x="187236" y="61693"/>
                  </a:cubicBezTo>
                  <a:lnTo>
                    <a:pt x="187236" y="61693"/>
                  </a:lnTo>
                  <a:close/>
                  <a:moveTo>
                    <a:pt x="111334" y="302"/>
                  </a:moveTo>
                  <a:lnTo>
                    <a:pt x="107985" y="3650"/>
                  </a:lnTo>
                  <a:cubicBezTo>
                    <a:pt x="116915" y="15557"/>
                    <a:pt x="121752" y="27091"/>
                    <a:pt x="122496" y="38253"/>
                  </a:cubicBezTo>
                  <a:lnTo>
                    <a:pt x="11991" y="38253"/>
                  </a:lnTo>
                  <a:lnTo>
                    <a:pt x="20921" y="47183"/>
                  </a:lnTo>
                  <a:cubicBezTo>
                    <a:pt x="27618" y="44950"/>
                    <a:pt x="35059" y="43834"/>
                    <a:pt x="43245" y="43834"/>
                  </a:cubicBezTo>
                  <a:lnTo>
                    <a:pt x="235233" y="43834"/>
                  </a:lnTo>
                  <a:lnTo>
                    <a:pt x="214025" y="21510"/>
                  </a:lnTo>
                  <a:lnTo>
                    <a:pt x="197282" y="38253"/>
                  </a:lnTo>
                  <a:lnTo>
                    <a:pt x="130309" y="38253"/>
                  </a:lnTo>
                  <a:cubicBezTo>
                    <a:pt x="137007" y="32300"/>
                    <a:pt x="139239" y="26347"/>
                    <a:pt x="137007" y="20394"/>
                  </a:cubicBezTo>
                  <a:cubicBezTo>
                    <a:pt x="134774" y="14441"/>
                    <a:pt x="126217" y="7743"/>
                    <a:pt x="111334" y="302"/>
                  </a:cubicBezTo>
                  <a:lnTo>
                    <a:pt x="111334" y="302"/>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642" name="Graphic 2">
            <a:extLst>
              <a:ext uri="{FF2B5EF4-FFF2-40B4-BE49-F238E27FC236}">
                <a16:creationId xmlns:a16="http://schemas.microsoft.com/office/drawing/2014/main" id="{E5308A59-31E2-FE61-FCED-846ED14DD21B}"/>
              </a:ext>
            </a:extLst>
          </p:cNvPr>
          <p:cNvGrpSpPr/>
          <p:nvPr/>
        </p:nvGrpSpPr>
        <p:grpSpPr>
          <a:xfrm>
            <a:off x="4225028" y="2142122"/>
            <a:ext cx="464343" cy="464343"/>
            <a:chOff x="7001488" y="2330053"/>
            <a:chExt cx="464343" cy="464343"/>
          </a:xfrm>
        </p:grpSpPr>
        <p:sp>
          <p:nvSpPr>
            <p:cNvPr id="1643" name="Freeform: Shape 1642">
              <a:extLst>
                <a:ext uri="{FF2B5EF4-FFF2-40B4-BE49-F238E27FC236}">
                  <a16:creationId xmlns:a16="http://schemas.microsoft.com/office/drawing/2014/main" id="{628766AE-ACA0-3C31-D213-B326C894F567}"/>
                </a:ext>
              </a:extLst>
            </p:cNvPr>
            <p:cNvSpPr/>
            <p:nvPr/>
          </p:nvSpPr>
          <p:spPr>
            <a:xfrm>
              <a:off x="7001488" y="2330053"/>
              <a:ext cx="464343" cy="464343"/>
            </a:xfrm>
            <a:custGeom>
              <a:avLst/>
              <a:gdLst>
                <a:gd name="connsiteX0" fmla="*/ 464721 w 464343"/>
                <a:gd name="connsiteY0" fmla="*/ 232368 h 464343"/>
                <a:gd name="connsiteX1" fmla="*/ 232549 w 464343"/>
                <a:gd name="connsiteY1" fmla="*/ 464540 h 464343"/>
                <a:gd name="connsiteX2" fmla="*/ 377 w 464343"/>
                <a:gd name="connsiteY2" fmla="*/ 232368 h 464343"/>
                <a:gd name="connsiteX3" fmla="*/ 232549 w 464343"/>
                <a:gd name="connsiteY3" fmla="*/ 197 h 464343"/>
                <a:gd name="connsiteX4" fmla="*/ 464721 w 464343"/>
                <a:gd name="connsiteY4" fmla="*/ 23236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721" y="232368"/>
                  </a:moveTo>
                  <a:cubicBezTo>
                    <a:pt x="464721" y="360527"/>
                    <a:pt x="360708" y="464540"/>
                    <a:pt x="232549" y="464540"/>
                  </a:cubicBezTo>
                  <a:cubicBezTo>
                    <a:pt x="104390" y="464540"/>
                    <a:pt x="377" y="360527"/>
                    <a:pt x="377" y="232368"/>
                  </a:cubicBezTo>
                  <a:cubicBezTo>
                    <a:pt x="377" y="104210"/>
                    <a:pt x="104390" y="197"/>
                    <a:pt x="232549" y="197"/>
                  </a:cubicBezTo>
                  <a:cubicBezTo>
                    <a:pt x="360708" y="197"/>
                    <a:pt x="464721" y="104210"/>
                    <a:pt x="464721" y="23236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44" name="Freeform: Shape 1643">
              <a:extLst>
                <a:ext uri="{FF2B5EF4-FFF2-40B4-BE49-F238E27FC236}">
                  <a16:creationId xmlns:a16="http://schemas.microsoft.com/office/drawing/2014/main" id="{CEAFBAD0-DEA2-0328-8543-3DF6A16F9C07}"/>
                </a:ext>
              </a:extLst>
            </p:cNvPr>
            <p:cNvSpPr/>
            <p:nvPr/>
          </p:nvSpPr>
          <p:spPr>
            <a:xfrm>
              <a:off x="7036111" y="2364675"/>
              <a:ext cx="395099" cy="395099"/>
            </a:xfrm>
            <a:custGeom>
              <a:avLst/>
              <a:gdLst>
                <a:gd name="connsiteX0" fmla="*/ 395477 w 395099"/>
                <a:gd name="connsiteY0" fmla="*/ 197746 h 395099"/>
                <a:gd name="connsiteX1" fmla="*/ 197927 w 395099"/>
                <a:gd name="connsiteY1" fmla="*/ 395296 h 395099"/>
                <a:gd name="connsiteX2" fmla="*/ 377 w 395099"/>
                <a:gd name="connsiteY2" fmla="*/ 197746 h 395099"/>
                <a:gd name="connsiteX3" fmla="*/ 197927 w 395099"/>
                <a:gd name="connsiteY3" fmla="*/ 197 h 395099"/>
                <a:gd name="connsiteX4" fmla="*/ 395477 w 395099"/>
                <a:gd name="connsiteY4" fmla="*/ 19774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477" y="197746"/>
                  </a:moveTo>
                  <a:cubicBezTo>
                    <a:pt x="395477" y="306850"/>
                    <a:pt x="307030" y="395296"/>
                    <a:pt x="197927" y="395296"/>
                  </a:cubicBezTo>
                  <a:cubicBezTo>
                    <a:pt x="88823" y="395296"/>
                    <a:pt x="377" y="306850"/>
                    <a:pt x="377" y="197746"/>
                  </a:cubicBezTo>
                  <a:cubicBezTo>
                    <a:pt x="377" y="88643"/>
                    <a:pt x="88823" y="197"/>
                    <a:pt x="197927" y="197"/>
                  </a:cubicBezTo>
                  <a:cubicBezTo>
                    <a:pt x="307030" y="197"/>
                    <a:pt x="395477" y="88643"/>
                    <a:pt x="395477" y="197746"/>
                  </a:cubicBezTo>
                  <a:close/>
                </a:path>
              </a:pathLst>
            </a:custGeom>
            <a:noFill/>
            <a:ln w="19050" cap="rnd">
              <a:solidFill>
                <a:srgbClr val="000000"/>
              </a:solidFill>
              <a:prstDash val="solid"/>
              <a:bevel/>
            </a:ln>
          </p:spPr>
          <p:txBody>
            <a:bodyPr rtlCol="0" anchor="ctr"/>
            <a:lstStyle/>
            <a:p>
              <a:endParaRPr lang="en-US"/>
            </a:p>
          </p:txBody>
        </p:sp>
        <p:sp>
          <p:nvSpPr>
            <p:cNvPr id="1645" name="Freeform: Shape 1644">
              <a:extLst>
                <a:ext uri="{FF2B5EF4-FFF2-40B4-BE49-F238E27FC236}">
                  <a16:creationId xmlns:a16="http://schemas.microsoft.com/office/drawing/2014/main" id="{8231D215-5830-C30B-C92B-3A08A07ACC0D}"/>
                </a:ext>
              </a:extLst>
            </p:cNvPr>
            <p:cNvSpPr/>
            <p:nvPr/>
          </p:nvSpPr>
          <p:spPr>
            <a:xfrm>
              <a:off x="7105296" y="2425042"/>
              <a:ext cx="256728" cy="262309"/>
            </a:xfrm>
            <a:custGeom>
              <a:avLst/>
              <a:gdLst>
                <a:gd name="connsiteX0" fmla="*/ 73503 w 256728"/>
                <a:gd name="connsiteY0" fmla="*/ 47183 h 262309"/>
                <a:gd name="connsiteX1" fmla="*/ 56202 w 256728"/>
                <a:gd name="connsiteY1" fmla="*/ 94622 h 262309"/>
                <a:gd name="connsiteX2" fmla="*/ 18808 w 256728"/>
                <a:gd name="connsiteY2" fmla="*/ 148758 h 262309"/>
                <a:gd name="connsiteX3" fmla="*/ 22157 w 256728"/>
                <a:gd name="connsiteY3" fmla="*/ 150990 h 262309"/>
                <a:gd name="connsiteX4" fmla="*/ 74619 w 256728"/>
                <a:gd name="connsiteY4" fmla="*/ 89599 h 262309"/>
                <a:gd name="connsiteX5" fmla="*/ 97501 w 256728"/>
                <a:gd name="connsiteY5" fmla="*/ 123643 h 262309"/>
                <a:gd name="connsiteX6" fmla="*/ 109222 w 256728"/>
                <a:gd name="connsiteY6" fmla="*/ 126992 h 262309"/>
                <a:gd name="connsiteX7" fmla="*/ 109222 w 256728"/>
                <a:gd name="connsiteY7" fmla="*/ 107458 h 262309"/>
                <a:gd name="connsiteX8" fmla="*/ 76851 w 256728"/>
                <a:gd name="connsiteY8" fmla="*/ 85134 h 262309"/>
                <a:gd name="connsiteX9" fmla="*/ 85781 w 256728"/>
                <a:gd name="connsiteY9" fmla="*/ 70065 h 262309"/>
                <a:gd name="connsiteX10" fmla="*/ 96943 w 256728"/>
                <a:gd name="connsiteY10" fmla="*/ 60577 h 262309"/>
                <a:gd name="connsiteX11" fmla="*/ 73503 w 256728"/>
                <a:gd name="connsiteY11" fmla="*/ 47183 h 262309"/>
                <a:gd name="connsiteX12" fmla="*/ 187356 w 256728"/>
                <a:gd name="connsiteY12" fmla="*/ 61693 h 262309"/>
                <a:gd name="connsiteX13" fmla="*/ 165032 w 256728"/>
                <a:gd name="connsiteY13" fmla="*/ 47183 h 262309"/>
                <a:gd name="connsiteX14" fmla="*/ 144382 w 256728"/>
                <a:gd name="connsiteY14" fmla="*/ 95180 h 262309"/>
                <a:gd name="connsiteX15" fmla="*/ 103640 w 256728"/>
                <a:gd name="connsiteY15" fmla="*/ 147642 h 262309"/>
                <a:gd name="connsiteX16" fmla="*/ 106989 w 256728"/>
                <a:gd name="connsiteY16" fmla="*/ 149874 h 262309"/>
                <a:gd name="connsiteX17" fmla="*/ 120384 w 256728"/>
                <a:gd name="connsiteY17" fmla="*/ 139828 h 262309"/>
                <a:gd name="connsiteX18" fmla="*/ 120384 w 256728"/>
                <a:gd name="connsiteY18" fmla="*/ 166617 h 262309"/>
                <a:gd name="connsiteX19" fmla="*/ -167 w 256728"/>
                <a:gd name="connsiteY19" fmla="*/ 166617 h 262309"/>
                <a:gd name="connsiteX20" fmla="*/ 8763 w 256728"/>
                <a:gd name="connsiteY20" fmla="*/ 175547 h 262309"/>
                <a:gd name="connsiteX21" fmla="*/ 31087 w 256728"/>
                <a:gd name="connsiteY21" fmla="*/ 172198 h 262309"/>
                <a:gd name="connsiteX22" fmla="*/ 120384 w 256728"/>
                <a:gd name="connsiteY22" fmla="*/ 172198 h 262309"/>
                <a:gd name="connsiteX23" fmla="*/ 120384 w 256728"/>
                <a:gd name="connsiteY23" fmla="*/ 232474 h 262309"/>
                <a:gd name="connsiteX24" fmla="*/ 119267 w 256728"/>
                <a:gd name="connsiteY24" fmla="*/ 262611 h 262309"/>
                <a:gd name="connsiteX25" fmla="*/ 137127 w 256728"/>
                <a:gd name="connsiteY25" fmla="*/ 255914 h 262309"/>
                <a:gd name="connsiteX26" fmla="*/ 136011 w 256728"/>
                <a:gd name="connsiteY26" fmla="*/ 228009 h 262309"/>
                <a:gd name="connsiteX27" fmla="*/ 136011 w 256728"/>
                <a:gd name="connsiteY27" fmla="*/ 172198 h 262309"/>
                <a:gd name="connsiteX28" fmla="*/ 256561 w 256728"/>
                <a:gd name="connsiteY28" fmla="*/ 172198 h 262309"/>
                <a:gd name="connsiteX29" fmla="*/ 236470 w 256728"/>
                <a:gd name="connsiteY29" fmla="*/ 149874 h 262309"/>
                <a:gd name="connsiteX30" fmla="*/ 219726 w 256728"/>
                <a:gd name="connsiteY30" fmla="*/ 166617 h 262309"/>
                <a:gd name="connsiteX31" fmla="*/ 136011 w 256728"/>
                <a:gd name="connsiteY31" fmla="*/ 166617 h 262309"/>
                <a:gd name="connsiteX32" fmla="*/ 136011 w 256728"/>
                <a:gd name="connsiteY32" fmla="*/ 155455 h 262309"/>
                <a:gd name="connsiteX33" fmla="*/ 146056 w 256728"/>
                <a:gd name="connsiteY33" fmla="*/ 147642 h 262309"/>
                <a:gd name="connsiteX34" fmla="*/ 122616 w 256728"/>
                <a:gd name="connsiteY34" fmla="*/ 137596 h 262309"/>
                <a:gd name="connsiteX35" fmla="*/ 162800 w 256728"/>
                <a:gd name="connsiteY35" fmla="*/ 92947 h 262309"/>
                <a:gd name="connsiteX36" fmla="*/ 186240 w 256728"/>
                <a:gd name="connsiteY36" fmla="*/ 118620 h 262309"/>
                <a:gd name="connsiteX37" fmla="*/ 199635 w 256728"/>
                <a:gd name="connsiteY37" fmla="*/ 140944 h 262309"/>
                <a:gd name="connsiteX38" fmla="*/ 211355 w 256728"/>
                <a:gd name="connsiteY38" fmla="*/ 138712 h 262309"/>
                <a:gd name="connsiteX39" fmla="*/ 206332 w 256728"/>
                <a:gd name="connsiteY39" fmla="*/ 115272 h 262309"/>
                <a:gd name="connsiteX40" fmla="*/ 165032 w 256728"/>
                <a:gd name="connsiteY40" fmla="*/ 88482 h 262309"/>
                <a:gd name="connsiteX41" fmla="*/ 174520 w 256728"/>
                <a:gd name="connsiteY41" fmla="*/ 73972 h 262309"/>
                <a:gd name="connsiteX42" fmla="*/ 187356 w 256728"/>
                <a:gd name="connsiteY42" fmla="*/ 61693 h 262309"/>
                <a:gd name="connsiteX43" fmla="*/ 187356 w 256728"/>
                <a:gd name="connsiteY43" fmla="*/ 61693 h 262309"/>
                <a:gd name="connsiteX44" fmla="*/ 111454 w 256728"/>
                <a:gd name="connsiteY44" fmla="*/ 302 h 262309"/>
                <a:gd name="connsiteX45" fmla="*/ 108105 w 256728"/>
                <a:gd name="connsiteY45" fmla="*/ 3650 h 262309"/>
                <a:gd name="connsiteX46" fmla="*/ 122616 w 256728"/>
                <a:gd name="connsiteY46" fmla="*/ 38253 h 262309"/>
                <a:gd name="connsiteX47" fmla="*/ 12111 w 256728"/>
                <a:gd name="connsiteY47" fmla="*/ 38253 h 262309"/>
                <a:gd name="connsiteX48" fmla="*/ 21041 w 256728"/>
                <a:gd name="connsiteY48" fmla="*/ 47183 h 262309"/>
                <a:gd name="connsiteX49" fmla="*/ 43365 w 256728"/>
                <a:gd name="connsiteY49" fmla="*/ 43834 h 262309"/>
                <a:gd name="connsiteX50" fmla="*/ 235353 w 256728"/>
                <a:gd name="connsiteY50" fmla="*/ 43834 h 262309"/>
                <a:gd name="connsiteX51" fmla="*/ 214145 w 256728"/>
                <a:gd name="connsiteY51" fmla="*/ 21510 h 262309"/>
                <a:gd name="connsiteX52" fmla="*/ 197402 w 256728"/>
                <a:gd name="connsiteY52" fmla="*/ 38253 h 262309"/>
                <a:gd name="connsiteX53" fmla="*/ 130430 w 256728"/>
                <a:gd name="connsiteY53" fmla="*/ 38253 h 262309"/>
                <a:gd name="connsiteX54" fmla="*/ 137127 w 256728"/>
                <a:gd name="connsiteY54" fmla="*/ 20394 h 262309"/>
                <a:gd name="connsiteX55" fmla="*/ 111454 w 256728"/>
                <a:gd name="connsiteY55" fmla="*/ 302 h 262309"/>
                <a:gd name="connsiteX56" fmla="*/ 111454 w 256728"/>
                <a:gd name="connsiteY56" fmla="*/ 302 h 26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56728" h="262309">
                  <a:moveTo>
                    <a:pt x="73503" y="47183"/>
                  </a:moveTo>
                  <a:cubicBezTo>
                    <a:pt x="71270" y="59089"/>
                    <a:pt x="65503" y="74902"/>
                    <a:pt x="56202" y="94622"/>
                  </a:cubicBezTo>
                  <a:cubicBezTo>
                    <a:pt x="46900" y="114341"/>
                    <a:pt x="34435" y="132387"/>
                    <a:pt x="18808" y="148758"/>
                  </a:cubicBezTo>
                  <a:lnTo>
                    <a:pt x="22157" y="150990"/>
                  </a:lnTo>
                  <a:cubicBezTo>
                    <a:pt x="40016" y="139084"/>
                    <a:pt x="57504" y="118620"/>
                    <a:pt x="74619" y="89599"/>
                  </a:cubicBezTo>
                  <a:cubicBezTo>
                    <a:pt x="86525" y="102249"/>
                    <a:pt x="94153" y="113597"/>
                    <a:pt x="97501" y="123643"/>
                  </a:cubicBezTo>
                  <a:cubicBezTo>
                    <a:pt x="100850" y="133689"/>
                    <a:pt x="104757" y="134805"/>
                    <a:pt x="109222" y="126992"/>
                  </a:cubicBezTo>
                  <a:cubicBezTo>
                    <a:pt x="113686" y="119178"/>
                    <a:pt x="113686" y="112667"/>
                    <a:pt x="109222" y="107458"/>
                  </a:cubicBezTo>
                  <a:cubicBezTo>
                    <a:pt x="104757" y="102249"/>
                    <a:pt x="93967" y="94808"/>
                    <a:pt x="76851" y="85134"/>
                  </a:cubicBezTo>
                  <a:cubicBezTo>
                    <a:pt x="80572" y="78437"/>
                    <a:pt x="83549" y="73414"/>
                    <a:pt x="85781" y="70065"/>
                  </a:cubicBezTo>
                  <a:cubicBezTo>
                    <a:pt x="88014" y="66716"/>
                    <a:pt x="91734" y="63554"/>
                    <a:pt x="96943" y="60577"/>
                  </a:cubicBezTo>
                  <a:lnTo>
                    <a:pt x="73503" y="47183"/>
                  </a:lnTo>
                  <a:close/>
                  <a:moveTo>
                    <a:pt x="187356" y="61693"/>
                  </a:moveTo>
                  <a:lnTo>
                    <a:pt x="165032" y="47183"/>
                  </a:lnTo>
                  <a:cubicBezTo>
                    <a:pt x="160567" y="62810"/>
                    <a:pt x="153684" y="78809"/>
                    <a:pt x="144382" y="95180"/>
                  </a:cubicBezTo>
                  <a:cubicBezTo>
                    <a:pt x="135080" y="111551"/>
                    <a:pt x="121500" y="129038"/>
                    <a:pt x="103640" y="147642"/>
                  </a:cubicBezTo>
                  <a:lnTo>
                    <a:pt x="106989" y="149874"/>
                  </a:lnTo>
                  <a:cubicBezTo>
                    <a:pt x="111454" y="146898"/>
                    <a:pt x="115919" y="143549"/>
                    <a:pt x="120384" y="139828"/>
                  </a:cubicBezTo>
                  <a:lnTo>
                    <a:pt x="120384" y="166617"/>
                  </a:lnTo>
                  <a:lnTo>
                    <a:pt x="-167" y="166617"/>
                  </a:lnTo>
                  <a:lnTo>
                    <a:pt x="8763" y="175547"/>
                  </a:lnTo>
                  <a:cubicBezTo>
                    <a:pt x="15460" y="173315"/>
                    <a:pt x="22901" y="172198"/>
                    <a:pt x="31087" y="172198"/>
                  </a:cubicBezTo>
                  <a:lnTo>
                    <a:pt x="120384" y="172198"/>
                  </a:lnTo>
                  <a:lnTo>
                    <a:pt x="120384" y="232474"/>
                  </a:lnTo>
                  <a:cubicBezTo>
                    <a:pt x="120384" y="236938"/>
                    <a:pt x="120011" y="246984"/>
                    <a:pt x="119267" y="262611"/>
                  </a:cubicBezTo>
                  <a:lnTo>
                    <a:pt x="137127" y="255914"/>
                  </a:lnTo>
                  <a:cubicBezTo>
                    <a:pt x="136382" y="241775"/>
                    <a:pt x="136011" y="232474"/>
                    <a:pt x="136011" y="228009"/>
                  </a:cubicBezTo>
                  <a:lnTo>
                    <a:pt x="136011" y="172198"/>
                  </a:lnTo>
                  <a:lnTo>
                    <a:pt x="256561" y="172198"/>
                  </a:lnTo>
                  <a:lnTo>
                    <a:pt x="236470" y="149874"/>
                  </a:lnTo>
                  <a:lnTo>
                    <a:pt x="219726" y="166617"/>
                  </a:lnTo>
                  <a:lnTo>
                    <a:pt x="136011" y="166617"/>
                  </a:lnTo>
                  <a:lnTo>
                    <a:pt x="136011" y="155455"/>
                  </a:lnTo>
                  <a:lnTo>
                    <a:pt x="146056" y="147642"/>
                  </a:lnTo>
                  <a:lnTo>
                    <a:pt x="122616" y="137596"/>
                  </a:lnTo>
                  <a:cubicBezTo>
                    <a:pt x="138243" y="122713"/>
                    <a:pt x="151638" y="107830"/>
                    <a:pt x="162800" y="92947"/>
                  </a:cubicBezTo>
                  <a:cubicBezTo>
                    <a:pt x="172473" y="101877"/>
                    <a:pt x="180287" y="110435"/>
                    <a:pt x="186240" y="118620"/>
                  </a:cubicBezTo>
                  <a:cubicBezTo>
                    <a:pt x="192193" y="126806"/>
                    <a:pt x="196657" y="134247"/>
                    <a:pt x="199635" y="140944"/>
                  </a:cubicBezTo>
                  <a:cubicBezTo>
                    <a:pt x="202611" y="147642"/>
                    <a:pt x="206518" y="146898"/>
                    <a:pt x="211355" y="138712"/>
                  </a:cubicBezTo>
                  <a:cubicBezTo>
                    <a:pt x="216192" y="130526"/>
                    <a:pt x="214517" y="122713"/>
                    <a:pt x="206332" y="115272"/>
                  </a:cubicBezTo>
                  <a:cubicBezTo>
                    <a:pt x="198146" y="107830"/>
                    <a:pt x="184380" y="98901"/>
                    <a:pt x="165032" y="88482"/>
                  </a:cubicBezTo>
                  <a:cubicBezTo>
                    <a:pt x="168009" y="84018"/>
                    <a:pt x="171171" y="79181"/>
                    <a:pt x="174520" y="73972"/>
                  </a:cubicBezTo>
                  <a:cubicBezTo>
                    <a:pt x="177869" y="68763"/>
                    <a:pt x="182147" y="64670"/>
                    <a:pt x="187356" y="61693"/>
                  </a:cubicBezTo>
                  <a:lnTo>
                    <a:pt x="187356" y="61693"/>
                  </a:lnTo>
                  <a:close/>
                  <a:moveTo>
                    <a:pt x="111454" y="302"/>
                  </a:moveTo>
                  <a:lnTo>
                    <a:pt x="108105" y="3650"/>
                  </a:lnTo>
                  <a:cubicBezTo>
                    <a:pt x="117035" y="15557"/>
                    <a:pt x="121872" y="27091"/>
                    <a:pt x="122616" y="38253"/>
                  </a:cubicBezTo>
                  <a:lnTo>
                    <a:pt x="12111" y="38253"/>
                  </a:lnTo>
                  <a:lnTo>
                    <a:pt x="21041" y="47183"/>
                  </a:lnTo>
                  <a:cubicBezTo>
                    <a:pt x="27738" y="44950"/>
                    <a:pt x="35180" y="43834"/>
                    <a:pt x="43365" y="43834"/>
                  </a:cubicBezTo>
                  <a:lnTo>
                    <a:pt x="235353" y="43834"/>
                  </a:lnTo>
                  <a:lnTo>
                    <a:pt x="214145" y="21510"/>
                  </a:lnTo>
                  <a:lnTo>
                    <a:pt x="197402" y="38253"/>
                  </a:lnTo>
                  <a:lnTo>
                    <a:pt x="130430" y="38253"/>
                  </a:lnTo>
                  <a:cubicBezTo>
                    <a:pt x="137127" y="32300"/>
                    <a:pt x="139359" y="26347"/>
                    <a:pt x="137127" y="20394"/>
                  </a:cubicBezTo>
                  <a:cubicBezTo>
                    <a:pt x="134894" y="14441"/>
                    <a:pt x="126337" y="7743"/>
                    <a:pt x="111454" y="302"/>
                  </a:cubicBezTo>
                  <a:lnTo>
                    <a:pt x="111454" y="302"/>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646" name="Graphic 2">
            <a:extLst>
              <a:ext uri="{FF2B5EF4-FFF2-40B4-BE49-F238E27FC236}">
                <a16:creationId xmlns:a16="http://schemas.microsoft.com/office/drawing/2014/main" id="{EF70C67C-79C9-DD21-BEE2-06A4086E918A}"/>
              </a:ext>
            </a:extLst>
          </p:cNvPr>
          <p:cNvGrpSpPr/>
          <p:nvPr/>
        </p:nvGrpSpPr>
        <p:grpSpPr>
          <a:xfrm>
            <a:off x="5593264" y="2142122"/>
            <a:ext cx="464343" cy="464343"/>
            <a:chOff x="8145884" y="2330053"/>
            <a:chExt cx="464343" cy="464343"/>
          </a:xfrm>
        </p:grpSpPr>
        <p:sp>
          <p:nvSpPr>
            <p:cNvPr id="1647" name="Freeform: Shape 1646">
              <a:extLst>
                <a:ext uri="{FF2B5EF4-FFF2-40B4-BE49-F238E27FC236}">
                  <a16:creationId xmlns:a16="http://schemas.microsoft.com/office/drawing/2014/main" id="{DC991E0E-B34E-B1CA-2CBC-02EFF527BDE9}"/>
                </a:ext>
              </a:extLst>
            </p:cNvPr>
            <p:cNvSpPr/>
            <p:nvPr/>
          </p:nvSpPr>
          <p:spPr>
            <a:xfrm>
              <a:off x="8145884" y="2330053"/>
              <a:ext cx="464343" cy="464343"/>
            </a:xfrm>
            <a:custGeom>
              <a:avLst/>
              <a:gdLst>
                <a:gd name="connsiteX0" fmla="*/ 464841 w 464343"/>
                <a:gd name="connsiteY0" fmla="*/ 232368 h 464343"/>
                <a:gd name="connsiteX1" fmla="*/ 232669 w 464343"/>
                <a:gd name="connsiteY1" fmla="*/ 464540 h 464343"/>
                <a:gd name="connsiteX2" fmla="*/ 497 w 464343"/>
                <a:gd name="connsiteY2" fmla="*/ 232368 h 464343"/>
                <a:gd name="connsiteX3" fmla="*/ 232669 w 464343"/>
                <a:gd name="connsiteY3" fmla="*/ 197 h 464343"/>
                <a:gd name="connsiteX4" fmla="*/ 464841 w 464343"/>
                <a:gd name="connsiteY4" fmla="*/ 23236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841" y="232368"/>
                  </a:moveTo>
                  <a:cubicBezTo>
                    <a:pt x="464841" y="360527"/>
                    <a:pt x="360828" y="464540"/>
                    <a:pt x="232669" y="464540"/>
                  </a:cubicBezTo>
                  <a:cubicBezTo>
                    <a:pt x="104510" y="464540"/>
                    <a:pt x="497" y="360527"/>
                    <a:pt x="497" y="232368"/>
                  </a:cubicBezTo>
                  <a:cubicBezTo>
                    <a:pt x="497" y="104210"/>
                    <a:pt x="104510" y="197"/>
                    <a:pt x="232669" y="197"/>
                  </a:cubicBezTo>
                  <a:cubicBezTo>
                    <a:pt x="360828" y="197"/>
                    <a:pt x="464841" y="104210"/>
                    <a:pt x="464841" y="23236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48" name="Freeform: Shape 1647">
              <a:extLst>
                <a:ext uri="{FF2B5EF4-FFF2-40B4-BE49-F238E27FC236}">
                  <a16:creationId xmlns:a16="http://schemas.microsoft.com/office/drawing/2014/main" id="{7D9B2D0F-25A4-8384-1B7C-DF04034584CA}"/>
                </a:ext>
              </a:extLst>
            </p:cNvPr>
            <p:cNvSpPr/>
            <p:nvPr/>
          </p:nvSpPr>
          <p:spPr>
            <a:xfrm>
              <a:off x="8180506" y="2364675"/>
              <a:ext cx="395099" cy="395099"/>
            </a:xfrm>
            <a:custGeom>
              <a:avLst/>
              <a:gdLst>
                <a:gd name="connsiteX0" fmla="*/ 395597 w 395099"/>
                <a:gd name="connsiteY0" fmla="*/ 197746 h 395099"/>
                <a:gd name="connsiteX1" fmla="*/ 198047 w 395099"/>
                <a:gd name="connsiteY1" fmla="*/ 395296 h 395099"/>
                <a:gd name="connsiteX2" fmla="*/ 497 w 395099"/>
                <a:gd name="connsiteY2" fmla="*/ 197746 h 395099"/>
                <a:gd name="connsiteX3" fmla="*/ 198047 w 395099"/>
                <a:gd name="connsiteY3" fmla="*/ 197 h 395099"/>
                <a:gd name="connsiteX4" fmla="*/ 395597 w 395099"/>
                <a:gd name="connsiteY4" fmla="*/ 19774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597" y="197746"/>
                  </a:moveTo>
                  <a:cubicBezTo>
                    <a:pt x="395597" y="306850"/>
                    <a:pt x="307151" y="395296"/>
                    <a:pt x="198047" y="395296"/>
                  </a:cubicBezTo>
                  <a:cubicBezTo>
                    <a:pt x="88943" y="395296"/>
                    <a:pt x="497" y="306850"/>
                    <a:pt x="497" y="197746"/>
                  </a:cubicBezTo>
                  <a:cubicBezTo>
                    <a:pt x="497" y="88643"/>
                    <a:pt x="88943" y="197"/>
                    <a:pt x="198047" y="197"/>
                  </a:cubicBezTo>
                  <a:cubicBezTo>
                    <a:pt x="307151" y="197"/>
                    <a:pt x="395597" y="88643"/>
                    <a:pt x="395597" y="197746"/>
                  </a:cubicBezTo>
                  <a:close/>
                </a:path>
              </a:pathLst>
            </a:custGeom>
            <a:noFill/>
            <a:ln w="19050" cap="rnd">
              <a:solidFill>
                <a:srgbClr val="000000"/>
              </a:solidFill>
              <a:prstDash val="solid"/>
              <a:bevel/>
            </a:ln>
          </p:spPr>
          <p:txBody>
            <a:bodyPr rtlCol="0" anchor="ctr"/>
            <a:lstStyle/>
            <a:p>
              <a:endParaRPr lang="en-US"/>
            </a:p>
          </p:txBody>
        </p:sp>
        <p:sp>
          <p:nvSpPr>
            <p:cNvPr id="1649" name="Freeform: Shape 1648">
              <a:extLst>
                <a:ext uri="{FF2B5EF4-FFF2-40B4-BE49-F238E27FC236}">
                  <a16:creationId xmlns:a16="http://schemas.microsoft.com/office/drawing/2014/main" id="{B4080035-2F14-7F35-2AA3-40BD6E01E6CF}"/>
                </a:ext>
              </a:extLst>
            </p:cNvPr>
            <p:cNvSpPr/>
            <p:nvPr/>
          </p:nvSpPr>
          <p:spPr>
            <a:xfrm>
              <a:off x="8249691" y="2425042"/>
              <a:ext cx="256728" cy="262309"/>
            </a:xfrm>
            <a:custGeom>
              <a:avLst/>
              <a:gdLst>
                <a:gd name="connsiteX0" fmla="*/ 73623 w 256728"/>
                <a:gd name="connsiteY0" fmla="*/ 47183 h 262309"/>
                <a:gd name="connsiteX1" fmla="*/ 56322 w 256728"/>
                <a:gd name="connsiteY1" fmla="*/ 94622 h 262309"/>
                <a:gd name="connsiteX2" fmla="*/ 18929 w 256728"/>
                <a:gd name="connsiteY2" fmla="*/ 148758 h 262309"/>
                <a:gd name="connsiteX3" fmla="*/ 22277 w 256728"/>
                <a:gd name="connsiteY3" fmla="*/ 150990 h 262309"/>
                <a:gd name="connsiteX4" fmla="*/ 74739 w 256728"/>
                <a:gd name="connsiteY4" fmla="*/ 89599 h 262309"/>
                <a:gd name="connsiteX5" fmla="*/ 97621 w 256728"/>
                <a:gd name="connsiteY5" fmla="*/ 123643 h 262309"/>
                <a:gd name="connsiteX6" fmla="*/ 109342 w 256728"/>
                <a:gd name="connsiteY6" fmla="*/ 126992 h 262309"/>
                <a:gd name="connsiteX7" fmla="*/ 109342 w 256728"/>
                <a:gd name="connsiteY7" fmla="*/ 107458 h 262309"/>
                <a:gd name="connsiteX8" fmla="*/ 76972 w 256728"/>
                <a:gd name="connsiteY8" fmla="*/ 85134 h 262309"/>
                <a:gd name="connsiteX9" fmla="*/ 85901 w 256728"/>
                <a:gd name="connsiteY9" fmla="*/ 70065 h 262309"/>
                <a:gd name="connsiteX10" fmla="*/ 97063 w 256728"/>
                <a:gd name="connsiteY10" fmla="*/ 60577 h 262309"/>
                <a:gd name="connsiteX11" fmla="*/ 73623 w 256728"/>
                <a:gd name="connsiteY11" fmla="*/ 47183 h 262309"/>
                <a:gd name="connsiteX12" fmla="*/ 187476 w 256728"/>
                <a:gd name="connsiteY12" fmla="*/ 61693 h 262309"/>
                <a:gd name="connsiteX13" fmla="*/ 165152 w 256728"/>
                <a:gd name="connsiteY13" fmla="*/ 47183 h 262309"/>
                <a:gd name="connsiteX14" fmla="*/ 144502 w 256728"/>
                <a:gd name="connsiteY14" fmla="*/ 95180 h 262309"/>
                <a:gd name="connsiteX15" fmla="*/ 103761 w 256728"/>
                <a:gd name="connsiteY15" fmla="*/ 147642 h 262309"/>
                <a:gd name="connsiteX16" fmla="*/ 107109 w 256728"/>
                <a:gd name="connsiteY16" fmla="*/ 149874 h 262309"/>
                <a:gd name="connsiteX17" fmla="*/ 120504 w 256728"/>
                <a:gd name="connsiteY17" fmla="*/ 139828 h 262309"/>
                <a:gd name="connsiteX18" fmla="*/ 120504 w 256728"/>
                <a:gd name="connsiteY18" fmla="*/ 166617 h 262309"/>
                <a:gd name="connsiteX19" fmla="*/ -47 w 256728"/>
                <a:gd name="connsiteY19" fmla="*/ 166617 h 262309"/>
                <a:gd name="connsiteX20" fmla="*/ 8883 w 256728"/>
                <a:gd name="connsiteY20" fmla="*/ 175547 h 262309"/>
                <a:gd name="connsiteX21" fmla="*/ 31207 w 256728"/>
                <a:gd name="connsiteY21" fmla="*/ 172198 h 262309"/>
                <a:gd name="connsiteX22" fmla="*/ 120504 w 256728"/>
                <a:gd name="connsiteY22" fmla="*/ 172198 h 262309"/>
                <a:gd name="connsiteX23" fmla="*/ 120504 w 256728"/>
                <a:gd name="connsiteY23" fmla="*/ 232474 h 262309"/>
                <a:gd name="connsiteX24" fmla="*/ 119388 w 256728"/>
                <a:gd name="connsiteY24" fmla="*/ 262611 h 262309"/>
                <a:gd name="connsiteX25" fmla="*/ 137247 w 256728"/>
                <a:gd name="connsiteY25" fmla="*/ 255914 h 262309"/>
                <a:gd name="connsiteX26" fmla="*/ 136131 w 256728"/>
                <a:gd name="connsiteY26" fmla="*/ 228009 h 262309"/>
                <a:gd name="connsiteX27" fmla="*/ 136131 w 256728"/>
                <a:gd name="connsiteY27" fmla="*/ 172198 h 262309"/>
                <a:gd name="connsiteX28" fmla="*/ 256682 w 256728"/>
                <a:gd name="connsiteY28" fmla="*/ 172198 h 262309"/>
                <a:gd name="connsiteX29" fmla="*/ 236590 w 256728"/>
                <a:gd name="connsiteY29" fmla="*/ 149874 h 262309"/>
                <a:gd name="connsiteX30" fmla="*/ 219847 w 256728"/>
                <a:gd name="connsiteY30" fmla="*/ 166617 h 262309"/>
                <a:gd name="connsiteX31" fmla="*/ 136131 w 256728"/>
                <a:gd name="connsiteY31" fmla="*/ 166617 h 262309"/>
                <a:gd name="connsiteX32" fmla="*/ 136131 w 256728"/>
                <a:gd name="connsiteY32" fmla="*/ 155455 h 262309"/>
                <a:gd name="connsiteX33" fmla="*/ 146177 w 256728"/>
                <a:gd name="connsiteY33" fmla="*/ 147642 h 262309"/>
                <a:gd name="connsiteX34" fmla="*/ 122736 w 256728"/>
                <a:gd name="connsiteY34" fmla="*/ 137596 h 262309"/>
                <a:gd name="connsiteX35" fmla="*/ 162920 w 256728"/>
                <a:gd name="connsiteY35" fmla="*/ 92947 h 262309"/>
                <a:gd name="connsiteX36" fmla="*/ 186360 w 256728"/>
                <a:gd name="connsiteY36" fmla="*/ 118620 h 262309"/>
                <a:gd name="connsiteX37" fmla="*/ 199755 w 256728"/>
                <a:gd name="connsiteY37" fmla="*/ 140944 h 262309"/>
                <a:gd name="connsiteX38" fmla="*/ 211475 w 256728"/>
                <a:gd name="connsiteY38" fmla="*/ 138712 h 262309"/>
                <a:gd name="connsiteX39" fmla="*/ 206452 w 256728"/>
                <a:gd name="connsiteY39" fmla="*/ 115272 h 262309"/>
                <a:gd name="connsiteX40" fmla="*/ 165152 w 256728"/>
                <a:gd name="connsiteY40" fmla="*/ 88482 h 262309"/>
                <a:gd name="connsiteX41" fmla="*/ 174640 w 256728"/>
                <a:gd name="connsiteY41" fmla="*/ 73972 h 262309"/>
                <a:gd name="connsiteX42" fmla="*/ 187476 w 256728"/>
                <a:gd name="connsiteY42" fmla="*/ 61693 h 262309"/>
                <a:gd name="connsiteX43" fmla="*/ 187476 w 256728"/>
                <a:gd name="connsiteY43" fmla="*/ 61693 h 262309"/>
                <a:gd name="connsiteX44" fmla="*/ 111574 w 256728"/>
                <a:gd name="connsiteY44" fmla="*/ 302 h 262309"/>
                <a:gd name="connsiteX45" fmla="*/ 108225 w 256728"/>
                <a:gd name="connsiteY45" fmla="*/ 3650 h 262309"/>
                <a:gd name="connsiteX46" fmla="*/ 122736 w 256728"/>
                <a:gd name="connsiteY46" fmla="*/ 38253 h 262309"/>
                <a:gd name="connsiteX47" fmla="*/ 12231 w 256728"/>
                <a:gd name="connsiteY47" fmla="*/ 38253 h 262309"/>
                <a:gd name="connsiteX48" fmla="*/ 21161 w 256728"/>
                <a:gd name="connsiteY48" fmla="*/ 47183 h 262309"/>
                <a:gd name="connsiteX49" fmla="*/ 43485 w 256728"/>
                <a:gd name="connsiteY49" fmla="*/ 43834 h 262309"/>
                <a:gd name="connsiteX50" fmla="*/ 235474 w 256728"/>
                <a:gd name="connsiteY50" fmla="*/ 43834 h 262309"/>
                <a:gd name="connsiteX51" fmla="*/ 214266 w 256728"/>
                <a:gd name="connsiteY51" fmla="*/ 21510 h 262309"/>
                <a:gd name="connsiteX52" fmla="*/ 197522 w 256728"/>
                <a:gd name="connsiteY52" fmla="*/ 38253 h 262309"/>
                <a:gd name="connsiteX53" fmla="*/ 130550 w 256728"/>
                <a:gd name="connsiteY53" fmla="*/ 38253 h 262309"/>
                <a:gd name="connsiteX54" fmla="*/ 137247 w 256728"/>
                <a:gd name="connsiteY54" fmla="*/ 20394 h 262309"/>
                <a:gd name="connsiteX55" fmla="*/ 111574 w 256728"/>
                <a:gd name="connsiteY55" fmla="*/ 302 h 262309"/>
                <a:gd name="connsiteX56" fmla="*/ 111574 w 256728"/>
                <a:gd name="connsiteY56" fmla="*/ 302 h 26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56728" h="262309">
                  <a:moveTo>
                    <a:pt x="73623" y="47183"/>
                  </a:moveTo>
                  <a:cubicBezTo>
                    <a:pt x="71391" y="59089"/>
                    <a:pt x="65623" y="74902"/>
                    <a:pt x="56322" y="94622"/>
                  </a:cubicBezTo>
                  <a:cubicBezTo>
                    <a:pt x="47020" y="114341"/>
                    <a:pt x="34556" y="132387"/>
                    <a:pt x="18929" y="148758"/>
                  </a:cubicBezTo>
                  <a:lnTo>
                    <a:pt x="22277" y="150990"/>
                  </a:lnTo>
                  <a:cubicBezTo>
                    <a:pt x="40137" y="139084"/>
                    <a:pt x="57624" y="118620"/>
                    <a:pt x="74739" y="89599"/>
                  </a:cubicBezTo>
                  <a:cubicBezTo>
                    <a:pt x="86645" y="102249"/>
                    <a:pt x="94273" y="113597"/>
                    <a:pt x="97621" y="123643"/>
                  </a:cubicBezTo>
                  <a:cubicBezTo>
                    <a:pt x="100970" y="133689"/>
                    <a:pt x="104877" y="134805"/>
                    <a:pt x="109342" y="126992"/>
                  </a:cubicBezTo>
                  <a:cubicBezTo>
                    <a:pt x="113807" y="119178"/>
                    <a:pt x="113807" y="112667"/>
                    <a:pt x="109342" y="107458"/>
                  </a:cubicBezTo>
                  <a:cubicBezTo>
                    <a:pt x="104877" y="102249"/>
                    <a:pt x="94087" y="94808"/>
                    <a:pt x="76972" y="85134"/>
                  </a:cubicBezTo>
                  <a:cubicBezTo>
                    <a:pt x="80692" y="78437"/>
                    <a:pt x="83669" y="73414"/>
                    <a:pt x="85901" y="70065"/>
                  </a:cubicBezTo>
                  <a:cubicBezTo>
                    <a:pt x="88134" y="66716"/>
                    <a:pt x="91854" y="63554"/>
                    <a:pt x="97063" y="60577"/>
                  </a:cubicBezTo>
                  <a:lnTo>
                    <a:pt x="73623" y="47183"/>
                  </a:lnTo>
                  <a:close/>
                  <a:moveTo>
                    <a:pt x="187476" y="61693"/>
                  </a:moveTo>
                  <a:lnTo>
                    <a:pt x="165152" y="47183"/>
                  </a:lnTo>
                  <a:cubicBezTo>
                    <a:pt x="160687" y="62810"/>
                    <a:pt x="153804" y="78809"/>
                    <a:pt x="144502" y="95180"/>
                  </a:cubicBezTo>
                  <a:cubicBezTo>
                    <a:pt x="135201" y="111551"/>
                    <a:pt x="121620" y="129038"/>
                    <a:pt x="103761" y="147642"/>
                  </a:cubicBezTo>
                  <a:lnTo>
                    <a:pt x="107109" y="149874"/>
                  </a:lnTo>
                  <a:cubicBezTo>
                    <a:pt x="111574" y="146898"/>
                    <a:pt x="116039" y="143549"/>
                    <a:pt x="120504" y="139828"/>
                  </a:cubicBezTo>
                  <a:lnTo>
                    <a:pt x="120504" y="166617"/>
                  </a:lnTo>
                  <a:lnTo>
                    <a:pt x="-47" y="166617"/>
                  </a:lnTo>
                  <a:lnTo>
                    <a:pt x="8883" y="175547"/>
                  </a:lnTo>
                  <a:cubicBezTo>
                    <a:pt x="15580" y="173315"/>
                    <a:pt x="23021" y="172198"/>
                    <a:pt x="31207" y="172198"/>
                  </a:cubicBezTo>
                  <a:lnTo>
                    <a:pt x="120504" y="172198"/>
                  </a:lnTo>
                  <a:lnTo>
                    <a:pt x="120504" y="232474"/>
                  </a:lnTo>
                  <a:cubicBezTo>
                    <a:pt x="120504" y="236938"/>
                    <a:pt x="120131" y="246984"/>
                    <a:pt x="119388" y="262611"/>
                  </a:cubicBezTo>
                  <a:lnTo>
                    <a:pt x="137247" y="255914"/>
                  </a:lnTo>
                  <a:cubicBezTo>
                    <a:pt x="136502" y="241775"/>
                    <a:pt x="136131" y="232474"/>
                    <a:pt x="136131" y="228009"/>
                  </a:cubicBezTo>
                  <a:lnTo>
                    <a:pt x="136131" y="172198"/>
                  </a:lnTo>
                  <a:lnTo>
                    <a:pt x="256682" y="172198"/>
                  </a:lnTo>
                  <a:lnTo>
                    <a:pt x="236590" y="149874"/>
                  </a:lnTo>
                  <a:lnTo>
                    <a:pt x="219847" y="166617"/>
                  </a:lnTo>
                  <a:lnTo>
                    <a:pt x="136131" y="166617"/>
                  </a:lnTo>
                  <a:lnTo>
                    <a:pt x="136131" y="155455"/>
                  </a:lnTo>
                  <a:lnTo>
                    <a:pt x="146177" y="147642"/>
                  </a:lnTo>
                  <a:lnTo>
                    <a:pt x="122736" y="137596"/>
                  </a:lnTo>
                  <a:cubicBezTo>
                    <a:pt x="138363" y="122713"/>
                    <a:pt x="151758" y="107830"/>
                    <a:pt x="162920" y="92947"/>
                  </a:cubicBezTo>
                  <a:cubicBezTo>
                    <a:pt x="172594" y="101877"/>
                    <a:pt x="180407" y="110435"/>
                    <a:pt x="186360" y="118620"/>
                  </a:cubicBezTo>
                  <a:cubicBezTo>
                    <a:pt x="192313" y="126806"/>
                    <a:pt x="196778" y="134247"/>
                    <a:pt x="199755" y="140944"/>
                  </a:cubicBezTo>
                  <a:cubicBezTo>
                    <a:pt x="202731" y="147642"/>
                    <a:pt x="206638" y="146898"/>
                    <a:pt x="211475" y="138712"/>
                  </a:cubicBezTo>
                  <a:cubicBezTo>
                    <a:pt x="216312" y="130526"/>
                    <a:pt x="214637" y="122713"/>
                    <a:pt x="206452" y="115272"/>
                  </a:cubicBezTo>
                  <a:cubicBezTo>
                    <a:pt x="198266" y="107830"/>
                    <a:pt x="184500" y="98901"/>
                    <a:pt x="165152" y="88482"/>
                  </a:cubicBezTo>
                  <a:cubicBezTo>
                    <a:pt x="168129" y="84018"/>
                    <a:pt x="171291" y="79181"/>
                    <a:pt x="174640" y="73972"/>
                  </a:cubicBezTo>
                  <a:cubicBezTo>
                    <a:pt x="177989" y="68763"/>
                    <a:pt x="182267" y="64670"/>
                    <a:pt x="187476" y="61693"/>
                  </a:cubicBezTo>
                  <a:lnTo>
                    <a:pt x="187476" y="61693"/>
                  </a:lnTo>
                  <a:close/>
                  <a:moveTo>
                    <a:pt x="111574" y="302"/>
                  </a:moveTo>
                  <a:lnTo>
                    <a:pt x="108225" y="3650"/>
                  </a:lnTo>
                  <a:cubicBezTo>
                    <a:pt x="117155" y="15557"/>
                    <a:pt x="121992" y="27091"/>
                    <a:pt x="122736" y="38253"/>
                  </a:cubicBezTo>
                  <a:lnTo>
                    <a:pt x="12231" y="38253"/>
                  </a:lnTo>
                  <a:lnTo>
                    <a:pt x="21161" y="47183"/>
                  </a:lnTo>
                  <a:cubicBezTo>
                    <a:pt x="27858" y="44950"/>
                    <a:pt x="35300" y="43834"/>
                    <a:pt x="43485" y="43834"/>
                  </a:cubicBezTo>
                  <a:lnTo>
                    <a:pt x="235474" y="43834"/>
                  </a:lnTo>
                  <a:lnTo>
                    <a:pt x="214266" y="21510"/>
                  </a:lnTo>
                  <a:lnTo>
                    <a:pt x="197522" y="38253"/>
                  </a:lnTo>
                  <a:lnTo>
                    <a:pt x="130550" y="38253"/>
                  </a:lnTo>
                  <a:cubicBezTo>
                    <a:pt x="137247" y="32300"/>
                    <a:pt x="139479" y="26347"/>
                    <a:pt x="137247" y="20394"/>
                  </a:cubicBezTo>
                  <a:cubicBezTo>
                    <a:pt x="135015" y="14441"/>
                    <a:pt x="126457" y="7743"/>
                    <a:pt x="111574" y="302"/>
                  </a:cubicBezTo>
                  <a:lnTo>
                    <a:pt x="111574" y="302"/>
                  </a:lnTo>
                  <a:close/>
                </a:path>
              </a:pathLst>
            </a:custGeom>
            <a:solidFill>
              <a:srgbClr val="000000"/>
            </a:solidFill>
            <a:ln w="9525" cap="flat">
              <a:solidFill>
                <a:srgbClr val="000000"/>
              </a:solidFill>
              <a:prstDash val="solid"/>
              <a:miter/>
            </a:ln>
          </p:spPr>
          <p:txBody>
            <a:bodyPr rtlCol="0" anchor="ctr"/>
            <a:lstStyle/>
            <a:p>
              <a:endParaRPr lang="en-US"/>
            </a:p>
          </p:txBody>
        </p:sp>
      </p:grpSp>
      <p:grpSp>
        <p:nvGrpSpPr>
          <p:cNvPr id="1650" name="Graphic 2">
            <a:extLst>
              <a:ext uri="{FF2B5EF4-FFF2-40B4-BE49-F238E27FC236}">
                <a16:creationId xmlns:a16="http://schemas.microsoft.com/office/drawing/2014/main" id="{14C4F68C-9A23-D700-B5D7-A3D3B37BB226}"/>
              </a:ext>
            </a:extLst>
          </p:cNvPr>
          <p:cNvGrpSpPr/>
          <p:nvPr/>
        </p:nvGrpSpPr>
        <p:grpSpPr>
          <a:xfrm>
            <a:off x="792408" y="4899078"/>
            <a:ext cx="464343" cy="464343"/>
            <a:chOff x="4139803" y="4616053"/>
            <a:chExt cx="464343" cy="464343"/>
          </a:xfrm>
        </p:grpSpPr>
        <p:sp>
          <p:nvSpPr>
            <p:cNvPr id="1651" name="Freeform: Shape 1650">
              <a:extLst>
                <a:ext uri="{FF2B5EF4-FFF2-40B4-BE49-F238E27FC236}">
                  <a16:creationId xmlns:a16="http://schemas.microsoft.com/office/drawing/2014/main" id="{3B45DC81-DA84-BA9B-BA7E-BC309C477FC9}"/>
                </a:ext>
              </a:extLst>
            </p:cNvPr>
            <p:cNvSpPr/>
            <p:nvPr/>
          </p:nvSpPr>
          <p:spPr>
            <a:xfrm>
              <a:off x="4139803" y="4616053"/>
              <a:ext cx="464343" cy="464343"/>
            </a:xfrm>
            <a:custGeom>
              <a:avLst/>
              <a:gdLst>
                <a:gd name="connsiteX0" fmla="*/ 464420 w 464343"/>
                <a:gd name="connsiteY0" fmla="*/ 232608 h 464343"/>
                <a:gd name="connsiteX1" fmla="*/ 232248 w 464343"/>
                <a:gd name="connsiteY1" fmla="*/ 464780 h 464343"/>
                <a:gd name="connsiteX2" fmla="*/ 77 w 464343"/>
                <a:gd name="connsiteY2" fmla="*/ 232608 h 464343"/>
                <a:gd name="connsiteX3" fmla="*/ 232248 w 464343"/>
                <a:gd name="connsiteY3" fmla="*/ 437 h 464343"/>
                <a:gd name="connsiteX4" fmla="*/ 464420 w 464343"/>
                <a:gd name="connsiteY4" fmla="*/ 23260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420" y="232608"/>
                  </a:moveTo>
                  <a:cubicBezTo>
                    <a:pt x="464420" y="360767"/>
                    <a:pt x="360407" y="464780"/>
                    <a:pt x="232248" y="464780"/>
                  </a:cubicBezTo>
                  <a:cubicBezTo>
                    <a:pt x="104090" y="464780"/>
                    <a:pt x="77" y="360767"/>
                    <a:pt x="77" y="232608"/>
                  </a:cubicBezTo>
                  <a:cubicBezTo>
                    <a:pt x="77" y="104450"/>
                    <a:pt x="104090" y="437"/>
                    <a:pt x="232248" y="437"/>
                  </a:cubicBezTo>
                  <a:cubicBezTo>
                    <a:pt x="360407" y="437"/>
                    <a:pt x="464420" y="104450"/>
                    <a:pt x="464420" y="23260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52" name="Freeform: Shape 1651">
              <a:extLst>
                <a:ext uri="{FF2B5EF4-FFF2-40B4-BE49-F238E27FC236}">
                  <a16:creationId xmlns:a16="http://schemas.microsoft.com/office/drawing/2014/main" id="{F8CBD47B-F3C7-C4A3-4DCD-83460F9EF2CA}"/>
                </a:ext>
              </a:extLst>
            </p:cNvPr>
            <p:cNvSpPr/>
            <p:nvPr/>
          </p:nvSpPr>
          <p:spPr>
            <a:xfrm>
              <a:off x="4174425" y="4650675"/>
              <a:ext cx="395099" cy="395099"/>
            </a:xfrm>
            <a:custGeom>
              <a:avLst/>
              <a:gdLst>
                <a:gd name="connsiteX0" fmla="*/ 395176 w 395099"/>
                <a:gd name="connsiteY0" fmla="*/ 197986 h 395099"/>
                <a:gd name="connsiteX1" fmla="*/ 197626 w 395099"/>
                <a:gd name="connsiteY1" fmla="*/ 395536 h 395099"/>
                <a:gd name="connsiteX2" fmla="*/ 77 w 395099"/>
                <a:gd name="connsiteY2" fmla="*/ 197986 h 395099"/>
                <a:gd name="connsiteX3" fmla="*/ 197626 w 395099"/>
                <a:gd name="connsiteY3" fmla="*/ 437 h 395099"/>
                <a:gd name="connsiteX4" fmla="*/ 395176 w 395099"/>
                <a:gd name="connsiteY4" fmla="*/ 19798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176" y="197986"/>
                  </a:moveTo>
                  <a:cubicBezTo>
                    <a:pt x="395176" y="307090"/>
                    <a:pt x="306730" y="395536"/>
                    <a:pt x="197626" y="395536"/>
                  </a:cubicBezTo>
                  <a:cubicBezTo>
                    <a:pt x="88523" y="395536"/>
                    <a:pt x="77" y="307090"/>
                    <a:pt x="77" y="197986"/>
                  </a:cubicBezTo>
                  <a:cubicBezTo>
                    <a:pt x="77" y="88883"/>
                    <a:pt x="88523" y="437"/>
                    <a:pt x="197626" y="437"/>
                  </a:cubicBezTo>
                  <a:cubicBezTo>
                    <a:pt x="306730" y="437"/>
                    <a:pt x="395176" y="88883"/>
                    <a:pt x="395176" y="197986"/>
                  </a:cubicBezTo>
                  <a:close/>
                </a:path>
              </a:pathLst>
            </a:custGeom>
            <a:noFill/>
            <a:ln w="19050" cap="rnd">
              <a:solidFill>
                <a:srgbClr val="CC0000"/>
              </a:solidFill>
              <a:prstDash val="solid"/>
              <a:bevel/>
            </a:ln>
          </p:spPr>
          <p:txBody>
            <a:bodyPr rtlCol="0" anchor="ctr"/>
            <a:lstStyle/>
            <a:p>
              <a:endParaRPr lang="en-US"/>
            </a:p>
          </p:txBody>
        </p:sp>
        <p:sp>
          <p:nvSpPr>
            <p:cNvPr id="1653" name="Freeform: Shape 1652">
              <a:extLst>
                <a:ext uri="{FF2B5EF4-FFF2-40B4-BE49-F238E27FC236}">
                  <a16:creationId xmlns:a16="http://schemas.microsoft.com/office/drawing/2014/main" id="{DFDAA860-DD7B-9372-6DDA-BF69D0B06E38}"/>
                </a:ext>
              </a:extLst>
            </p:cNvPr>
            <p:cNvSpPr/>
            <p:nvPr/>
          </p:nvSpPr>
          <p:spPr>
            <a:xfrm>
              <a:off x="4242494" y="4709926"/>
              <a:ext cx="260077" cy="262309"/>
            </a:xfrm>
            <a:custGeom>
              <a:avLst/>
              <a:gdLst>
                <a:gd name="connsiteX0" fmla="*/ 162943 w 260077"/>
                <a:gd name="connsiteY0" fmla="*/ 173637 h 262309"/>
                <a:gd name="connsiteX1" fmla="*/ 162943 w 260077"/>
                <a:gd name="connsiteY1" fmla="*/ 178102 h 262309"/>
                <a:gd name="connsiteX2" fmla="*/ 198662 w 260077"/>
                <a:gd name="connsiteY2" fmla="*/ 202659 h 262309"/>
                <a:gd name="connsiteX3" fmla="*/ 219312 w 260077"/>
                <a:gd name="connsiteY3" fmla="*/ 190939 h 262309"/>
                <a:gd name="connsiteX4" fmla="*/ 231032 w 260077"/>
                <a:gd name="connsiteY4" fmla="*/ 158010 h 262309"/>
                <a:gd name="connsiteX5" fmla="*/ 233265 w 260077"/>
                <a:gd name="connsiteY5" fmla="*/ 57551 h 262309"/>
                <a:gd name="connsiteX6" fmla="*/ 242194 w 260077"/>
                <a:gd name="connsiteY6" fmla="*/ 49738 h 262309"/>
                <a:gd name="connsiteX7" fmla="*/ 222103 w 260077"/>
                <a:gd name="connsiteY7" fmla="*/ 34111 h 262309"/>
                <a:gd name="connsiteX8" fmla="*/ 214289 w 260077"/>
                <a:gd name="connsiteY8" fmla="*/ 46389 h 262309"/>
                <a:gd name="connsiteX9" fmla="*/ 139503 w 260077"/>
                <a:gd name="connsiteY9" fmla="*/ 46389 h 262309"/>
                <a:gd name="connsiteX10" fmla="*/ 150665 w 260077"/>
                <a:gd name="connsiteY10" fmla="*/ 18484 h 262309"/>
                <a:gd name="connsiteX11" fmla="*/ 158479 w 260077"/>
                <a:gd name="connsiteY11" fmla="*/ 12903 h 262309"/>
                <a:gd name="connsiteX12" fmla="*/ 132806 w 260077"/>
                <a:gd name="connsiteY12" fmla="*/ 625 h 262309"/>
                <a:gd name="connsiteX13" fmla="*/ 119411 w 260077"/>
                <a:gd name="connsiteY13" fmla="*/ 55877 h 262309"/>
                <a:gd name="connsiteX14" fmla="*/ 87041 w 260077"/>
                <a:gd name="connsiteY14" fmla="*/ 127873 h 262309"/>
                <a:gd name="connsiteX15" fmla="*/ 90390 w 260077"/>
                <a:gd name="connsiteY15" fmla="*/ 130105 h 262309"/>
                <a:gd name="connsiteX16" fmla="*/ 116062 w 260077"/>
                <a:gd name="connsiteY16" fmla="*/ 96619 h 262309"/>
                <a:gd name="connsiteX17" fmla="*/ 116062 w 260077"/>
                <a:gd name="connsiteY17" fmla="*/ 230564 h 262309"/>
                <a:gd name="connsiteX18" fmla="*/ 139503 w 260077"/>
                <a:gd name="connsiteY18" fmla="*/ 252888 h 262309"/>
                <a:gd name="connsiteX19" fmla="*/ 228800 w 260077"/>
                <a:gd name="connsiteY19" fmla="*/ 252888 h 262309"/>
                <a:gd name="connsiteX20" fmla="*/ 260054 w 260077"/>
                <a:gd name="connsiteY20" fmla="*/ 236145 h 262309"/>
                <a:gd name="connsiteX21" fmla="*/ 248892 w 260077"/>
                <a:gd name="connsiteY21" fmla="*/ 225541 h 262309"/>
                <a:gd name="connsiteX22" fmla="*/ 246659 w 260077"/>
                <a:gd name="connsiteY22" fmla="*/ 193729 h 262309"/>
                <a:gd name="connsiteX23" fmla="*/ 241078 w 260077"/>
                <a:gd name="connsiteY23" fmla="*/ 193729 h 262309"/>
                <a:gd name="connsiteX24" fmla="*/ 237729 w 260077"/>
                <a:gd name="connsiteY24" fmla="*/ 224983 h 262309"/>
                <a:gd name="connsiteX25" fmla="*/ 226567 w 260077"/>
                <a:gd name="connsiteY25" fmla="*/ 239494 h 262309"/>
                <a:gd name="connsiteX26" fmla="*/ 143968 w 260077"/>
                <a:gd name="connsiteY26" fmla="*/ 239494 h 262309"/>
                <a:gd name="connsiteX27" fmla="*/ 130573 w 260077"/>
                <a:gd name="connsiteY27" fmla="*/ 226099 h 262309"/>
                <a:gd name="connsiteX28" fmla="*/ 130573 w 260077"/>
                <a:gd name="connsiteY28" fmla="*/ 159127 h 262309"/>
                <a:gd name="connsiteX29" fmla="*/ 172989 w 260077"/>
                <a:gd name="connsiteY29" fmla="*/ 159127 h 262309"/>
                <a:gd name="connsiteX30" fmla="*/ 172989 w 260077"/>
                <a:gd name="connsiteY30" fmla="*/ 166940 h 262309"/>
                <a:gd name="connsiteX31" fmla="*/ 188616 w 260077"/>
                <a:gd name="connsiteY31" fmla="*/ 160243 h 262309"/>
                <a:gd name="connsiteX32" fmla="*/ 188616 w 260077"/>
                <a:gd name="connsiteY32" fmla="*/ 105549 h 262309"/>
                <a:gd name="connsiteX33" fmla="*/ 198662 w 260077"/>
                <a:gd name="connsiteY33" fmla="*/ 98851 h 262309"/>
                <a:gd name="connsiteX34" fmla="*/ 179687 w 260077"/>
                <a:gd name="connsiteY34" fmla="*/ 82108 h 262309"/>
                <a:gd name="connsiteX35" fmla="*/ 169641 w 260077"/>
                <a:gd name="connsiteY35" fmla="*/ 94386 h 262309"/>
                <a:gd name="connsiteX36" fmla="*/ 131689 w 260077"/>
                <a:gd name="connsiteY36" fmla="*/ 94386 h 262309"/>
                <a:gd name="connsiteX37" fmla="*/ 120527 w 260077"/>
                <a:gd name="connsiteY37" fmla="*/ 87689 h 262309"/>
                <a:gd name="connsiteX38" fmla="*/ 137270 w 260077"/>
                <a:gd name="connsiteY38" fmla="*/ 51970 h 262309"/>
                <a:gd name="connsiteX39" fmla="*/ 216521 w 260077"/>
                <a:gd name="connsiteY39" fmla="*/ 51970 h 262309"/>
                <a:gd name="connsiteX40" fmla="*/ 213731 w 260077"/>
                <a:gd name="connsiteY40" fmla="*/ 164150 h 262309"/>
                <a:gd name="connsiteX41" fmla="*/ 202011 w 260077"/>
                <a:gd name="connsiteY41" fmla="*/ 175312 h 262309"/>
                <a:gd name="connsiteX42" fmla="*/ 162943 w 260077"/>
                <a:gd name="connsiteY42" fmla="*/ 173637 h 262309"/>
                <a:gd name="connsiteX43" fmla="*/ 162943 w 260077"/>
                <a:gd name="connsiteY43" fmla="*/ 173637 h 262309"/>
                <a:gd name="connsiteX44" fmla="*/ 130573 w 260077"/>
                <a:gd name="connsiteY44" fmla="*/ 99967 h 262309"/>
                <a:gd name="connsiteX45" fmla="*/ 172989 w 260077"/>
                <a:gd name="connsiteY45" fmla="*/ 99967 h 262309"/>
                <a:gd name="connsiteX46" fmla="*/ 172989 w 260077"/>
                <a:gd name="connsiteY46" fmla="*/ 153546 h 262309"/>
                <a:gd name="connsiteX47" fmla="*/ 130573 w 260077"/>
                <a:gd name="connsiteY47" fmla="*/ 153546 h 262309"/>
                <a:gd name="connsiteX48" fmla="*/ 130573 w 260077"/>
                <a:gd name="connsiteY48" fmla="*/ 99967 h 262309"/>
                <a:gd name="connsiteX49" fmla="*/ 46857 w 260077"/>
                <a:gd name="connsiteY49" fmla="*/ 2857 h 262309"/>
                <a:gd name="connsiteX50" fmla="*/ 47974 w 260077"/>
                <a:gd name="connsiteY50" fmla="*/ 113920 h 262309"/>
                <a:gd name="connsiteX51" fmla="*/ 38486 w 260077"/>
                <a:gd name="connsiteY51" fmla="*/ 193729 h 262309"/>
                <a:gd name="connsiteX52" fmla="*/ -23 w 260077"/>
                <a:gd name="connsiteY52" fmla="*/ 259586 h 262309"/>
                <a:gd name="connsiteX53" fmla="*/ 2209 w 260077"/>
                <a:gd name="connsiteY53" fmla="*/ 262934 h 262309"/>
                <a:gd name="connsiteX54" fmla="*/ 60252 w 260077"/>
                <a:gd name="connsiteY54" fmla="*/ 171405 h 262309"/>
                <a:gd name="connsiteX55" fmla="*/ 86483 w 260077"/>
                <a:gd name="connsiteY55" fmla="*/ 205449 h 262309"/>
                <a:gd name="connsiteX56" fmla="*/ 96529 w 260077"/>
                <a:gd name="connsiteY56" fmla="*/ 220518 h 262309"/>
                <a:gd name="connsiteX57" fmla="*/ 103226 w 260077"/>
                <a:gd name="connsiteY57" fmla="*/ 209914 h 262309"/>
                <a:gd name="connsiteX58" fmla="*/ 96529 w 260077"/>
                <a:gd name="connsiteY58" fmla="*/ 188148 h 262309"/>
                <a:gd name="connsiteX59" fmla="*/ 61368 w 260077"/>
                <a:gd name="connsiteY59" fmla="*/ 165824 h 262309"/>
                <a:gd name="connsiteX60" fmla="*/ 63601 w 260077"/>
                <a:gd name="connsiteY60" fmla="*/ 104432 h 262309"/>
                <a:gd name="connsiteX61" fmla="*/ 88715 w 260077"/>
                <a:gd name="connsiteY61" fmla="*/ 80434 h 262309"/>
                <a:gd name="connsiteX62" fmla="*/ 106017 w 260077"/>
                <a:gd name="connsiteY62" fmla="*/ 68714 h 262309"/>
                <a:gd name="connsiteX63" fmla="*/ 90390 w 260077"/>
                <a:gd name="connsiteY63" fmla="*/ 49738 h 262309"/>
                <a:gd name="connsiteX64" fmla="*/ 63601 w 260077"/>
                <a:gd name="connsiteY64" fmla="*/ 95503 h 262309"/>
                <a:gd name="connsiteX65" fmla="*/ 63601 w 260077"/>
                <a:gd name="connsiteY65" fmla="*/ 22949 h 262309"/>
                <a:gd name="connsiteX66" fmla="*/ 72530 w 260077"/>
                <a:gd name="connsiteY66" fmla="*/ 14019 h 262309"/>
                <a:gd name="connsiteX67" fmla="*/ 46857 w 260077"/>
                <a:gd name="connsiteY67" fmla="*/ 2857 h 262309"/>
                <a:gd name="connsiteX68" fmla="*/ 24533 w 260077"/>
                <a:gd name="connsiteY68" fmla="*/ 76527 h 262309"/>
                <a:gd name="connsiteX69" fmla="*/ 20068 w 260077"/>
                <a:gd name="connsiteY69" fmla="*/ 76527 h 262309"/>
                <a:gd name="connsiteX70" fmla="*/ 7232 w 260077"/>
                <a:gd name="connsiteY70" fmla="*/ 113920 h 262309"/>
                <a:gd name="connsiteX71" fmla="*/ 3883 w 260077"/>
                <a:gd name="connsiteY71" fmla="*/ 128989 h 262309"/>
                <a:gd name="connsiteX72" fmla="*/ 16720 w 260077"/>
                <a:gd name="connsiteY72" fmla="*/ 129547 h 262309"/>
                <a:gd name="connsiteX73" fmla="*/ 26766 w 260077"/>
                <a:gd name="connsiteY73" fmla="*/ 115595 h 262309"/>
                <a:gd name="connsiteX74" fmla="*/ 24533 w 260077"/>
                <a:gd name="connsiteY74" fmla="*/ 76527 h 262309"/>
                <a:gd name="connsiteX75" fmla="*/ 24533 w 260077"/>
                <a:gd name="connsiteY75" fmla="*/ 76527 h 26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0077" h="262309">
                  <a:moveTo>
                    <a:pt x="162943" y="173637"/>
                  </a:moveTo>
                  <a:lnTo>
                    <a:pt x="162943" y="178102"/>
                  </a:lnTo>
                  <a:cubicBezTo>
                    <a:pt x="187500" y="183311"/>
                    <a:pt x="199406" y="191497"/>
                    <a:pt x="198662" y="202659"/>
                  </a:cubicBezTo>
                  <a:cubicBezTo>
                    <a:pt x="205359" y="201171"/>
                    <a:pt x="212243" y="197264"/>
                    <a:pt x="219312" y="190939"/>
                  </a:cubicBezTo>
                  <a:cubicBezTo>
                    <a:pt x="226381" y="184613"/>
                    <a:pt x="230288" y="173637"/>
                    <a:pt x="231032" y="158010"/>
                  </a:cubicBezTo>
                  <a:cubicBezTo>
                    <a:pt x="231776" y="142384"/>
                    <a:pt x="232520" y="108897"/>
                    <a:pt x="233265" y="57551"/>
                  </a:cubicBezTo>
                  <a:lnTo>
                    <a:pt x="242194" y="49738"/>
                  </a:lnTo>
                  <a:lnTo>
                    <a:pt x="222103" y="34111"/>
                  </a:lnTo>
                  <a:lnTo>
                    <a:pt x="214289" y="46389"/>
                  </a:lnTo>
                  <a:lnTo>
                    <a:pt x="139503" y="46389"/>
                  </a:lnTo>
                  <a:cubicBezTo>
                    <a:pt x="144712" y="31507"/>
                    <a:pt x="148432" y="22205"/>
                    <a:pt x="150665" y="18484"/>
                  </a:cubicBezTo>
                  <a:lnTo>
                    <a:pt x="158479" y="12903"/>
                  </a:lnTo>
                  <a:lnTo>
                    <a:pt x="132806" y="625"/>
                  </a:lnTo>
                  <a:cubicBezTo>
                    <a:pt x="131317" y="14019"/>
                    <a:pt x="126852" y="32437"/>
                    <a:pt x="119411" y="55877"/>
                  </a:cubicBezTo>
                  <a:cubicBezTo>
                    <a:pt x="111970" y="79318"/>
                    <a:pt x="101180" y="103316"/>
                    <a:pt x="87041" y="127873"/>
                  </a:cubicBezTo>
                  <a:lnTo>
                    <a:pt x="90390" y="130105"/>
                  </a:lnTo>
                  <a:cubicBezTo>
                    <a:pt x="98575" y="121920"/>
                    <a:pt x="107133" y="110758"/>
                    <a:pt x="116062" y="96619"/>
                  </a:cubicBezTo>
                  <a:lnTo>
                    <a:pt x="116062" y="230564"/>
                  </a:lnTo>
                  <a:cubicBezTo>
                    <a:pt x="116062" y="245447"/>
                    <a:pt x="123876" y="252888"/>
                    <a:pt x="139503" y="252888"/>
                  </a:cubicBezTo>
                  <a:lnTo>
                    <a:pt x="228800" y="252888"/>
                  </a:lnTo>
                  <a:cubicBezTo>
                    <a:pt x="244426" y="252888"/>
                    <a:pt x="254844" y="247307"/>
                    <a:pt x="260054" y="236145"/>
                  </a:cubicBezTo>
                  <a:cubicBezTo>
                    <a:pt x="254844" y="234657"/>
                    <a:pt x="251124" y="231122"/>
                    <a:pt x="248892" y="225541"/>
                  </a:cubicBezTo>
                  <a:cubicBezTo>
                    <a:pt x="246659" y="219960"/>
                    <a:pt x="245915" y="209356"/>
                    <a:pt x="246659" y="193729"/>
                  </a:cubicBezTo>
                  <a:lnTo>
                    <a:pt x="241078" y="193729"/>
                  </a:lnTo>
                  <a:cubicBezTo>
                    <a:pt x="240334" y="204891"/>
                    <a:pt x="239218" y="215309"/>
                    <a:pt x="237729" y="224983"/>
                  </a:cubicBezTo>
                  <a:cubicBezTo>
                    <a:pt x="236241" y="234657"/>
                    <a:pt x="232520" y="239494"/>
                    <a:pt x="226567" y="239494"/>
                  </a:cubicBezTo>
                  <a:lnTo>
                    <a:pt x="143968" y="239494"/>
                  </a:lnTo>
                  <a:cubicBezTo>
                    <a:pt x="135782" y="239494"/>
                    <a:pt x="131317" y="235029"/>
                    <a:pt x="130573" y="226099"/>
                  </a:cubicBezTo>
                  <a:lnTo>
                    <a:pt x="130573" y="159127"/>
                  </a:lnTo>
                  <a:lnTo>
                    <a:pt x="172989" y="159127"/>
                  </a:lnTo>
                  <a:lnTo>
                    <a:pt x="172989" y="166940"/>
                  </a:lnTo>
                  <a:lnTo>
                    <a:pt x="188616" y="160243"/>
                  </a:lnTo>
                  <a:lnTo>
                    <a:pt x="188616" y="105549"/>
                  </a:lnTo>
                  <a:lnTo>
                    <a:pt x="198662" y="98851"/>
                  </a:lnTo>
                  <a:lnTo>
                    <a:pt x="179687" y="82108"/>
                  </a:lnTo>
                  <a:lnTo>
                    <a:pt x="169641" y="94386"/>
                  </a:lnTo>
                  <a:lnTo>
                    <a:pt x="131689" y="94386"/>
                  </a:lnTo>
                  <a:lnTo>
                    <a:pt x="120527" y="87689"/>
                  </a:lnTo>
                  <a:cubicBezTo>
                    <a:pt x="127224" y="75039"/>
                    <a:pt x="132806" y="63133"/>
                    <a:pt x="137270" y="51970"/>
                  </a:cubicBezTo>
                  <a:lnTo>
                    <a:pt x="216521" y="51970"/>
                  </a:lnTo>
                  <a:cubicBezTo>
                    <a:pt x="216521" y="119687"/>
                    <a:pt x="215591" y="157080"/>
                    <a:pt x="213731" y="164150"/>
                  </a:cubicBezTo>
                  <a:cubicBezTo>
                    <a:pt x="211870" y="171219"/>
                    <a:pt x="207964" y="174940"/>
                    <a:pt x="202011" y="175312"/>
                  </a:cubicBezTo>
                  <a:cubicBezTo>
                    <a:pt x="196057" y="175684"/>
                    <a:pt x="183035" y="175126"/>
                    <a:pt x="162943" y="173637"/>
                  </a:cubicBezTo>
                  <a:lnTo>
                    <a:pt x="162943" y="173637"/>
                  </a:lnTo>
                  <a:close/>
                  <a:moveTo>
                    <a:pt x="130573" y="99967"/>
                  </a:moveTo>
                  <a:lnTo>
                    <a:pt x="172989" y="99967"/>
                  </a:lnTo>
                  <a:lnTo>
                    <a:pt x="172989" y="153546"/>
                  </a:lnTo>
                  <a:lnTo>
                    <a:pt x="130573" y="153546"/>
                  </a:lnTo>
                  <a:lnTo>
                    <a:pt x="130573" y="99967"/>
                  </a:lnTo>
                  <a:close/>
                  <a:moveTo>
                    <a:pt x="46857" y="2857"/>
                  </a:moveTo>
                  <a:cubicBezTo>
                    <a:pt x="47601" y="45273"/>
                    <a:pt x="47974" y="82294"/>
                    <a:pt x="47974" y="113920"/>
                  </a:cubicBezTo>
                  <a:cubicBezTo>
                    <a:pt x="47974" y="145546"/>
                    <a:pt x="44811" y="172149"/>
                    <a:pt x="38486" y="193729"/>
                  </a:cubicBezTo>
                  <a:cubicBezTo>
                    <a:pt x="32161" y="215309"/>
                    <a:pt x="19324" y="237261"/>
                    <a:pt x="-23" y="259586"/>
                  </a:cubicBezTo>
                  <a:lnTo>
                    <a:pt x="2209" y="262934"/>
                  </a:lnTo>
                  <a:cubicBezTo>
                    <a:pt x="33463" y="237633"/>
                    <a:pt x="52810" y="207124"/>
                    <a:pt x="60252" y="171405"/>
                  </a:cubicBezTo>
                  <a:cubicBezTo>
                    <a:pt x="73646" y="184799"/>
                    <a:pt x="82390" y="196148"/>
                    <a:pt x="86483" y="205449"/>
                  </a:cubicBezTo>
                  <a:cubicBezTo>
                    <a:pt x="90576" y="214751"/>
                    <a:pt x="93924" y="219774"/>
                    <a:pt x="96529" y="220518"/>
                  </a:cubicBezTo>
                  <a:cubicBezTo>
                    <a:pt x="99133" y="221262"/>
                    <a:pt x="101366" y="217728"/>
                    <a:pt x="103226" y="209914"/>
                  </a:cubicBezTo>
                  <a:cubicBezTo>
                    <a:pt x="105086" y="202101"/>
                    <a:pt x="102854" y="194845"/>
                    <a:pt x="96529" y="188148"/>
                  </a:cubicBezTo>
                  <a:cubicBezTo>
                    <a:pt x="90203" y="181451"/>
                    <a:pt x="78483" y="174009"/>
                    <a:pt x="61368" y="165824"/>
                  </a:cubicBezTo>
                  <a:cubicBezTo>
                    <a:pt x="62856" y="141267"/>
                    <a:pt x="63600" y="120804"/>
                    <a:pt x="63601" y="104432"/>
                  </a:cubicBezTo>
                  <a:cubicBezTo>
                    <a:pt x="74018" y="94759"/>
                    <a:pt x="82390" y="86759"/>
                    <a:pt x="88715" y="80434"/>
                  </a:cubicBezTo>
                  <a:cubicBezTo>
                    <a:pt x="95040" y="74109"/>
                    <a:pt x="100807" y="70202"/>
                    <a:pt x="106017" y="68714"/>
                  </a:cubicBezTo>
                  <a:lnTo>
                    <a:pt x="90390" y="49738"/>
                  </a:lnTo>
                  <a:cubicBezTo>
                    <a:pt x="85925" y="62389"/>
                    <a:pt x="76995" y="77643"/>
                    <a:pt x="63601" y="95503"/>
                  </a:cubicBezTo>
                  <a:lnTo>
                    <a:pt x="63601" y="22949"/>
                  </a:lnTo>
                  <a:lnTo>
                    <a:pt x="72530" y="14019"/>
                  </a:lnTo>
                  <a:lnTo>
                    <a:pt x="46857" y="2857"/>
                  </a:lnTo>
                  <a:close/>
                  <a:moveTo>
                    <a:pt x="24533" y="76527"/>
                  </a:moveTo>
                  <a:lnTo>
                    <a:pt x="20068" y="76527"/>
                  </a:lnTo>
                  <a:cubicBezTo>
                    <a:pt x="17092" y="93642"/>
                    <a:pt x="12813" y="106107"/>
                    <a:pt x="7232" y="113920"/>
                  </a:cubicBezTo>
                  <a:cubicBezTo>
                    <a:pt x="1651" y="121734"/>
                    <a:pt x="535" y="126757"/>
                    <a:pt x="3883" y="128989"/>
                  </a:cubicBezTo>
                  <a:cubicBezTo>
                    <a:pt x="7232" y="131222"/>
                    <a:pt x="11511" y="131408"/>
                    <a:pt x="16720" y="129547"/>
                  </a:cubicBezTo>
                  <a:cubicBezTo>
                    <a:pt x="21929" y="127687"/>
                    <a:pt x="25277" y="123036"/>
                    <a:pt x="26766" y="115595"/>
                  </a:cubicBezTo>
                  <a:cubicBezTo>
                    <a:pt x="28254" y="108153"/>
                    <a:pt x="27509" y="95131"/>
                    <a:pt x="24533" y="76527"/>
                  </a:cubicBezTo>
                  <a:lnTo>
                    <a:pt x="24533" y="76527"/>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54" name="Graphic 2">
            <a:extLst>
              <a:ext uri="{FF2B5EF4-FFF2-40B4-BE49-F238E27FC236}">
                <a16:creationId xmlns:a16="http://schemas.microsoft.com/office/drawing/2014/main" id="{84C3A727-74C0-9F10-6AD3-9569D4715279}"/>
              </a:ext>
            </a:extLst>
          </p:cNvPr>
          <p:cNvGrpSpPr/>
          <p:nvPr/>
        </p:nvGrpSpPr>
        <p:grpSpPr>
          <a:xfrm>
            <a:off x="98988" y="4175178"/>
            <a:ext cx="464343" cy="464343"/>
            <a:chOff x="3568303" y="4044553"/>
            <a:chExt cx="464343" cy="464343"/>
          </a:xfrm>
        </p:grpSpPr>
        <p:sp>
          <p:nvSpPr>
            <p:cNvPr id="1655" name="Freeform: Shape 1654">
              <a:extLst>
                <a:ext uri="{FF2B5EF4-FFF2-40B4-BE49-F238E27FC236}">
                  <a16:creationId xmlns:a16="http://schemas.microsoft.com/office/drawing/2014/main" id="{072BF64D-7149-39D5-6F38-BC9363CC3E4C}"/>
                </a:ext>
              </a:extLst>
            </p:cNvPr>
            <p:cNvSpPr/>
            <p:nvPr/>
          </p:nvSpPr>
          <p:spPr>
            <a:xfrm rot="-5400000">
              <a:off x="3785350" y="4188823"/>
              <a:ext cx="228600" cy="228600"/>
            </a:xfrm>
            <a:custGeom>
              <a:avLst/>
              <a:gdLst>
                <a:gd name="connsiteX0" fmla="*/ 228729 w 228600"/>
                <a:gd name="connsiteY0" fmla="*/ 114629 h 228600"/>
                <a:gd name="connsiteX1" fmla="*/ 114429 w 228600"/>
                <a:gd name="connsiteY1" fmla="*/ 228929 h 228600"/>
                <a:gd name="connsiteX2" fmla="*/ 129 w 228600"/>
                <a:gd name="connsiteY2" fmla="*/ 114629 h 228600"/>
                <a:gd name="connsiteX3" fmla="*/ 114429 w 228600"/>
                <a:gd name="connsiteY3" fmla="*/ 329 h 228600"/>
                <a:gd name="connsiteX4" fmla="*/ 228729 w 228600"/>
                <a:gd name="connsiteY4" fmla="*/ 114629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8729" y="114629"/>
                  </a:moveTo>
                  <a:cubicBezTo>
                    <a:pt x="228729" y="177723"/>
                    <a:pt x="177523" y="228929"/>
                    <a:pt x="114429" y="228929"/>
                  </a:cubicBezTo>
                  <a:cubicBezTo>
                    <a:pt x="51336" y="228929"/>
                    <a:pt x="129" y="177723"/>
                    <a:pt x="129" y="114629"/>
                  </a:cubicBezTo>
                  <a:cubicBezTo>
                    <a:pt x="129" y="51536"/>
                    <a:pt x="51336" y="329"/>
                    <a:pt x="114429" y="329"/>
                  </a:cubicBezTo>
                  <a:cubicBezTo>
                    <a:pt x="177523" y="329"/>
                    <a:pt x="228729" y="51536"/>
                    <a:pt x="228729" y="114629"/>
                  </a:cubicBezTo>
                  <a:close/>
                </a:path>
              </a:pathLst>
            </a:custGeom>
            <a:solidFill>
              <a:srgbClr val="8AE234"/>
            </a:solidFill>
            <a:ln w="19050" cap="rnd">
              <a:solidFill>
                <a:srgbClr val="000000"/>
              </a:solidFill>
              <a:prstDash val="solid"/>
              <a:bevel/>
            </a:ln>
          </p:spPr>
          <p:txBody>
            <a:bodyPr rtlCol="0" anchor="ctr"/>
            <a:lstStyle/>
            <a:p>
              <a:endParaRPr lang="en-US"/>
            </a:p>
          </p:txBody>
        </p:sp>
        <p:sp>
          <p:nvSpPr>
            <p:cNvPr id="1656" name="Freeform: Shape 1655">
              <a:extLst>
                <a:ext uri="{FF2B5EF4-FFF2-40B4-BE49-F238E27FC236}">
                  <a16:creationId xmlns:a16="http://schemas.microsoft.com/office/drawing/2014/main" id="{9079C796-05AE-8DDD-8163-38723DF51397}"/>
                </a:ext>
              </a:extLst>
            </p:cNvPr>
            <p:cNvSpPr/>
            <p:nvPr/>
          </p:nvSpPr>
          <p:spPr>
            <a:xfrm>
              <a:off x="3568303" y="4044553"/>
              <a:ext cx="464343" cy="464343"/>
            </a:xfrm>
            <a:custGeom>
              <a:avLst/>
              <a:gdLst>
                <a:gd name="connsiteX0" fmla="*/ 464360 w 464343"/>
                <a:gd name="connsiteY0" fmla="*/ 232548 h 464343"/>
                <a:gd name="connsiteX1" fmla="*/ 232188 w 464343"/>
                <a:gd name="connsiteY1" fmla="*/ 464720 h 464343"/>
                <a:gd name="connsiteX2" fmla="*/ 17 w 464343"/>
                <a:gd name="connsiteY2" fmla="*/ 232548 h 464343"/>
                <a:gd name="connsiteX3" fmla="*/ 232188 w 464343"/>
                <a:gd name="connsiteY3" fmla="*/ 377 h 464343"/>
                <a:gd name="connsiteX4" fmla="*/ 464360 w 464343"/>
                <a:gd name="connsiteY4" fmla="*/ 23254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360" y="232548"/>
                  </a:moveTo>
                  <a:cubicBezTo>
                    <a:pt x="464360" y="360707"/>
                    <a:pt x="360347" y="464720"/>
                    <a:pt x="232188" y="464720"/>
                  </a:cubicBezTo>
                  <a:cubicBezTo>
                    <a:pt x="104030" y="464720"/>
                    <a:pt x="17" y="360707"/>
                    <a:pt x="17" y="232548"/>
                  </a:cubicBezTo>
                  <a:cubicBezTo>
                    <a:pt x="17" y="104390"/>
                    <a:pt x="104030" y="377"/>
                    <a:pt x="232188" y="377"/>
                  </a:cubicBezTo>
                  <a:cubicBezTo>
                    <a:pt x="360347" y="377"/>
                    <a:pt x="464360" y="104390"/>
                    <a:pt x="464360" y="23254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57" name="Freeform: Shape 1656">
              <a:extLst>
                <a:ext uri="{FF2B5EF4-FFF2-40B4-BE49-F238E27FC236}">
                  <a16:creationId xmlns:a16="http://schemas.microsoft.com/office/drawing/2014/main" id="{88279747-000B-087A-3FC0-B9F8BDE71593}"/>
                </a:ext>
              </a:extLst>
            </p:cNvPr>
            <p:cNvSpPr/>
            <p:nvPr/>
          </p:nvSpPr>
          <p:spPr>
            <a:xfrm>
              <a:off x="3602925" y="4079175"/>
              <a:ext cx="395099" cy="395099"/>
            </a:xfrm>
            <a:custGeom>
              <a:avLst/>
              <a:gdLst>
                <a:gd name="connsiteX0" fmla="*/ 395116 w 395099"/>
                <a:gd name="connsiteY0" fmla="*/ 197926 h 395099"/>
                <a:gd name="connsiteX1" fmla="*/ 197566 w 395099"/>
                <a:gd name="connsiteY1" fmla="*/ 395476 h 395099"/>
                <a:gd name="connsiteX2" fmla="*/ 16 w 395099"/>
                <a:gd name="connsiteY2" fmla="*/ 197926 h 395099"/>
                <a:gd name="connsiteX3" fmla="*/ 197566 w 395099"/>
                <a:gd name="connsiteY3" fmla="*/ 377 h 395099"/>
                <a:gd name="connsiteX4" fmla="*/ 395116 w 395099"/>
                <a:gd name="connsiteY4" fmla="*/ 19792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116" y="197926"/>
                  </a:moveTo>
                  <a:cubicBezTo>
                    <a:pt x="395116" y="307030"/>
                    <a:pt x="306670" y="395476"/>
                    <a:pt x="197566" y="395476"/>
                  </a:cubicBezTo>
                  <a:cubicBezTo>
                    <a:pt x="88463" y="395476"/>
                    <a:pt x="16" y="307030"/>
                    <a:pt x="16" y="197926"/>
                  </a:cubicBezTo>
                  <a:cubicBezTo>
                    <a:pt x="16" y="88823"/>
                    <a:pt x="88463" y="377"/>
                    <a:pt x="197566" y="377"/>
                  </a:cubicBezTo>
                  <a:cubicBezTo>
                    <a:pt x="306670" y="377"/>
                    <a:pt x="395116" y="88823"/>
                    <a:pt x="395116" y="197926"/>
                  </a:cubicBezTo>
                  <a:close/>
                </a:path>
              </a:pathLst>
            </a:custGeom>
            <a:noFill/>
            <a:ln w="19050" cap="rnd">
              <a:solidFill>
                <a:srgbClr val="CC0000"/>
              </a:solidFill>
              <a:prstDash val="solid"/>
              <a:bevel/>
            </a:ln>
          </p:spPr>
          <p:txBody>
            <a:bodyPr rtlCol="0" anchor="ctr"/>
            <a:lstStyle/>
            <a:p>
              <a:endParaRPr lang="en-US"/>
            </a:p>
          </p:txBody>
        </p:sp>
        <p:sp>
          <p:nvSpPr>
            <p:cNvPr id="1658" name="Freeform: Shape 1657">
              <a:extLst>
                <a:ext uri="{FF2B5EF4-FFF2-40B4-BE49-F238E27FC236}">
                  <a16:creationId xmlns:a16="http://schemas.microsoft.com/office/drawing/2014/main" id="{A5CD0D69-AF41-46A5-4F45-87D4D663F650}"/>
                </a:ext>
              </a:extLst>
            </p:cNvPr>
            <p:cNvSpPr/>
            <p:nvPr/>
          </p:nvSpPr>
          <p:spPr>
            <a:xfrm>
              <a:off x="3670436" y="4141775"/>
              <a:ext cx="260077" cy="250031"/>
            </a:xfrm>
            <a:custGeom>
              <a:avLst/>
              <a:gdLst>
                <a:gd name="connsiteX0" fmla="*/ 59805 w 260077"/>
                <a:gd name="connsiteY0" fmla="*/ 156751 h 250031"/>
                <a:gd name="connsiteX1" fmla="*/ -471 w 260077"/>
                <a:gd name="connsiteY1" fmla="*/ 156751 h 250031"/>
                <a:gd name="connsiteX2" fmla="*/ 8459 w 260077"/>
                <a:gd name="connsiteY2" fmla="*/ 165681 h 250031"/>
                <a:gd name="connsiteX3" fmla="*/ 30783 w 260077"/>
                <a:gd name="connsiteY3" fmla="*/ 162332 h 250031"/>
                <a:gd name="connsiteX4" fmla="*/ 259607 w 260077"/>
                <a:gd name="connsiteY4" fmla="*/ 162332 h 250031"/>
                <a:gd name="connsiteX5" fmla="*/ 239515 w 260077"/>
                <a:gd name="connsiteY5" fmla="*/ 142241 h 250031"/>
                <a:gd name="connsiteX6" fmla="*/ 225004 w 260077"/>
                <a:gd name="connsiteY6" fmla="*/ 156751 h 250031"/>
                <a:gd name="connsiteX7" fmla="*/ 173658 w 260077"/>
                <a:gd name="connsiteY7" fmla="*/ 156751 h 250031"/>
                <a:gd name="connsiteX8" fmla="*/ 173658 w 260077"/>
                <a:gd name="connsiteY8" fmla="*/ 87546 h 250031"/>
                <a:gd name="connsiteX9" fmla="*/ 239515 w 260077"/>
                <a:gd name="connsiteY9" fmla="*/ 87546 h 250031"/>
                <a:gd name="connsiteX10" fmla="*/ 219423 w 260077"/>
                <a:gd name="connsiteY10" fmla="*/ 67454 h 250031"/>
                <a:gd name="connsiteX11" fmla="*/ 204912 w 260077"/>
                <a:gd name="connsiteY11" fmla="*/ 81965 h 250031"/>
                <a:gd name="connsiteX12" fmla="*/ 75432 w 260077"/>
                <a:gd name="connsiteY12" fmla="*/ 81965 h 250031"/>
                <a:gd name="connsiteX13" fmla="*/ 75432 w 260077"/>
                <a:gd name="connsiteY13" fmla="*/ 32852 h 250031"/>
                <a:gd name="connsiteX14" fmla="*/ 149102 w 260077"/>
                <a:gd name="connsiteY14" fmla="*/ 26713 h 250031"/>
                <a:gd name="connsiteX15" fmla="*/ 209377 w 260077"/>
                <a:gd name="connsiteY15" fmla="*/ 21690 h 250031"/>
                <a:gd name="connsiteX16" fmla="*/ 192634 w 260077"/>
                <a:gd name="connsiteY16" fmla="*/ 482 h 250031"/>
                <a:gd name="connsiteX17" fmla="*/ 145195 w 260077"/>
                <a:gd name="connsiteY17" fmla="*/ 16667 h 250031"/>
                <a:gd name="connsiteX18" fmla="*/ 76548 w 260077"/>
                <a:gd name="connsiteY18" fmla="*/ 27271 h 250031"/>
                <a:gd name="connsiteX19" fmla="*/ 58689 w 260077"/>
                <a:gd name="connsiteY19" fmla="*/ 16109 h 250031"/>
                <a:gd name="connsiteX20" fmla="*/ 59805 w 260077"/>
                <a:gd name="connsiteY20" fmla="*/ 80849 h 250031"/>
                <a:gd name="connsiteX21" fmla="*/ 59805 w 260077"/>
                <a:gd name="connsiteY21" fmla="*/ 156751 h 250031"/>
                <a:gd name="connsiteX22" fmla="*/ 91059 w 260077"/>
                <a:gd name="connsiteY22" fmla="*/ 174611 h 250031"/>
                <a:gd name="connsiteX23" fmla="*/ 61479 w 260077"/>
                <a:gd name="connsiteY23" fmla="*/ 204190 h 250031"/>
                <a:gd name="connsiteX24" fmla="*/ -471 w 260077"/>
                <a:gd name="connsiteY24" fmla="*/ 246048 h 250031"/>
                <a:gd name="connsiteX25" fmla="*/ 646 w 260077"/>
                <a:gd name="connsiteY25" fmla="*/ 250513 h 250031"/>
                <a:gd name="connsiteX26" fmla="*/ 97756 w 260077"/>
                <a:gd name="connsiteY26" fmla="*/ 196935 h 250031"/>
                <a:gd name="connsiteX27" fmla="*/ 111151 w 260077"/>
                <a:gd name="connsiteY27" fmla="*/ 195819 h 250031"/>
                <a:gd name="connsiteX28" fmla="*/ 91059 w 260077"/>
                <a:gd name="connsiteY28" fmla="*/ 174611 h 250031"/>
                <a:gd name="connsiteX29" fmla="*/ 153567 w 260077"/>
                <a:gd name="connsiteY29" fmla="*/ 174611 h 250031"/>
                <a:gd name="connsiteX30" fmla="*/ 151334 w 260077"/>
                <a:gd name="connsiteY30" fmla="*/ 179076 h 250031"/>
                <a:gd name="connsiteX31" fmla="*/ 189843 w 260077"/>
                <a:gd name="connsiteY31" fmla="*/ 208097 h 250031"/>
                <a:gd name="connsiteX32" fmla="*/ 218307 w 260077"/>
                <a:gd name="connsiteY32" fmla="*/ 238793 h 250031"/>
                <a:gd name="connsiteX33" fmla="*/ 237282 w 260077"/>
                <a:gd name="connsiteY33" fmla="*/ 233770 h 250031"/>
                <a:gd name="connsiteX34" fmla="*/ 153567 w 260077"/>
                <a:gd name="connsiteY34" fmla="*/ 174611 h 250031"/>
                <a:gd name="connsiteX35" fmla="*/ 153567 w 260077"/>
                <a:gd name="connsiteY35" fmla="*/ 174611 h 250031"/>
                <a:gd name="connsiteX36" fmla="*/ 75432 w 260077"/>
                <a:gd name="connsiteY36" fmla="*/ 87546 h 250031"/>
                <a:gd name="connsiteX37" fmla="*/ 158031 w 260077"/>
                <a:gd name="connsiteY37" fmla="*/ 87546 h 250031"/>
                <a:gd name="connsiteX38" fmla="*/ 158031 w 260077"/>
                <a:gd name="connsiteY38" fmla="*/ 156751 h 250031"/>
                <a:gd name="connsiteX39" fmla="*/ 75432 w 260077"/>
                <a:gd name="connsiteY39" fmla="*/ 156751 h 250031"/>
                <a:gd name="connsiteX40" fmla="*/ 75432 w 260077"/>
                <a:gd name="connsiteY40" fmla="*/ 87546 h 25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0077" h="250031">
                  <a:moveTo>
                    <a:pt x="59805" y="156751"/>
                  </a:moveTo>
                  <a:lnTo>
                    <a:pt x="-471" y="156751"/>
                  </a:lnTo>
                  <a:lnTo>
                    <a:pt x="8459" y="165681"/>
                  </a:lnTo>
                  <a:cubicBezTo>
                    <a:pt x="15156" y="163449"/>
                    <a:pt x="22598" y="162332"/>
                    <a:pt x="30783" y="162332"/>
                  </a:cubicBezTo>
                  <a:lnTo>
                    <a:pt x="259607" y="162332"/>
                  </a:lnTo>
                  <a:lnTo>
                    <a:pt x="239515" y="142241"/>
                  </a:lnTo>
                  <a:lnTo>
                    <a:pt x="225004" y="156751"/>
                  </a:lnTo>
                  <a:lnTo>
                    <a:pt x="173658" y="156751"/>
                  </a:lnTo>
                  <a:lnTo>
                    <a:pt x="173658" y="87546"/>
                  </a:lnTo>
                  <a:lnTo>
                    <a:pt x="239515" y="87546"/>
                  </a:lnTo>
                  <a:lnTo>
                    <a:pt x="219423" y="67454"/>
                  </a:lnTo>
                  <a:lnTo>
                    <a:pt x="204912" y="81965"/>
                  </a:lnTo>
                  <a:lnTo>
                    <a:pt x="75432" y="81965"/>
                  </a:lnTo>
                  <a:lnTo>
                    <a:pt x="75432" y="32852"/>
                  </a:lnTo>
                  <a:cubicBezTo>
                    <a:pt x="97012" y="31364"/>
                    <a:pt x="121568" y="29317"/>
                    <a:pt x="149102" y="26713"/>
                  </a:cubicBezTo>
                  <a:cubicBezTo>
                    <a:pt x="176635" y="24108"/>
                    <a:pt x="196726" y="22434"/>
                    <a:pt x="209377" y="21690"/>
                  </a:cubicBezTo>
                  <a:lnTo>
                    <a:pt x="192634" y="482"/>
                  </a:lnTo>
                  <a:cubicBezTo>
                    <a:pt x="179984" y="7179"/>
                    <a:pt x="164171" y="12574"/>
                    <a:pt x="145195" y="16667"/>
                  </a:cubicBezTo>
                  <a:cubicBezTo>
                    <a:pt x="126219" y="20760"/>
                    <a:pt x="103337" y="24294"/>
                    <a:pt x="76548" y="27271"/>
                  </a:cubicBezTo>
                  <a:lnTo>
                    <a:pt x="58689" y="16109"/>
                  </a:lnTo>
                  <a:cubicBezTo>
                    <a:pt x="59433" y="39177"/>
                    <a:pt x="59805" y="60757"/>
                    <a:pt x="59805" y="80849"/>
                  </a:cubicBezTo>
                  <a:lnTo>
                    <a:pt x="59805" y="156751"/>
                  </a:lnTo>
                  <a:close/>
                  <a:moveTo>
                    <a:pt x="91059" y="174611"/>
                  </a:moveTo>
                  <a:cubicBezTo>
                    <a:pt x="85106" y="182796"/>
                    <a:pt x="75246" y="192656"/>
                    <a:pt x="61479" y="204190"/>
                  </a:cubicBezTo>
                  <a:cubicBezTo>
                    <a:pt x="47713" y="215724"/>
                    <a:pt x="27063" y="229677"/>
                    <a:pt x="-471" y="246048"/>
                  </a:cubicBezTo>
                  <a:lnTo>
                    <a:pt x="646" y="250513"/>
                  </a:lnTo>
                  <a:cubicBezTo>
                    <a:pt x="32644" y="236374"/>
                    <a:pt x="65014" y="218515"/>
                    <a:pt x="97756" y="196935"/>
                  </a:cubicBezTo>
                  <a:lnTo>
                    <a:pt x="111151" y="195819"/>
                  </a:lnTo>
                  <a:lnTo>
                    <a:pt x="91059" y="174611"/>
                  </a:lnTo>
                  <a:close/>
                  <a:moveTo>
                    <a:pt x="153567" y="174611"/>
                  </a:moveTo>
                  <a:lnTo>
                    <a:pt x="151334" y="179076"/>
                  </a:lnTo>
                  <a:cubicBezTo>
                    <a:pt x="166961" y="189494"/>
                    <a:pt x="179797" y="199167"/>
                    <a:pt x="189843" y="208097"/>
                  </a:cubicBezTo>
                  <a:cubicBezTo>
                    <a:pt x="199889" y="217027"/>
                    <a:pt x="209377" y="227259"/>
                    <a:pt x="218307" y="238793"/>
                  </a:cubicBezTo>
                  <a:cubicBezTo>
                    <a:pt x="227236" y="250327"/>
                    <a:pt x="233562" y="248653"/>
                    <a:pt x="237282" y="233770"/>
                  </a:cubicBezTo>
                  <a:cubicBezTo>
                    <a:pt x="241003" y="218887"/>
                    <a:pt x="213098" y="199167"/>
                    <a:pt x="153567" y="174611"/>
                  </a:cubicBezTo>
                  <a:lnTo>
                    <a:pt x="153567" y="174611"/>
                  </a:lnTo>
                  <a:close/>
                  <a:moveTo>
                    <a:pt x="75432" y="87546"/>
                  </a:moveTo>
                  <a:lnTo>
                    <a:pt x="158031" y="87546"/>
                  </a:lnTo>
                  <a:lnTo>
                    <a:pt x="158031" y="156751"/>
                  </a:lnTo>
                  <a:lnTo>
                    <a:pt x="75432" y="156751"/>
                  </a:lnTo>
                  <a:lnTo>
                    <a:pt x="75432" y="87546"/>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59" name="Graphic 2">
            <a:extLst>
              <a:ext uri="{FF2B5EF4-FFF2-40B4-BE49-F238E27FC236}">
                <a16:creationId xmlns:a16="http://schemas.microsoft.com/office/drawing/2014/main" id="{A162F7BA-374E-F018-48BC-2DC0D7B89954}"/>
              </a:ext>
            </a:extLst>
          </p:cNvPr>
          <p:cNvGrpSpPr/>
          <p:nvPr/>
        </p:nvGrpSpPr>
        <p:grpSpPr>
          <a:xfrm>
            <a:off x="1475668" y="4185338"/>
            <a:ext cx="464343" cy="464343"/>
            <a:chOff x="4711303" y="4044553"/>
            <a:chExt cx="464343" cy="464343"/>
          </a:xfrm>
        </p:grpSpPr>
        <p:sp>
          <p:nvSpPr>
            <p:cNvPr id="1660" name="Freeform: Shape 1659">
              <a:extLst>
                <a:ext uri="{FF2B5EF4-FFF2-40B4-BE49-F238E27FC236}">
                  <a16:creationId xmlns:a16="http://schemas.microsoft.com/office/drawing/2014/main" id="{70D51334-B68A-43ED-D95D-D38544C0A1F8}"/>
                </a:ext>
              </a:extLst>
            </p:cNvPr>
            <p:cNvSpPr/>
            <p:nvPr/>
          </p:nvSpPr>
          <p:spPr>
            <a:xfrm rot="-5400000">
              <a:off x="4928350" y="4188823"/>
              <a:ext cx="228600" cy="228600"/>
            </a:xfrm>
            <a:custGeom>
              <a:avLst/>
              <a:gdLst>
                <a:gd name="connsiteX0" fmla="*/ 228849 w 228600"/>
                <a:gd name="connsiteY0" fmla="*/ 114629 h 228600"/>
                <a:gd name="connsiteX1" fmla="*/ 114549 w 228600"/>
                <a:gd name="connsiteY1" fmla="*/ 228929 h 228600"/>
                <a:gd name="connsiteX2" fmla="*/ 249 w 228600"/>
                <a:gd name="connsiteY2" fmla="*/ 114629 h 228600"/>
                <a:gd name="connsiteX3" fmla="*/ 114549 w 228600"/>
                <a:gd name="connsiteY3" fmla="*/ 329 h 228600"/>
                <a:gd name="connsiteX4" fmla="*/ 228849 w 228600"/>
                <a:gd name="connsiteY4" fmla="*/ 114629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8849" y="114629"/>
                  </a:moveTo>
                  <a:cubicBezTo>
                    <a:pt x="228849" y="177723"/>
                    <a:pt x="177643" y="228929"/>
                    <a:pt x="114549" y="228929"/>
                  </a:cubicBezTo>
                  <a:cubicBezTo>
                    <a:pt x="51456" y="228929"/>
                    <a:pt x="249" y="177723"/>
                    <a:pt x="249" y="114629"/>
                  </a:cubicBezTo>
                  <a:cubicBezTo>
                    <a:pt x="249" y="51536"/>
                    <a:pt x="51456" y="329"/>
                    <a:pt x="114549" y="329"/>
                  </a:cubicBezTo>
                  <a:cubicBezTo>
                    <a:pt x="177643" y="329"/>
                    <a:pt x="228849" y="51536"/>
                    <a:pt x="228849" y="114629"/>
                  </a:cubicBezTo>
                  <a:close/>
                </a:path>
              </a:pathLst>
            </a:custGeom>
            <a:solidFill>
              <a:srgbClr val="8AE234"/>
            </a:solidFill>
            <a:ln w="19050" cap="rnd">
              <a:solidFill>
                <a:srgbClr val="000000"/>
              </a:solidFill>
              <a:prstDash val="solid"/>
              <a:bevel/>
            </a:ln>
          </p:spPr>
          <p:txBody>
            <a:bodyPr rtlCol="0" anchor="ctr"/>
            <a:lstStyle/>
            <a:p>
              <a:endParaRPr lang="en-US"/>
            </a:p>
          </p:txBody>
        </p:sp>
        <p:sp>
          <p:nvSpPr>
            <p:cNvPr id="1661" name="Freeform: Shape 1660">
              <a:extLst>
                <a:ext uri="{FF2B5EF4-FFF2-40B4-BE49-F238E27FC236}">
                  <a16:creationId xmlns:a16="http://schemas.microsoft.com/office/drawing/2014/main" id="{E0A9530B-C938-DC49-74CB-AFBB9D86746D}"/>
                </a:ext>
              </a:extLst>
            </p:cNvPr>
            <p:cNvSpPr/>
            <p:nvPr/>
          </p:nvSpPr>
          <p:spPr>
            <a:xfrm>
              <a:off x="4711303" y="4044553"/>
              <a:ext cx="464343" cy="464343"/>
            </a:xfrm>
            <a:custGeom>
              <a:avLst/>
              <a:gdLst>
                <a:gd name="connsiteX0" fmla="*/ 464480 w 464343"/>
                <a:gd name="connsiteY0" fmla="*/ 232548 h 464343"/>
                <a:gd name="connsiteX1" fmla="*/ 232308 w 464343"/>
                <a:gd name="connsiteY1" fmla="*/ 464720 h 464343"/>
                <a:gd name="connsiteX2" fmla="*/ 137 w 464343"/>
                <a:gd name="connsiteY2" fmla="*/ 232548 h 464343"/>
                <a:gd name="connsiteX3" fmla="*/ 232308 w 464343"/>
                <a:gd name="connsiteY3" fmla="*/ 377 h 464343"/>
                <a:gd name="connsiteX4" fmla="*/ 464480 w 464343"/>
                <a:gd name="connsiteY4" fmla="*/ 23254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480" y="232548"/>
                  </a:moveTo>
                  <a:cubicBezTo>
                    <a:pt x="464480" y="360707"/>
                    <a:pt x="360467" y="464720"/>
                    <a:pt x="232308" y="464720"/>
                  </a:cubicBezTo>
                  <a:cubicBezTo>
                    <a:pt x="104150" y="464720"/>
                    <a:pt x="137" y="360707"/>
                    <a:pt x="137" y="232548"/>
                  </a:cubicBezTo>
                  <a:cubicBezTo>
                    <a:pt x="137" y="104390"/>
                    <a:pt x="104150" y="377"/>
                    <a:pt x="232308" y="377"/>
                  </a:cubicBezTo>
                  <a:cubicBezTo>
                    <a:pt x="360467" y="377"/>
                    <a:pt x="464480" y="104390"/>
                    <a:pt x="464480" y="23254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62" name="Freeform: Shape 1661">
              <a:extLst>
                <a:ext uri="{FF2B5EF4-FFF2-40B4-BE49-F238E27FC236}">
                  <a16:creationId xmlns:a16="http://schemas.microsoft.com/office/drawing/2014/main" id="{A1B47FD3-C93A-501E-1A31-C8EB263EA351}"/>
                </a:ext>
              </a:extLst>
            </p:cNvPr>
            <p:cNvSpPr/>
            <p:nvPr/>
          </p:nvSpPr>
          <p:spPr>
            <a:xfrm>
              <a:off x="4745925" y="4079175"/>
              <a:ext cx="395099" cy="395099"/>
            </a:xfrm>
            <a:custGeom>
              <a:avLst/>
              <a:gdLst>
                <a:gd name="connsiteX0" fmla="*/ 395236 w 395099"/>
                <a:gd name="connsiteY0" fmla="*/ 197926 h 395099"/>
                <a:gd name="connsiteX1" fmla="*/ 197686 w 395099"/>
                <a:gd name="connsiteY1" fmla="*/ 395476 h 395099"/>
                <a:gd name="connsiteX2" fmla="*/ 137 w 395099"/>
                <a:gd name="connsiteY2" fmla="*/ 197926 h 395099"/>
                <a:gd name="connsiteX3" fmla="*/ 197686 w 395099"/>
                <a:gd name="connsiteY3" fmla="*/ 377 h 395099"/>
                <a:gd name="connsiteX4" fmla="*/ 395236 w 395099"/>
                <a:gd name="connsiteY4" fmla="*/ 19792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236" y="197926"/>
                  </a:moveTo>
                  <a:cubicBezTo>
                    <a:pt x="395236" y="307030"/>
                    <a:pt x="306790" y="395476"/>
                    <a:pt x="197686" y="395476"/>
                  </a:cubicBezTo>
                  <a:cubicBezTo>
                    <a:pt x="88583" y="395476"/>
                    <a:pt x="137" y="307030"/>
                    <a:pt x="137" y="197926"/>
                  </a:cubicBezTo>
                  <a:cubicBezTo>
                    <a:pt x="137" y="88823"/>
                    <a:pt x="88583" y="377"/>
                    <a:pt x="197686" y="377"/>
                  </a:cubicBezTo>
                  <a:cubicBezTo>
                    <a:pt x="306790" y="377"/>
                    <a:pt x="395236" y="88823"/>
                    <a:pt x="395236" y="197926"/>
                  </a:cubicBezTo>
                  <a:close/>
                </a:path>
              </a:pathLst>
            </a:custGeom>
            <a:noFill/>
            <a:ln w="19050" cap="rnd">
              <a:solidFill>
                <a:srgbClr val="CC0000"/>
              </a:solidFill>
              <a:prstDash val="solid"/>
              <a:bevel/>
            </a:ln>
          </p:spPr>
          <p:txBody>
            <a:bodyPr rtlCol="0" anchor="ctr"/>
            <a:lstStyle/>
            <a:p>
              <a:endParaRPr lang="en-US"/>
            </a:p>
          </p:txBody>
        </p:sp>
        <p:sp>
          <p:nvSpPr>
            <p:cNvPr id="1663" name="Freeform: Shape 1662">
              <a:extLst>
                <a:ext uri="{FF2B5EF4-FFF2-40B4-BE49-F238E27FC236}">
                  <a16:creationId xmlns:a16="http://schemas.microsoft.com/office/drawing/2014/main" id="{E9A5FEC2-B11B-1925-B6F2-189003F5ACD7}"/>
                </a:ext>
              </a:extLst>
            </p:cNvPr>
            <p:cNvSpPr/>
            <p:nvPr/>
          </p:nvSpPr>
          <p:spPr>
            <a:xfrm>
              <a:off x="4813436" y="4141775"/>
              <a:ext cx="260077" cy="250031"/>
            </a:xfrm>
            <a:custGeom>
              <a:avLst/>
              <a:gdLst>
                <a:gd name="connsiteX0" fmla="*/ 59925 w 260077"/>
                <a:gd name="connsiteY0" fmla="*/ 156751 h 250031"/>
                <a:gd name="connsiteX1" fmla="*/ -351 w 260077"/>
                <a:gd name="connsiteY1" fmla="*/ 156751 h 250031"/>
                <a:gd name="connsiteX2" fmla="*/ 8579 w 260077"/>
                <a:gd name="connsiteY2" fmla="*/ 165681 h 250031"/>
                <a:gd name="connsiteX3" fmla="*/ 30903 w 260077"/>
                <a:gd name="connsiteY3" fmla="*/ 162332 h 250031"/>
                <a:gd name="connsiteX4" fmla="*/ 259727 w 260077"/>
                <a:gd name="connsiteY4" fmla="*/ 162332 h 250031"/>
                <a:gd name="connsiteX5" fmla="*/ 239635 w 260077"/>
                <a:gd name="connsiteY5" fmla="*/ 142241 h 250031"/>
                <a:gd name="connsiteX6" fmla="*/ 225124 w 260077"/>
                <a:gd name="connsiteY6" fmla="*/ 156751 h 250031"/>
                <a:gd name="connsiteX7" fmla="*/ 173778 w 260077"/>
                <a:gd name="connsiteY7" fmla="*/ 156751 h 250031"/>
                <a:gd name="connsiteX8" fmla="*/ 173778 w 260077"/>
                <a:gd name="connsiteY8" fmla="*/ 87546 h 250031"/>
                <a:gd name="connsiteX9" fmla="*/ 239635 w 260077"/>
                <a:gd name="connsiteY9" fmla="*/ 87546 h 250031"/>
                <a:gd name="connsiteX10" fmla="*/ 219543 w 260077"/>
                <a:gd name="connsiteY10" fmla="*/ 67454 h 250031"/>
                <a:gd name="connsiteX11" fmla="*/ 205032 w 260077"/>
                <a:gd name="connsiteY11" fmla="*/ 81965 h 250031"/>
                <a:gd name="connsiteX12" fmla="*/ 75552 w 260077"/>
                <a:gd name="connsiteY12" fmla="*/ 81965 h 250031"/>
                <a:gd name="connsiteX13" fmla="*/ 75552 w 260077"/>
                <a:gd name="connsiteY13" fmla="*/ 32852 h 250031"/>
                <a:gd name="connsiteX14" fmla="*/ 149222 w 260077"/>
                <a:gd name="connsiteY14" fmla="*/ 26713 h 250031"/>
                <a:gd name="connsiteX15" fmla="*/ 209497 w 260077"/>
                <a:gd name="connsiteY15" fmla="*/ 21690 h 250031"/>
                <a:gd name="connsiteX16" fmla="*/ 192754 w 260077"/>
                <a:gd name="connsiteY16" fmla="*/ 482 h 250031"/>
                <a:gd name="connsiteX17" fmla="*/ 145315 w 260077"/>
                <a:gd name="connsiteY17" fmla="*/ 16667 h 250031"/>
                <a:gd name="connsiteX18" fmla="*/ 76668 w 260077"/>
                <a:gd name="connsiteY18" fmla="*/ 27271 h 250031"/>
                <a:gd name="connsiteX19" fmla="*/ 58809 w 260077"/>
                <a:gd name="connsiteY19" fmla="*/ 16109 h 250031"/>
                <a:gd name="connsiteX20" fmla="*/ 59925 w 260077"/>
                <a:gd name="connsiteY20" fmla="*/ 80849 h 250031"/>
                <a:gd name="connsiteX21" fmla="*/ 59925 w 260077"/>
                <a:gd name="connsiteY21" fmla="*/ 156751 h 250031"/>
                <a:gd name="connsiteX22" fmla="*/ 91179 w 260077"/>
                <a:gd name="connsiteY22" fmla="*/ 174611 h 250031"/>
                <a:gd name="connsiteX23" fmla="*/ 61599 w 260077"/>
                <a:gd name="connsiteY23" fmla="*/ 204190 h 250031"/>
                <a:gd name="connsiteX24" fmla="*/ -351 w 260077"/>
                <a:gd name="connsiteY24" fmla="*/ 246048 h 250031"/>
                <a:gd name="connsiteX25" fmla="*/ 766 w 260077"/>
                <a:gd name="connsiteY25" fmla="*/ 250513 h 250031"/>
                <a:gd name="connsiteX26" fmla="*/ 97876 w 260077"/>
                <a:gd name="connsiteY26" fmla="*/ 196935 h 250031"/>
                <a:gd name="connsiteX27" fmla="*/ 111271 w 260077"/>
                <a:gd name="connsiteY27" fmla="*/ 195819 h 250031"/>
                <a:gd name="connsiteX28" fmla="*/ 91179 w 260077"/>
                <a:gd name="connsiteY28" fmla="*/ 174611 h 250031"/>
                <a:gd name="connsiteX29" fmla="*/ 153687 w 260077"/>
                <a:gd name="connsiteY29" fmla="*/ 174611 h 250031"/>
                <a:gd name="connsiteX30" fmla="*/ 151454 w 260077"/>
                <a:gd name="connsiteY30" fmla="*/ 179076 h 250031"/>
                <a:gd name="connsiteX31" fmla="*/ 189963 w 260077"/>
                <a:gd name="connsiteY31" fmla="*/ 208097 h 250031"/>
                <a:gd name="connsiteX32" fmla="*/ 218427 w 260077"/>
                <a:gd name="connsiteY32" fmla="*/ 238793 h 250031"/>
                <a:gd name="connsiteX33" fmla="*/ 237402 w 260077"/>
                <a:gd name="connsiteY33" fmla="*/ 233770 h 250031"/>
                <a:gd name="connsiteX34" fmla="*/ 153687 w 260077"/>
                <a:gd name="connsiteY34" fmla="*/ 174611 h 250031"/>
                <a:gd name="connsiteX35" fmla="*/ 153687 w 260077"/>
                <a:gd name="connsiteY35" fmla="*/ 174611 h 250031"/>
                <a:gd name="connsiteX36" fmla="*/ 75552 w 260077"/>
                <a:gd name="connsiteY36" fmla="*/ 87546 h 250031"/>
                <a:gd name="connsiteX37" fmla="*/ 158151 w 260077"/>
                <a:gd name="connsiteY37" fmla="*/ 87546 h 250031"/>
                <a:gd name="connsiteX38" fmla="*/ 158151 w 260077"/>
                <a:gd name="connsiteY38" fmla="*/ 156751 h 250031"/>
                <a:gd name="connsiteX39" fmla="*/ 75552 w 260077"/>
                <a:gd name="connsiteY39" fmla="*/ 156751 h 250031"/>
                <a:gd name="connsiteX40" fmla="*/ 75552 w 260077"/>
                <a:gd name="connsiteY40" fmla="*/ 87546 h 25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0077" h="250031">
                  <a:moveTo>
                    <a:pt x="59925" y="156751"/>
                  </a:moveTo>
                  <a:lnTo>
                    <a:pt x="-351" y="156751"/>
                  </a:lnTo>
                  <a:lnTo>
                    <a:pt x="8579" y="165681"/>
                  </a:lnTo>
                  <a:cubicBezTo>
                    <a:pt x="15276" y="163449"/>
                    <a:pt x="22718" y="162332"/>
                    <a:pt x="30903" y="162332"/>
                  </a:cubicBezTo>
                  <a:lnTo>
                    <a:pt x="259727" y="162332"/>
                  </a:lnTo>
                  <a:lnTo>
                    <a:pt x="239635" y="142241"/>
                  </a:lnTo>
                  <a:lnTo>
                    <a:pt x="225124" y="156751"/>
                  </a:lnTo>
                  <a:lnTo>
                    <a:pt x="173778" y="156751"/>
                  </a:lnTo>
                  <a:lnTo>
                    <a:pt x="173778" y="87546"/>
                  </a:lnTo>
                  <a:lnTo>
                    <a:pt x="239635" y="87546"/>
                  </a:lnTo>
                  <a:lnTo>
                    <a:pt x="219543" y="67454"/>
                  </a:lnTo>
                  <a:lnTo>
                    <a:pt x="205032" y="81965"/>
                  </a:lnTo>
                  <a:lnTo>
                    <a:pt x="75552" y="81965"/>
                  </a:lnTo>
                  <a:lnTo>
                    <a:pt x="75552" y="32852"/>
                  </a:lnTo>
                  <a:cubicBezTo>
                    <a:pt x="97132" y="31364"/>
                    <a:pt x="121688" y="29317"/>
                    <a:pt x="149222" y="26713"/>
                  </a:cubicBezTo>
                  <a:cubicBezTo>
                    <a:pt x="176755" y="24108"/>
                    <a:pt x="196846" y="22434"/>
                    <a:pt x="209497" y="21690"/>
                  </a:cubicBezTo>
                  <a:lnTo>
                    <a:pt x="192754" y="482"/>
                  </a:lnTo>
                  <a:cubicBezTo>
                    <a:pt x="180104" y="7179"/>
                    <a:pt x="164291" y="12574"/>
                    <a:pt x="145315" y="16667"/>
                  </a:cubicBezTo>
                  <a:cubicBezTo>
                    <a:pt x="126339" y="20760"/>
                    <a:pt x="103457" y="24294"/>
                    <a:pt x="76668" y="27271"/>
                  </a:cubicBezTo>
                  <a:lnTo>
                    <a:pt x="58809" y="16109"/>
                  </a:lnTo>
                  <a:cubicBezTo>
                    <a:pt x="59553" y="39177"/>
                    <a:pt x="59925" y="60757"/>
                    <a:pt x="59925" y="80849"/>
                  </a:cubicBezTo>
                  <a:lnTo>
                    <a:pt x="59925" y="156751"/>
                  </a:lnTo>
                  <a:close/>
                  <a:moveTo>
                    <a:pt x="91179" y="174611"/>
                  </a:moveTo>
                  <a:cubicBezTo>
                    <a:pt x="85226" y="182796"/>
                    <a:pt x="75366" y="192656"/>
                    <a:pt x="61599" y="204190"/>
                  </a:cubicBezTo>
                  <a:cubicBezTo>
                    <a:pt x="47833" y="215724"/>
                    <a:pt x="27183" y="229677"/>
                    <a:pt x="-351" y="246048"/>
                  </a:cubicBezTo>
                  <a:lnTo>
                    <a:pt x="766" y="250513"/>
                  </a:lnTo>
                  <a:cubicBezTo>
                    <a:pt x="32764" y="236374"/>
                    <a:pt x="65134" y="218515"/>
                    <a:pt x="97876" y="196935"/>
                  </a:cubicBezTo>
                  <a:lnTo>
                    <a:pt x="111271" y="195819"/>
                  </a:lnTo>
                  <a:lnTo>
                    <a:pt x="91179" y="174611"/>
                  </a:lnTo>
                  <a:close/>
                  <a:moveTo>
                    <a:pt x="153687" y="174611"/>
                  </a:moveTo>
                  <a:lnTo>
                    <a:pt x="151454" y="179076"/>
                  </a:lnTo>
                  <a:cubicBezTo>
                    <a:pt x="167081" y="189494"/>
                    <a:pt x="179917" y="199167"/>
                    <a:pt x="189963" y="208097"/>
                  </a:cubicBezTo>
                  <a:cubicBezTo>
                    <a:pt x="200009" y="217027"/>
                    <a:pt x="209497" y="227259"/>
                    <a:pt x="218427" y="238793"/>
                  </a:cubicBezTo>
                  <a:cubicBezTo>
                    <a:pt x="227356" y="250327"/>
                    <a:pt x="233682" y="248653"/>
                    <a:pt x="237402" y="233770"/>
                  </a:cubicBezTo>
                  <a:cubicBezTo>
                    <a:pt x="241123" y="218887"/>
                    <a:pt x="213218" y="199167"/>
                    <a:pt x="153687" y="174611"/>
                  </a:cubicBezTo>
                  <a:lnTo>
                    <a:pt x="153687" y="174611"/>
                  </a:lnTo>
                  <a:close/>
                  <a:moveTo>
                    <a:pt x="75552" y="87546"/>
                  </a:moveTo>
                  <a:lnTo>
                    <a:pt x="158151" y="87546"/>
                  </a:lnTo>
                  <a:lnTo>
                    <a:pt x="158151" y="156751"/>
                  </a:lnTo>
                  <a:lnTo>
                    <a:pt x="75552" y="156751"/>
                  </a:lnTo>
                  <a:lnTo>
                    <a:pt x="75552" y="87546"/>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64" name="Graphic 2">
            <a:extLst>
              <a:ext uri="{FF2B5EF4-FFF2-40B4-BE49-F238E27FC236}">
                <a16:creationId xmlns:a16="http://schemas.microsoft.com/office/drawing/2014/main" id="{EED7337F-C50F-EB54-3759-D237ED71BB84}"/>
              </a:ext>
            </a:extLst>
          </p:cNvPr>
          <p:cNvGrpSpPr/>
          <p:nvPr/>
        </p:nvGrpSpPr>
        <p:grpSpPr>
          <a:xfrm>
            <a:off x="2852348" y="4195498"/>
            <a:ext cx="464343" cy="464343"/>
            <a:chOff x="5854303" y="4044553"/>
            <a:chExt cx="464343" cy="464343"/>
          </a:xfrm>
        </p:grpSpPr>
        <p:sp>
          <p:nvSpPr>
            <p:cNvPr id="1665" name="Freeform: Shape 1664">
              <a:extLst>
                <a:ext uri="{FF2B5EF4-FFF2-40B4-BE49-F238E27FC236}">
                  <a16:creationId xmlns:a16="http://schemas.microsoft.com/office/drawing/2014/main" id="{F486A0BF-BC6F-6BD8-9931-C0E4D4081B5C}"/>
                </a:ext>
              </a:extLst>
            </p:cNvPr>
            <p:cNvSpPr/>
            <p:nvPr/>
          </p:nvSpPr>
          <p:spPr>
            <a:xfrm rot="-5400000">
              <a:off x="6071350" y="4188823"/>
              <a:ext cx="228600" cy="228600"/>
            </a:xfrm>
            <a:custGeom>
              <a:avLst/>
              <a:gdLst>
                <a:gd name="connsiteX0" fmla="*/ 228969 w 228600"/>
                <a:gd name="connsiteY0" fmla="*/ 114629 h 228600"/>
                <a:gd name="connsiteX1" fmla="*/ 114669 w 228600"/>
                <a:gd name="connsiteY1" fmla="*/ 228929 h 228600"/>
                <a:gd name="connsiteX2" fmla="*/ 369 w 228600"/>
                <a:gd name="connsiteY2" fmla="*/ 114629 h 228600"/>
                <a:gd name="connsiteX3" fmla="*/ 114669 w 228600"/>
                <a:gd name="connsiteY3" fmla="*/ 329 h 228600"/>
                <a:gd name="connsiteX4" fmla="*/ 228969 w 228600"/>
                <a:gd name="connsiteY4" fmla="*/ 114629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8969" y="114629"/>
                  </a:moveTo>
                  <a:cubicBezTo>
                    <a:pt x="228969" y="177723"/>
                    <a:pt x="177763" y="228929"/>
                    <a:pt x="114669" y="228929"/>
                  </a:cubicBezTo>
                  <a:cubicBezTo>
                    <a:pt x="51576" y="228929"/>
                    <a:pt x="369" y="177723"/>
                    <a:pt x="369" y="114629"/>
                  </a:cubicBezTo>
                  <a:cubicBezTo>
                    <a:pt x="369" y="51536"/>
                    <a:pt x="51576" y="329"/>
                    <a:pt x="114669" y="329"/>
                  </a:cubicBezTo>
                  <a:cubicBezTo>
                    <a:pt x="177763" y="329"/>
                    <a:pt x="228969" y="51536"/>
                    <a:pt x="228969" y="114629"/>
                  </a:cubicBezTo>
                  <a:close/>
                </a:path>
              </a:pathLst>
            </a:custGeom>
            <a:solidFill>
              <a:srgbClr val="8AE234"/>
            </a:solidFill>
            <a:ln w="19050" cap="rnd">
              <a:solidFill>
                <a:srgbClr val="000000"/>
              </a:solidFill>
              <a:prstDash val="solid"/>
              <a:bevel/>
            </a:ln>
          </p:spPr>
          <p:txBody>
            <a:bodyPr rtlCol="0" anchor="ctr"/>
            <a:lstStyle/>
            <a:p>
              <a:endParaRPr lang="en-US"/>
            </a:p>
          </p:txBody>
        </p:sp>
        <p:sp>
          <p:nvSpPr>
            <p:cNvPr id="1666" name="Freeform: Shape 1665">
              <a:extLst>
                <a:ext uri="{FF2B5EF4-FFF2-40B4-BE49-F238E27FC236}">
                  <a16:creationId xmlns:a16="http://schemas.microsoft.com/office/drawing/2014/main" id="{00158B22-51B6-8BBC-5D27-B3D93EAD5FD2}"/>
                </a:ext>
              </a:extLst>
            </p:cNvPr>
            <p:cNvSpPr/>
            <p:nvPr/>
          </p:nvSpPr>
          <p:spPr>
            <a:xfrm>
              <a:off x="5854303" y="4044553"/>
              <a:ext cx="464343" cy="464343"/>
            </a:xfrm>
            <a:custGeom>
              <a:avLst/>
              <a:gdLst>
                <a:gd name="connsiteX0" fmla="*/ 464600 w 464343"/>
                <a:gd name="connsiteY0" fmla="*/ 232548 h 464343"/>
                <a:gd name="connsiteX1" fmla="*/ 232428 w 464343"/>
                <a:gd name="connsiteY1" fmla="*/ 464720 h 464343"/>
                <a:gd name="connsiteX2" fmla="*/ 257 w 464343"/>
                <a:gd name="connsiteY2" fmla="*/ 232548 h 464343"/>
                <a:gd name="connsiteX3" fmla="*/ 232428 w 464343"/>
                <a:gd name="connsiteY3" fmla="*/ 377 h 464343"/>
                <a:gd name="connsiteX4" fmla="*/ 464600 w 464343"/>
                <a:gd name="connsiteY4" fmla="*/ 23254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548"/>
                  </a:moveTo>
                  <a:cubicBezTo>
                    <a:pt x="464600" y="360707"/>
                    <a:pt x="360587" y="464720"/>
                    <a:pt x="232428" y="464720"/>
                  </a:cubicBezTo>
                  <a:cubicBezTo>
                    <a:pt x="104270" y="464720"/>
                    <a:pt x="257" y="360707"/>
                    <a:pt x="257" y="232548"/>
                  </a:cubicBezTo>
                  <a:cubicBezTo>
                    <a:pt x="257" y="104390"/>
                    <a:pt x="104270" y="377"/>
                    <a:pt x="232428" y="377"/>
                  </a:cubicBezTo>
                  <a:cubicBezTo>
                    <a:pt x="360587" y="377"/>
                    <a:pt x="464600" y="104390"/>
                    <a:pt x="464600" y="23254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67" name="Freeform: Shape 1666">
              <a:extLst>
                <a:ext uri="{FF2B5EF4-FFF2-40B4-BE49-F238E27FC236}">
                  <a16:creationId xmlns:a16="http://schemas.microsoft.com/office/drawing/2014/main" id="{3DF05BF7-E27C-545C-9DCF-3B278AF88C27}"/>
                </a:ext>
              </a:extLst>
            </p:cNvPr>
            <p:cNvSpPr/>
            <p:nvPr/>
          </p:nvSpPr>
          <p:spPr>
            <a:xfrm>
              <a:off x="5888925" y="4079175"/>
              <a:ext cx="395099" cy="395099"/>
            </a:xfrm>
            <a:custGeom>
              <a:avLst/>
              <a:gdLst>
                <a:gd name="connsiteX0" fmla="*/ 395356 w 395099"/>
                <a:gd name="connsiteY0" fmla="*/ 197926 h 395099"/>
                <a:gd name="connsiteX1" fmla="*/ 197806 w 395099"/>
                <a:gd name="connsiteY1" fmla="*/ 395476 h 395099"/>
                <a:gd name="connsiteX2" fmla="*/ 257 w 395099"/>
                <a:gd name="connsiteY2" fmla="*/ 197926 h 395099"/>
                <a:gd name="connsiteX3" fmla="*/ 197806 w 395099"/>
                <a:gd name="connsiteY3" fmla="*/ 377 h 395099"/>
                <a:gd name="connsiteX4" fmla="*/ 395356 w 395099"/>
                <a:gd name="connsiteY4" fmla="*/ 19792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926"/>
                  </a:moveTo>
                  <a:cubicBezTo>
                    <a:pt x="395356" y="307030"/>
                    <a:pt x="306910" y="395476"/>
                    <a:pt x="197806" y="395476"/>
                  </a:cubicBezTo>
                  <a:cubicBezTo>
                    <a:pt x="88703" y="395476"/>
                    <a:pt x="257" y="307030"/>
                    <a:pt x="257" y="197926"/>
                  </a:cubicBezTo>
                  <a:cubicBezTo>
                    <a:pt x="257" y="88823"/>
                    <a:pt x="88703" y="377"/>
                    <a:pt x="197806" y="377"/>
                  </a:cubicBezTo>
                  <a:cubicBezTo>
                    <a:pt x="306910" y="377"/>
                    <a:pt x="395356" y="88823"/>
                    <a:pt x="395356" y="197926"/>
                  </a:cubicBezTo>
                  <a:close/>
                </a:path>
              </a:pathLst>
            </a:custGeom>
            <a:noFill/>
            <a:ln w="19050" cap="rnd">
              <a:solidFill>
                <a:srgbClr val="CC0000"/>
              </a:solidFill>
              <a:prstDash val="solid"/>
              <a:bevel/>
            </a:ln>
          </p:spPr>
          <p:txBody>
            <a:bodyPr rtlCol="0" anchor="ctr"/>
            <a:lstStyle/>
            <a:p>
              <a:endParaRPr lang="en-US"/>
            </a:p>
          </p:txBody>
        </p:sp>
        <p:sp>
          <p:nvSpPr>
            <p:cNvPr id="1668" name="Freeform: Shape 1667">
              <a:extLst>
                <a:ext uri="{FF2B5EF4-FFF2-40B4-BE49-F238E27FC236}">
                  <a16:creationId xmlns:a16="http://schemas.microsoft.com/office/drawing/2014/main" id="{C45FC97F-981A-1239-0AB7-8BC93897BAB6}"/>
                </a:ext>
              </a:extLst>
            </p:cNvPr>
            <p:cNvSpPr/>
            <p:nvPr/>
          </p:nvSpPr>
          <p:spPr>
            <a:xfrm>
              <a:off x="5956436" y="4141775"/>
              <a:ext cx="260077" cy="250031"/>
            </a:xfrm>
            <a:custGeom>
              <a:avLst/>
              <a:gdLst>
                <a:gd name="connsiteX0" fmla="*/ 60045 w 260077"/>
                <a:gd name="connsiteY0" fmla="*/ 156751 h 250031"/>
                <a:gd name="connsiteX1" fmla="*/ -231 w 260077"/>
                <a:gd name="connsiteY1" fmla="*/ 156751 h 250031"/>
                <a:gd name="connsiteX2" fmla="*/ 8699 w 260077"/>
                <a:gd name="connsiteY2" fmla="*/ 165681 h 250031"/>
                <a:gd name="connsiteX3" fmla="*/ 31023 w 260077"/>
                <a:gd name="connsiteY3" fmla="*/ 162332 h 250031"/>
                <a:gd name="connsiteX4" fmla="*/ 259847 w 260077"/>
                <a:gd name="connsiteY4" fmla="*/ 162332 h 250031"/>
                <a:gd name="connsiteX5" fmla="*/ 239755 w 260077"/>
                <a:gd name="connsiteY5" fmla="*/ 142241 h 250031"/>
                <a:gd name="connsiteX6" fmla="*/ 225244 w 260077"/>
                <a:gd name="connsiteY6" fmla="*/ 156751 h 250031"/>
                <a:gd name="connsiteX7" fmla="*/ 173898 w 260077"/>
                <a:gd name="connsiteY7" fmla="*/ 156751 h 250031"/>
                <a:gd name="connsiteX8" fmla="*/ 173898 w 260077"/>
                <a:gd name="connsiteY8" fmla="*/ 87546 h 250031"/>
                <a:gd name="connsiteX9" fmla="*/ 239755 w 260077"/>
                <a:gd name="connsiteY9" fmla="*/ 87546 h 250031"/>
                <a:gd name="connsiteX10" fmla="*/ 219663 w 260077"/>
                <a:gd name="connsiteY10" fmla="*/ 67454 h 250031"/>
                <a:gd name="connsiteX11" fmla="*/ 205152 w 260077"/>
                <a:gd name="connsiteY11" fmla="*/ 81965 h 250031"/>
                <a:gd name="connsiteX12" fmla="*/ 75672 w 260077"/>
                <a:gd name="connsiteY12" fmla="*/ 81965 h 250031"/>
                <a:gd name="connsiteX13" fmla="*/ 75672 w 260077"/>
                <a:gd name="connsiteY13" fmla="*/ 32852 h 250031"/>
                <a:gd name="connsiteX14" fmla="*/ 149342 w 260077"/>
                <a:gd name="connsiteY14" fmla="*/ 26713 h 250031"/>
                <a:gd name="connsiteX15" fmla="*/ 209617 w 260077"/>
                <a:gd name="connsiteY15" fmla="*/ 21690 h 250031"/>
                <a:gd name="connsiteX16" fmla="*/ 192874 w 260077"/>
                <a:gd name="connsiteY16" fmla="*/ 482 h 250031"/>
                <a:gd name="connsiteX17" fmla="*/ 145435 w 260077"/>
                <a:gd name="connsiteY17" fmla="*/ 16667 h 250031"/>
                <a:gd name="connsiteX18" fmla="*/ 76788 w 260077"/>
                <a:gd name="connsiteY18" fmla="*/ 27271 h 250031"/>
                <a:gd name="connsiteX19" fmla="*/ 58929 w 260077"/>
                <a:gd name="connsiteY19" fmla="*/ 16109 h 250031"/>
                <a:gd name="connsiteX20" fmla="*/ 60045 w 260077"/>
                <a:gd name="connsiteY20" fmla="*/ 80849 h 250031"/>
                <a:gd name="connsiteX21" fmla="*/ 60045 w 260077"/>
                <a:gd name="connsiteY21" fmla="*/ 156751 h 250031"/>
                <a:gd name="connsiteX22" fmla="*/ 91299 w 260077"/>
                <a:gd name="connsiteY22" fmla="*/ 174611 h 250031"/>
                <a:gd name="connsiteX23" fmla="*/ 61719 w 260077"/>
                <a:gd name="connsiteY23" fmla="*/ 204190 h 250031"/>
                <a:gd name="connsiteX24" fmla="*/ -231 w 260077"/>
                <a:gd name="connsiteY24" fmla="*/ 246048 h 250031"/>
                <a:gd name="connsiteX25" fmla="*/ 886 w 260077"/>
                <a:gd name="connsiteY25" fmla="*/ 250513 h 250031"/>
                <a:gd name="connsiteX26" fmla="*/ 97996 w 260077"/>
                <a:gd name="connsiteY26" fmla="*/ 196935 h 250031"/>
                <a:gd name="connsiteX27" fmla="*/ 111391 w 260077"/>
                <a:gd name="connsiteY27" fmla="*/ 195819 h 250031"/>
                <a:gd name="connsiteX28" fmla="*/ 91299 w 260077"/>
                <a:gd name="connsiteY28" fmla="*/ 174611 h 250031"/>
                <a:gd name="connsiteX29" fmla="*/ 153807 w 260077"/>
                <a:gd name="connsiteY29" fmla="*/ 174611 h 250031"/>
                <a:gd name="connsiteX30" fmla="*/ 151574 w 260077"/>
                <a:gd name="connsiteY30" fmla="*/ 179076 h 250031"/>
                <a:gd name="connsiteX31" fmla="*/ 190083 w 260077"/>
                <a:gd name="connsiteY31" fmla="*/ 208097 h 250031"/>
                <a:gd name="connsiteX32" fmla="*/ 218547 w 260077"/>
                <a:gd name="connsiteY32" fmla="*/ 238793 h 250031"/>
                <a:gd name="connsiteX33" fmla="*/ 237522 w 260077"/>
                <a:gd name="connsiteY33" fmla="*/ 233770 h 250031"/>
                <a:gd name="connsiteX34" fmla="*/ 153807 w 260077"/>
                <a:gd name="connsiteY34" fmla="*/ 174611 h 250031"/>
                <a:gd name="connsiteX35" fmla="*/ 153807 w 260077"/>
                <a:gd name="connsiteY35" fmla="*/ 174611 h 250031"/>
                <a:gd name="connsiteX36" fmla="*/ 75672 w 260077"/>
                <a:gd name="connsiteY36" fmla="*/ 87546 h 250031"/>
                <a:gd name="connsiteX37" fmla="*/ 158271 w 260077"/>
                <a:gd name="connsiteY37" fmla="*/ 87546 h 250031"/>
                <a:gd name="connsiteX38" fmla="*/ 158271 w 260077"/>
                <a:gd name="connsiteY38" fmla="*/ 156751 h 250031"/>
                <a:gd name="connsiteX39" fmla="*/ 75672 w 260077"/>
                <a:gd name="connsiteY39" fmla="*/ 156751 h 250031"/>
                <a:gd name="connsiteX40" fmla="*/ 75672 w 260077"/>
                <a:gd name="connsiteY40" fmla="*/ 87546 h 25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0077" h="250031">
                  <a:moveTo>
                    <a:pt x="60045" y="156751"/>
                  </a:moveTo>
                  <a:lnTo>
                    <a:pt x="-231" y="156751"/>
                  </a:lnTo>
                  <a:lnTo>
                    <a:pt x="8699" y="165681"/>
                  </a:lnTo>
                  <a:cubicBezTo>
                    <a:pt x="15396" y="163449"/>
                    <a:pt x="22838" y="162332"/>
                    <a:pt x="31023" y="162332"/>
                  </a:cubicBezTo>
                  <a:lnTo>
                    <a:pt x="259847" y="162332"/>
                  </a:lnTo>
                  <a:lnTo>
                    <a:pt x="239755" y="142241"/>
                  </a:lnTo>
                  <a:lnTo>
                    <a:pt x="225244" y="156751"/>
                  </a:lnTo>
                  <a:lnTo>
                    <a:pt x="173898" y="156751"/>
                  </a:lnTo>
                  <a:lnTo>
                    <a:pt x="173898" y="87546"/>
                  </a:lnTo>
                  <a:lnTo>
                    <a:pt x="239755" y="87546"/>
                  </a:lnTo>
                  <a:lnTo>
                    <a:pt x="219663" y="67454"/>
                  </a:lnTo>
                  <a:lnTo>
                    <a:pt x="205152" y="81965"/>
                  </a:lnTo>
                  <a:lnTo>
                    <a:pt x="75672" y="81965"/>
                  </a:lnTo>
                  <a:lnTo>
                    <a:pt x="75672" y="32852"/>
                  </a:lnTo>
                  <a:cubicBezTo>
                    <a:pt x="97252" y="31364"/>
                    <a:pt x="121808" y="29317"/>
                    <a:pt x="149342" y="26713"/>
                  </a:cubicBezTo>
                  <a:cubicBezTo>
                    <a:pt x="176875" y="24108"/>
                    <a:pt x="196966" y="22434"/>
                    <a:pt x="209617" y="21690"/>
                  </a:cubicBezTo>
                  <a:lnTo>
                    <a:pt x="192874" y="482"/>
                  </a:lnTo>
                  <a:cubicBezTo>
                    <a:pt x="180224" y="7179"/>
                    <a:pt x="164411" y="12574"/>
                    <a:pt x="145435" y="16667"/>
                  </a:cubicBezTo>
                  <a:cubicBezTo>
                    <a:pt x="126459" y="20760"/>
                    <a:pt x="103577" y="24294"/>
                    <a:pt x="76788" y="27271"/>
                  </a:cubicBezTo>
                  <a:lnTo>
                    <a:pt x="58929" y="16109"/>
                  </a:lnTo>
                  <a:cubicBezTo>
                    <a:pt x="59673" y="39177"/>
                    <a:pt x="60045" y="60757"/>
                    <a:pt x="60045" y="80849"/>
                  </a:cubicBezTo>
                  <a:lnTo>
                    <a:pt x="60045" y="156751"/>
                  </a:lnTo>
                  <a:close/>
                  <a:moveTo>
                    <a:pt x="91299" y="174611"/>
                  </a:moveTo>
                  <a:cubicBezTo>
                    <a:pt x="85346" y="182796"/>
                    <a:pt x="75486" y="192656"/>
                    <a:pt x="61719" y="204190"/>
                  </a:cubicBezTo>
                  <a:cubicBezTo>
                    <a:pt x="47953" y="215724"/>
                    <a:pt x="27303" y="229677"/>
                    <a:pt x="-231" y="246048"/>
                  </a:cubicBezTo>
                  <a:lnTo>
                    <a:pt x="886" y="250513"/>
                  </a:lnTo>
                  <a:cubicBezTo>
                    <a:pt x="32884" y="236374"/>
                    <a:pt x="65254" y="218515"/>
                    <a:pt x="97996" y="196935"/>
                  </a:cubicBezTo>
                  <a:lnTo>
                    <a:pt x="111391" y="195819"/>
                  </a:lnTo>
                  <a:lnTo>
                    <a:pt x="91299" y="174611"/>
                  </a:lnTo>
                  <a:close/>
                  <a:moveTo>
                    <a:pt x="153807" y="174611"/>
                  </a:moveTo>
                  <a:lnTo>
                    <a:pt x="151574" y="179076"/>
                  </a:lnTo>
                  <a:cubicBezTo>
                    <a:pt x="167201" y="189494"/>
                    <a:pt x="180037" y="199167"/>
                    <a:pt x="190083" y="208097"/>
                  </a:cubicBezTo>
                  <a:cubicBezTo>
                    <a:pt x="200129" y="217027"/>
                    <a:pt x="209617" y="227259"/>
                    <a:pt x="218547" y="238793"/>
                  </a:cubicBezTo>
                  <a:cubicBezTo>
                    <a:pt x="227476" y="250327"/>
                    <a:pt x="233802" y="248653"/>
                    <a:pt x="237522" y="233770"/>
                  </a:cubicBezTo>
                  <a:cubicBezTo>
                    <a:pt x="241243" y="218887"/>
                    <a:pt x="213338" y="199167"/>
                    <a:pt x="153807" y="174611"/>
                  </a:cubicBezTo>
                  <a:lnTo>
                    <a:pt x="153807" y="174611"/>
                  </a:lnTo>
                  <a:close/>
                  <a:moveTo>
                    <a:pt x="75672" y="87546"/>
                  </a:moveTo>
                  <a:lnTo>
                    <a:pt x="158271" y="87546"/>
                  </a:lnTo>
                  <a:lnTo>
                    <a:pt x="158271" y="156751"/>
                  </a:lnTo>
                  <a:lnTo>
                    <a:pt x="75672" y="156751"/>
                  </a:lnTo>
                  <a:lnTo>
                    <a:pt x="75672" y="87546"/>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69" name="Graphic 2">
            <a:extLst>
              <a:ext uri="{FF2B5EF4-FFF2-40B4-BE49-F238E27FC236}">
                <a16:creationId xmlns:a16="http://schemas.microsoft.com/office/drawing/2014/main" id="{259EFFCB-5106-9E75-F589-B28619002AC2}"/>
              </a:ext>
            </a:extLst>
          </p:cNvPr>
          <p:cNvGrpSpPr/>
          <p:nvPr/>
        </p:nvGrpSpPr>
        <p:grpSpPr>
          <a:xfrm>
            <a:off x="4229028" y="4175178"/>
            <a:ext cx="464343" cy="464343"/>
            <a:chOff x="6997303" y="4044553"/>
            <a:chExt cx="464343" cy="464343"/>
          </a:xfrm>
        </p:grpSpPr>
        <p:sp>
          <p:nvSpPr>
            <p:cNvPr id="1670" name="Freeform: Shape 1669">
              <a:extLst>
                <a:ext uri="{FF2B5EF4-FFF2-40B4-BE49-F238E27FC236}">
                  <a16:creationId xmlns:a16="http://schemas.microsoft.com/office/drawing/2014/main" id="{3B72AB22-856A-3206-2206-F2FA085A7046}"/>
                </a:ext>
              </a:extLst>
            </p:cNvPr>
            <p:cNvSpPr/>
            <p:nvPr/>
          </p:nvSpPr>
          <p:spPr>
            <a:xfrm rot="-5400000">
              <a:off x="7214350" y="4188823"/>
              <a:ext cx="228600" cy="228600"/>
            </a:xfrm>
            <a:custGeom>
              <a:avLst/>
              <a:gdLst>
                <a:gd name="connsiteX0" fmla="*/ 229089 w 228600"/>
                <a:gd name="connsiteY0" fmla="*/ 114629 h 228600"/>
                <a:gd name="connsiteX1" fmla="*/ 114789 w 228600"/>
                <a:gd name="connsiteY1" fmla="*/ 228929 h 228600"/>
                <a:gd name="connsiteX2" fmla="*/ 489 w 228600"/>
                <a:gd name="connsiteY2" fmla="*/ 114629 h 228600"/>
                <a:gd name="connsiteX3" fmla="*/ 114789 w 228600"/>
                <a:gd name="connsiteY3" fmla="*/ 329 h 228600"/>
                <a:gd name="connsiteX4" fmla="*/ 229089 w 228600"/>
                <a:gd name="connsiteY4" fmla="*/ 114629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9089" y="114629"/>
                  </a:moveTo>
                  <a:cubicBezTo>
                    <a:pt x="229089" y="177723"/>
                    <a:pt x="177883" y="228929"/>
                    <a:pt x="114789" y="228929"/>
                  </a:cubicBezTo>
                  <a:cubicBezTo>
                    <a:pt x="51696" y="228929"/>
                    <a:pt x="489" y="177723"/>
                    <a:pt x="489" y="114629"/>
                  </a:cubicBezTo>
                  <a:cubicBezTo>
                    <a:pt x="489" y="51536"/>
                    <a:pt x="51696" y="329"/>
                    <a:pt x="114789" y="329"/>
                  </a:cubicBezTo>
                  <a:cubicBezTo>
                    <a:pt x="177883" y="329"/>
                    <a:pt x="229089" y="51536"/>
                    <a:pt x="229089" y="114629"/>
                  </a:cubicBezTo>
                  <a:close/>
                </a:path>
              </a:pathLst>
            </a:custGeom>
            <a:solidFill>
              <a:srgbClr val="8AE234"/>
            </a:solidFill>
            <a:ln w="19050" cap="rnd">
              <a:solidFill>
                <a:srgbClr val="000000"/>
              </a:solidFill>
              <a:prstDash val="solid"/>
              <a:bevel/>
            </a:ln>
          </p:spPr>
          <p:txBody>
            <a:bodyPr rtlCol="0" anchor="ctr"/>
            <a:lstStyle/>
            <a:p>
              <a:endParaRPr lang="en-US"/>
            </a:p>
          </p:txBody>
        </p:sp>
        <p:sp>
          <p:nvSpPr>
            <p:cNvPr id="1671" name="Freeform: Shape 1670">
              <a:extLst>
                <a:ext uri="{FF2B5EF4-FFF2-40B4-BE49-F238E27FC236}">
                  <a16:creationId xmlns:a16="http://schemas.microsoft.com/office/drawing/2014/main" id="{AAABCEDF-398E-B132-4DA4-D0ACF7CA0F61}"/>
                </a:ext>
              </a:extLst>
            </p:cNvPr>
            <p:cNvSpPr/>
            <p:nvPr/>
          </p:nvSpPr>
          <p:spPr>
            <a:xfrm>
              <a:off x="6997303" y="4044553"/>
              <a:ext cx="464343" cy="464343"/>
            </a:xfrm>
            <a:custGeom>
              <a:avLst/>
              <a:gdLst>
                <a:gd name="connsiteX0" fmla="*/ 464720 w 464343"/>
                <a:gd name="connsiteY0" fmla="*/ 232548 h 464343"/>
                <a:gd name="connsiteX1" fmla="*/ 232548 w 464343"/>
                <a:gd name="connsiteY1" fmla="*/ 464720 h 464343"/>
                <a:gd name="connsiteX2" fmla="*/ 377 w 464343"/>
                <a:gd name="connsiteY2" fmla="*/ 232548 h 464343"/>
                <a:gd name="connsiteX3" fmla="*/ 232548 w 464343"/>
                <a:gd name="connsiteY3" fmla="*/ 377 h 464343"/>
                <a:gd name="connsiteX4" fmla="*/ 464720 w 464343"/>
                <a:gd name="connsiteY4" fmla="*/ 23254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720" y="232548"/>
                  </a:moveTo>
                  <a:cubicBezTo>
                    <a:pt x="464720" y="360707"/>
                    <a:pt x="360707" y="464720"/>
                    <a:pt x="232548" y="464720"/>
                  </a:cubicBezTo>
                  <a:cubicBezTo>
                    <a:pt x="104390" y="464720"/>
                    <a:pt x="377" y="360707"/>
                    <a:pt x="377" y="232548"/>
                  </a:cubicBezTo>
                  <a:cubicBezTo>
                    <a:pt x="377" y="104390"/>
                    <a:pt x="104390" y="377"/>
                    <a:pt x="232548" y="377"/>
                  </a:cubicBezTo>
                  <a:cubicBezTo>
                    <a:pt x="360707" y="377"/>
                    <a:pt x="464720" y="104390"/>
                    <a:pt x="464720" y="23254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72" name="Freeform: Shape 1671">
              <a:extLst>
                <a:ext uri="{FF2B5EF4-FFF2-40B4-BE49-F238E27FC236}">
                  <a16:creationId xmlns:a16="http://schemas.microsoft.com/office/drawing/2014/main" id="{4228DD9F-202E-86DC-8B4F-6BB9576DAF6B}"/>
                </a:ext>
              </a:extLst>
            </p:cNvPr>
            <p:cNvSpPr/>
            <p:nvPr/>
          </p:nvSpPr>
          <p:spPr>
            <a:xfrm>
              <a:off x="7031925" y="4079175"/>
              <a:ext cx="395099" cy="395099"/>
            </a:xfrm>
            <a:custGeom>
              <a:avLst/>
              <a:gdLst>
                <a:gd name="connsiteX0" fmla="*/ 395476 w 395099"/>
                <a:gd name="connsiteY0" fmla="*/ 197926 h 395099"/>
                <a:gd name="connsiteX1" fmla="*/ 197926 w 395099"/>
                <a:gd name="connsiteY1" fmla="*/ 395476 h 395099"/>
                <a:gd name="connsiteX2" fmla="*/ 377 w 395099"/>
                <a:gd name="connsiteY2" fmla="*/ 197926 h 395099"/>
                <a:gd name="connsiteX3" fmla="*/ 197926 w 395099"/>
                <a:gd name="connsiteY3" fmla="*/ 377 h 395099"/>
                <a:gd name="connsiteX4" fmla="*/ 395476 w 395099"/>
                <a:gd name="connsiteY4" fmla="*/ 19792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476" y="197926"/>
                  </a:moveTo>
                  <a:cubicBezTo>
                    <a:pt x="395476" y="307030"/>
                    <a:pt x="307030" y="395476"/>
                    <a:pt x="197926" y="395476"/>
                  </a:cubicBezTo>
                  <a:cubicBezTo>
                    <a:pt x="88823" y="395476"/>
                    <a:pt x="377" y="307030"/>
                    <a:pt x="377" y="197926"/>
                  </a:cubicBezTo>
                  <a:cubicBezTo>
                    <a:pt x="377" y="88823"/>
                    <a:pt x="88823" y="377"/>
                    <a:pt x="197926" y="377"/>
                  </a:cubicBezTo>
                  <a:cubicBezTo>
                    <a:pt x="307030" y="377"/>
                    <a:pt x="395476" y="88823"/>
                    <a:pt x="395476" y="197926"/>
                  </a:cubicBezTo>
                  <a:close/>
                </a:path>
              </a:pathLst>
            </a:custGeom>
            <a:noFill/>
            <a:ln w="19050" cap="rnd">
              <a:solidFill>
                <a:srgbClr val="CC0000"/>
              </a:solidFill>
              <a:prstDash val="solid"/>
              <a:bevel/>
            </a:ln>
          </p:spPr>
          <p:txBody>
            <a:bodyPr rtlCol="0" anchor="ctr"/>
            <a:lstStyle/>
            <a:p>
              <a:endParaRPr lang="en-US"/>
            </a:p>
          </p:txBody>
        </p:sp>
        <p:sp>
          <p:nvSpPr>
            <p:cNvPr id="1673" name="Freeform: Shape 1672">
              <a:extLst>
                <a:ext uri="{FF2B5EF4-FFF2-40B4-BE49-F238E27FC236}">
                  <a16:creationId xmlns:a16="http://schemas.microsoft.com/office/drawing/2014/main" id="{9F764FDA-8CEF-783C-B923-42FF9B6E1781}"/>
                </a:ext>
              </a:extLst>
            </p:cNvPr>
            <p:cNvSpPr/>
            <p:nvPr/>
          </p:nvSpPr>
          <p:spPr>
            <a:xfrm>
              <a:off x="7099436" y="4141775"/>
              <a:ext cx="260077" cy="250031"/>
            </a:xfrm>
            <a:custGeom>
              <a:avLst/>
              <a:gdLst>
                <a:gd name="connsiteX0" fmla="*/ 60165 w 260077"/>
                <a:gd name="connsiteY0" fmla="*/ 156751 h 250031"/>
                <a:gd name="connsiteX1" fmla="*/ -111 w 260077"/>
                <a:gd name="connsiteY1" fmla="*/ 156751 h 250031"/>
                <a:gd name="connsiteX2" fmla="*/ 8819 w 260077"/>
                <a:gd name="connsiteY2" fmla="*/ 165681 h 250031"/>
                <a:gd name="connsiteX3" fmla="*/ 31143 w 260077"/>
                <a:gd name="connsiteY3" fmla="*/ 162332 h 250031"/>
                <a:gd name="connsiteX4" fmla="*/ 259967 w 260077"/>
                <a:gd name="connsiteY4" fmla="*/ 162332 h 250031"/>
                <a:gd name="connsiteX5" fmla="*/ 239875 w 260077"/>
                <a:gd name="connsiteY5" fmla="*/ 142241 h 250031"/>
                <a:gd name="connsiteX6" fmla="*/ 225364 w 260077"/>
                <a:gd name="connsiteY6" fmla="*/ 156751 h 250031"/>
                <a:gd name="connsiteX7" fmla="*/ 174018 w 260077"/>
                <a:gd name="connsiteY7" fmla="*/ 156751 h 250031"/>
                <a:gd name="connsiteX8" fmla="*/ 174018 w 260077"/>
                <a:gd name="connsiteY8" fmla="*/ 87546 h 250031"/>
                <a:gd name="connsiteX9" fmla="*/ 239875 w 260077"/>
                <a:gd name="connsiteY9" fmla="*/ 87546 h 250031"/>
                <a:gd name="connsiteX10" fmla="*/ 219783 w 260077"/>
                <a:gd name="connsiteY10" fmla="*/ 67454 h 250031"/>
                <a:gd name="connsiteX11" fmla="*/ 205272 w 260077"/>
                <a:gd name="connsiteY11" fmla="*/ 81965 h 250031"/>
                <a:gd name="connsiteX12" fmla="*/ 75792 w 260077"/>
                <a:gd name="connsiteY12" fmla="*/ 81965 h 250031"/>
                <a:gd name="connsiteX13" fmla="*/ 75792 w 260077"/>
                <a:gd name="connsiteY13" fmla="*/ 32852 h 250031"/>
                <a:gd name="connsiteX14" fmla="*/ 149462 w 260077"/>
                <a:gd name="connsiteY14" fmla="*/ 26713 h 250031"/>
                <a:gd name="connsiteX15" fmla="*/ 209737 w 260077"/>
                <a:gd name="connsiteY15" fmla="*/ 21690 h 250031"/>
                <a:gd name="connsiteX16" fmla="*/ 192994 w 260077"/>
                <a:gd name="connsiteY16" fmla="*/ 482 h 250031"/>
                <a:gd name="connsiteX17" fmla="*/ 145555 w 260077"/>
                <a:gd name="connsiteY17" fmla="*/ 16667 h 250031"/>
                <a:gd name="connsiteX18" fmla="*/ 76908 w 260077"/>
                <a:gd name="connsiteY18" fmla="*/ 27271 h 250031"/>
                <a:gd name="connsiteX19" fmla="*/ 59049 w 260077"/>
                <a:gd name="connsiteY19" fmla="*/ 16109 h 250031"/>
                <a:gd name="connsiteX20" fmla="*/ 60165 w 260077"/>
                <a:gd name="connsiteY20" fmla="*/ 80849 h 250031"/>
                <a:gd name="connsiteX21" fmla="*/ 60165 w 260077"/>
                <a:gd name="connsiteY21" fmla="*/ 156751 h 250031"/>
                <a:gd name="connsiteX22" fmla="*/ 91419 w 260077"/>
                <a:gd name="connsiteY22" fmla="*/ 174611 h 250031"/>
                <a:gd name="connsiteX23" fmla="*/ 61839 w 260077"/>
                <a:gd name="connsiteY23" fmla="*/ 204190 h 250031"/>
                <a:gd name="connsiteX24" fmla="*/ -111 w 260077"/>
                <a:gd name="connsiteY24" fmla="*/ 246048 h 250031"/>
                <a:gd name="connsiteX25" fmla="*/ 1006 w 260077"/>
                <a:gd name="connsiteY25" fmla="*/ 250513 h 250031"/>
                <a:gd name="connsiteX26" fmla="*/ 98116 w 260077"/>
                <a:gd name="connsiteY26" fmla="*/ 196935 h 250031"/>
                <a:gd name="connsiteX27" fmla="*/ 111511 w 260077"/>
                <a:gd name="connsiteY27" fmla="*/ 195819 h 250031"/>
                <a:gd name="connsiteX28" fmla="*/ 91419 w 260077"/>
                <a:gd name="connsiteY28" fmla="*/ 174611 h 250031"/>
                <a:gd name="connsiteX29" fmla="*/ 153927 w 260077"/>
                <a:gd name="connsiteY29" fmla="*/ 174611 h 250031"/>
                <a:gd name="connsiteX30" fmla="*/ 151694 w 260077"/>
                <a:gd name="connsiteY30" fmla="*/ 179076 h 250031"/>
                <a:gd name="connsiteX31" fmla="*/ 190203 w 260077"/>
                <a:gd name="connsiteY31" fmla="*/ 208097 h 250031"/>
                <a:gd name="connsiteX32" fmla="*/ 218667 w 260077"/>
                <a:gd name="connsiteY32" fmla="*/ 238793 h 250031"/>
                <a:gd name="connsiteX33" fmla="*/ 237642 w 260077"/>
                <a:gd name="connsiteY33" fmla="*/ 233770 h 250031"/>
                <a:gd name="connsiteX34" fmla="*/ 153927 w 260077"/>
                <a:gd name="connsiteY34" fmla="*/ 174611 h 250031"/>
                <a:gd name="connsiteX35" fmla="*/ 153927 w 260077"/>
                <a:gd name="connsiteY35" fmla="*/ 174611 h 250031"/>
                <a:gd name="connsiteX36" fmla="*/ 75792 w 260077"/>
                <a:gd name="connsiteY36" fmla="*/ 87546 h 250031"/>
                <a:gd name="connsiteX37" fmla="*/ 158391 w 260077"/>
                <a:gd name="connsiteY37" fmla="*/ 87546 h 250031"/>
                <a:gd name="connsiteX38" fmla="*/ 158391 w 260077"/>
                <a:gd name="connsiteY38" fmla="*/ 156751 h 250031"/>
                <a:gd name="connsiteX39" fmla="*/ 75792 w 260077"/>
                <a:gd name="connsiteY39" fmla="*/ 156751 h 250031"/>
                <a:gd name="connsiteX40" fmla="*/ 75792 w 260077"/>
                <a:gd name="connsiteY40" fmla="*/ 87546 h 25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0077" h="250031">
                  <a:moveTo>
                    <a:pt x="60165" y="156751"/>
                  </a:moveTo>
                  <a:lnTo>
                    <a:pt x="-111" y="156751"/>
                  </a:lnTo>
                  <a:lnTo>
                    <a:pt x="8819" y="165681"/>
                  </a:lnTo>
                  <a:cubicBezTo>
                    <a:pt x="15516" y="163449"/>
                    <a:pt x="22958" y="162332"/>
                    <a:pt x="31143" y="162332"/>
                  </a:cubicBezTo>
                  <a:lnTo>
                    <a:pt x="259967" y="162332"/>
                  </a:lnTo>
                  <a:lnTo>
                    <a:pt x="239875" y="142241"/>
                  </a:lnTo>
                  <a:lnTo>
                    <a:pt x="225364" y="156751"/>
                  </a:lnTo>
                  <a:lnTo>
                    <a:pt x="174018" y="156751"/>
                  </a:lnTo>
                  <a:lnTo>
                    <a:pt x="174018" y="87546"/>
                  </a:lnTo>
                  <a:lnTo>
                    <a:pt x="239875" y="87546"/>
                  </a:lnTo>
                  <a:lnTo>
                    <a:pt x="219783" y="67454"/>
                  </a:lnTo>
                  <a:lnTo>
                    <a:pt x="205272" y="81965"/>
                  </a:lnTo>
                  <a:lnTo>
                    <a:pt x="75792" y="81965"/>
                  </a:lnTo>
                  <a:lnTo>
                    <a:pt x="75792" y="32852"/>
                  </a:lnTo>
                  <a:cubicBezTo>
                    <a:pt x="97372" y="31364"/>
                    <a:pt x="121928" y="29317"/>
                    <a:pt x="149462" y="26713"/>
                  </a:cubicBezTo>
                  <a:cubicBezTo>
                    <a:pt x="176995" y="24108"/>
                    <a:pt x="197086" y="22434"/>
                    <a:pt x="209737" y="21690"/>
                  </a:cubicBezTo>
                  <a:lnTo>
                    <a:pt x="192994" y="482"/>
                  </a:lnTo>
                  <a:cubicBezTo>
                    <a:pt x="180344" y="7179"/>
                    <a:pt x="164531" y="12574"/>
                    <a:pt x="145555" y="16667"/>
                  </a:cubicBezTo>
                  <a:cubicBezTo>
                    <a:pt x="126579" y="20760"/>
                    <a:pt x="103697" y="24294"/>
                    <a:pt x="76908" y="27271"/>
                  </a:cubicBezTo>
                  <a:lnTo>
                    <a:pt x="59049" y="16109"/>
                  </a:lnTo>
                  <a:cubicBezTo>
                    <a:pt x="59793" y="39177"/>
                    <a:pt x="60165" y="60757"/>
                    <a:pt x="60165" y="80849"/>
                  </a:cubicBezTo>
                  <a:lnTo>
                    <a:pt x="60165" y="156751"/>
                  </a:lnTo>
                  <a:close/>
                  <a:moveTo>
                    <a:pt x="91419" y="174611"/>
                  </a:moveTo>
                  <a:cubicBezTo>
                    <a:pt x="85466" y="182796"/>
                    <a:pt x="75606" y="192656"/>
                    <a:pt x="61839" y="204190"/>
                  </a:cubicBezTo>
                  <a:cubicBezTo>
                    <a:pt x="48073" y="215724"/>
                    <a:pt x="27423" y="229677"/>
                    <a:pt x="-111" y="246048"/>
                  </a:cubicBezTo>
                  <a:lnTo>
                    <a:pt x="1006" y="250513"/>
                  </a:lnTo>
                  <a:cubicBezTo>
                    <a:pt x="33004" y="236374"/>
                    <a:pt x="65374" y="218515"/>
                    <a:pt x="98116" y="196935"/>
                  </a:cubicBezTo>
                  <a:lnTo>
                    <a:pt x="111511" y="195819"/>
                  </a:lnTo>
                  <a:lnTo>
                    <a:pt x="91419" y="174611"/>
                  </a:lnTo>
                  <a:close/>
                  <a:moveTo>
                    <a:pt x="153927" y="174611"/>
                  </a:moveTo>
                  <a:lnTo>
                    <a:pt x="151694" y="179076"/>
                  </a:lnTo>
                  <a:cubicBezTo>
                    <a:pt x="167321" y="189494"/>
                    <a:pt x="180157" y="199167"/>
                    <a:pt x="190203" y="208097"/>
                  </a:cubicBezTo>
                  <a:cubicBezTo>
                    <a:pt x="200249" y="217027"/>
                    <a:pt x="209737" y="227259"/>
                    <a:pt x="218667" y="238793"/>
                  </a:cubicBezTo>
                  <a:cubicBezTo>
                    <a:pt x="227596" y="250327"/>
                    <a:pt x="233922" y="248653"/>
                    <a:pt x="237642" y="233770"/>
                  </a:cubicBezTo>
                  <a:cubicBezTo>
                    <a:pt x="241363" y="218887"/>
                    <a:pt x="213458" y="199167"/>
                    <a:pt x="153927" y="174611"/>
                  </a:cubicBezTo>
                  <a:lnTo>
                    <a:pt x="153927" y="174611"/>
                  </a:lnTo>
                  <a:close/>
                  <a:moveTo>
                    <a:pt x="75792" y="87546"/>
                  </a:moveTo>
                  <a:lnTo>
                    <a:pt x="158391" y="87546"/>
                  </a:lnTo>
                  <a:lnTo>
                    <a:pt x="158391" y="156751"/>
                  </a:lnTo>
                  <a:lnTo>
                    <a:pt x="75792" y="156751"/>
                  </a:lnTo>
                  <a:lnTo>
                    <a:pt x="75792" y="87546"/>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74" name="Graphic 2">
            <a:extLst>
              <a:ext uri="{FF2B5EF4-FFF2-40B4-BE49-F238E27FC236}">
                <a16:creationId xmlns:a16="http://schemas.microsoft.com/office/drawing/2014/main" id="{9EE5F6C3-5F63-BB61-16D6-D583032DB216}"/>
              </a:ext>
            </a:extLst>
          </p:cNvPr>
          <p:cNvGrpSpPr/>
          <p:nvPr/>
        </p:nvGrpSpPr>
        <p:grpSpPr>
          <a:xfrm>
            <a:off x="5621497" y="4165018"/>
            <a:ext cx="464343" cy="464343"/>
            <a:chOff x="8140303" y="4044553"/>
            <a:chExt cx="464343" cy="464343"/>
          </a:xfrm>
        </p:grpSpPr>
        <p:sp>
          <p:nvSpPr>
            <p:cNvPr id="1675" name="Freeform: Shape 1674">
              <a:extLst>
                <a:ext uri="{FF2B5EF4-FFF2-40B4-BE49-F238E27FC236}">
                  <a16:creationId xmlns:a16="http://schemas.microsoft.com/office/drawing/2014/main" id="{957E1C07-4AF4-5343-F76D-A38BF1BE58D4}"/>
                </a:ext>
              </a:extLst>
            </p:cNvPr>
            <p:cNvSpPr/>
            <p:nvPr/>
          </p:nvSpPr>
          <p:spPr>
            <a:xfrm rot="-5400000">
              <a:off x="8357350" y="4188823"/>
              <a:ext cx="228600" cy="228600"/>
            </a:xfrm>
            <a:custGeom>
              <a:avLst/>
              <a:gdLst>
                <a:gd name="connsiteX0" fmla="*/ 229209 w 228600"/>
                <a:gd name="connsiteY0" fmla="*/ 114629 h 228600"/>
                <a:gd name="connsiteX1" fmla="*/ 114909 w 228600"/>
                <a:gd name="connsiteY1" fmla="*/ 228929 h 228600"/>
                <a:gd name="connsiteX2" fmla="*/ 609 w 228600"/>
                <a:gd name="connsiteY2" fmla="*/ 114629 h 228600"/>
                <a:gd name="connsiteX3" fmla="*/ 114909 w 228600"/>
                <a:gd name="connsiteY3" fmla="*/ 329 h 228600"/>
                <a:gd name="connsiteX4" fmla="*/ 229209 w 228600"/>
                <a:gd name="connsiteY4" fmla="*/ 114629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9209" y="114629"/>
                  </a:moveTo>
                  <a:cubicBezTo>
                    <a:pt x="229209" y="177723"/>
                    <a:pt x="178003" y="228929"/>
                    <a:pt x="114909" y="228929"/>
                  </a:cubicBezTo>
                  <a:cubicBezTo>
                    <a:pt x="51816" y="228929"/>
                    <a:pt x="609" y="177723"/>
                    <a:pt x="609" y="114629"/>
                  </a:cubicBezTo>
                  <a:cubicBezTo>
                    <a:pt x="609" y="51536"/>
                    <a:pt x="51816" y="329"/>
                    <a:pt x="114909" y="329"/>
                  </a:cubicBezTo>
                  <a:cubicBezTo>
                    <a:pt x="178003" y="329"/>
                    <a:pt x="229209" y="51536"/>
                    <a:pt x="229209" y="114629"/>
                  </a:cubicBezTo>
                  <a:close/>
                </a:path>
              </a:pathLst>
            </a:custGeom>
            <a:solidFill>
              <a:srgbClr val="8AE234"/>
            </a:solidFill>
            <a:ln w="19050" cap="rnd">
              <a:solidFill>
                <a:srgbClr val="000000"/>
              </a:solidFill>
              <a:prstDash val="solid"/>
              <a:bevel/>
            </a:ln>
          </p:spPr>
          <p:txBody>
            <a:bodyPr rtlCol="0" anchor="ctr"/>
            <a:lstStyle/>
            <a:p>
              <a:endParaRPr lang="en-US"/>
            </a:p>
          </p:txBody>
        </p:sp>
        <p:sp>
          <p:nvSpPr>
            <p:cNvPr id="1676" name="Freeform: Shape 1675">
              <a:extLst>
                <a:ext uri="{FF2B5EF4-FFF2-40B4-BE49-F238E27FC236}">
                  <a16:creationId xmlns:a16="http://schemas.microsoft.com/office/drawing/2014/main" id="{A8378863-1AE1-242D-CD3C-DD076595B8CC}"/>
                </a:ext>
              </a:extLst>
            </p:cNvPr>
            <p:cNvSpPr/>
            <p:nvPr/>
          </p:nvSpPr>
          <p:spPr>
            <a:xfrm>
              <a:off x="8140303" y="4044553"/>
              <a:ext cx="464343" cy="464343"/>
            </a:xfrm>
            <a:custGeom>
              <a:avLst/>
              <a:gdLst>
                <a:gd name="connsiteX0" fmla="*/ 464840 w 464343"/>
                <a:gd name="connsiteY0" fmla="*/ 232548 h 464343"/>
                <a:gd name="connsiteX1" fmla="*/ 232668 w 464343"/>
                <a:gd name="connsiteY1" fmla="*/ 464720 h 464343"/>
                <a:gd name="connsiteX2" fmla="*/ 497 w 464343"/>
                <a:gd name="connsiteY2" fmla="*/ 232548 h 464343"/>
                <a:gd name="connsiteX3" fmla="*/ 232668 w 464343"/>
                <a:gd name="connsiteY3" fmla="*/ 377 h 464343"/>
                <a:gd name="connsiteX4" fmla="*/ 464840 w 464343"/>
                <a:gd name="connsiteY4" fmla="*/ 23254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840" y="232548"/>
                  </a:moveTo>
                  <a:cubicBezTo>
                    <a:pt x="464840" y="360707"/>
                    <a:pt x="360827" y="464720"/>
                    <a:pt x="232668" y="464720"/>
                  </a:cubicBezTo>
                  <a:cubicBezTo>
                    <a:pt x="104510" y="464720"/>
                    <a:pt x="497" y="360707"/>
                    <a:pt x="497" y="232548"/>
                  </a:cubicBezTo>
                  <a:cubicBezTo>
                    <a:pt x="497" y="104390"/>
                    <a:pt x="104510" y="377"/>
                    <a:pt x="232668" y="377"/>
                  </a:cubicBezTo>
                  <a:cubicBezTo>
                    <a:pt x="360827" y="377"/>
                    <a:pt x="464840" y="104390"/>
                    <a:pt x="464840" y="23254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77" name="Freeform: Shape 1676">
              <a:extLst>
                <a:ext uri="{FF2B5EF4-FFF2-40B4-BE49-F238E27FC236}">
                  <a16:creationId xmlns:a16="http://schemas.microsoft.com/office/drawing/2014/main" id="{E9F12B9B-E15B-29E1-4979-569CBD1C9572}"/>
                </a:ext>
              </a:extLst>
            </p:cNvPr>
            <p:cNvSpPr/>
            <p:nvPr/>
          </p:nvSpPr>
          <p:spPr>
            <a:xfrm>
              <a:off x="8174925" y="4079175"/>
              <a:ext cx="395099" cy="395099"/>
            </a:xfrm>
            <a:custGeom>
              <a:avLst/>
              <a:gdLst>
                <a:gd name="connsiteX0" fmla="*/ 395596 w 395099"/>
                <a:gd name="connsiteY0" fmla="*/ 197926 h 395099"/>
                <a:gd name="connsiteX1" fmla="*/ 198046 w 395099"/>
                <a:gd name="connsiteY1" fmla="*/ 395476 h 395099"/>
                <a:gd name="connsiteX2" fmla="*/ 497 w 395099"/>
                <a:gd name="connsiteY2" fmla="*/ 197926 h 395099"/>
                <a:gd name="connsiteX3" fmla="*/ 198046 w 395099"/>
                <a:gd name="connsiteY3" fmla="*/ 377 h 395099"/>
                <a:gd name="connsiteX4" fmla="*/ 395596 w 395099"/>
                <a:gd name="connsiteY4" fmla="*/ 19792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596" y="197926"/>
                  </a:moveTo>
                  <a:cubicBezTo>
                    <a:pt x="395596" y="307030"/>
                    <a:pt x="307150" y="395476"/>
                    <a:pt x="198046" y="395476"/>
                  </a:cubicBezTo>
                  <a:cubicBezTo>
                    <a:pt x="88943" y="395476"/>
                    <a:pt x="497" y="307030"/>
                    <a:pt x="497" y="197926"/>
                  </a:cubicBezTo>
                  <a:cubicBezTo>
                    <a:pt x="497" y="88823"/>
                    <a:pt x="88943" y="377"/>
                    <a:pt x="198046" y="377"/>
                  </a:cubicBezTo>
                  <a:cubicBezTo>
                    <a:pt x="307150" y="377"/>
                    <a:pt x="395596" y="88823"/>
                    <a:pt x="395596" y="197926"/>
                  </a:cubicBezTo>
                  <a:close/>
                </a:path>
              </a:pathLst>
            </a:custGeom>
            <a:noFill/>
            <a:ln w="19050" cap="rnd">
              <a:solidFill>
                <a:srgbClr val="CC0000"/>
              </a:solidFill>
              <a:prstDash val="solid"/>
              <a:bevel/>
            </a:ln>
          </p:spPr>
          <p:txBody>
            <a:bodyPr rtlCol="0" anchor="ctr"/>
            <a:lstStyle/>
            <a:p>
              <a:endParaRPr lang="en-US"/>
            </a:p>
          </p:txBody>
        </p:sp>
        <p:sp>
          <p:nvSpPr>
            <p:cNvPr id="1678" name="Freeform: Shape 1677">
              <a:extLst>
                <a:ext uri="{FF2B5EF4-FFF2-40B4-BE49-F238E27FC236}">
                  <a16:creationId xmlns:a16="http://schemas.microsoft.com/office/drawing/2014/main" id="{DD264A91-D1D5-184D-55C6-83B0505B819C}"/>
                </a:ext>
              </a:extLst>
            </p:cNvPr>
            <p:cNvSpPr/>
            <p:nvPr/>
          </p:nvSpPr>
          <p:spPr>
            <a:xfrm>
              <a:off x="8242436" y="4141775"/>
              <a:ext cx="260077" cy="250031"/>
            </a:xfrm>
            <a:custGeom>
              <a:avLst/>
              <a:gdLst>
                <a:gd name="connsiteX0" fmla="*/ 60285 w 260077"/>
                <a:gd name="connsiteY0" fmla="*/ 156751 h 250031"/>
                <a:gd name="connsiteX1" fmla="*/ 9 w 260077"/>
                <a:gd name="connsiteY1" fmla="*/ 156751 h 250031"/>
                <a:gd name="connsiteX2" fmla="*/ 8939 w 260077"/>
                <a:gd name="connsiteY2" fmla="*/ 165681 h 250031"/>
                <a:gd name="connsiteX3" fmla="*/ 31263 w 260077"/>
                <a:gd name="connsiteY3" fmla="*/ 162332 h 250031"/>
                <a:gd name="connsiteX4" fmla="*/ 260087 w 260077"/>
                <a:gd name="connsiteY4" fmla="*/ 162332 h 250031"/>
                <a:gd name="connsiteX5" fmla="*/ 239995 w 260077"/>
                <a:gd name="connsiteY5" fmla="*/ 142241 h 250031"/>
                <a:gd name="connsiteX6" fmla="*/ 225484 w 260077"/>
                <a:gd name="connsiteY6" fmla="*/ 156751 h 250031"/>
                <a:gd name="connsiteX7" fmla="*/ 174138 w 260077"/>
                <a:gd name="connsiteY7" fmla="*/ 156751 h 250031"/>
                <a:gd name="connsiteX8" fmla="*/ 174138 w 260077"/>
                <a:gd name="connsiteY8" fmla="*/ 87546 h 250031"/>
                <a:gd name="connsiteX9" fmla="*/ 239995 w 260077"/>
                <a:gd name="connsiteY9" fmla="*/ 87546 h 250031"/>
                <a:gd name="connsiteX10" fmla="*/ 219903 w 260077"/>
                <a:gd name="connsiteY10" fmla="*/ 67454 h 250031"/>
                <a:gd name="connsiteX11" fmla="*/ 205392 w 260077"/>
                <a:gd name="connsiteY11" fmla="*/ 81965 h 250031"/>
                <a:gd name="connsiteX12" fmla="*/ 75912 w 260077"/>
                <a:gd name="connsiteY12" fmla="*/ 81965 h 250031"/>
                <a:gd name="connsiteX13" fmla="*/ 75912 w 260077"/>
                <a:gd name="connsiteY13" fmla="*/ 32852 h 250031"/>
                <a:gd name="connsiteX14" fmla="*/ 149582 w 260077"/>
                <a:gd name="connsiteY14" fmla="*/ 26713 h 250031"/>
                <a:gd name="connsiteX15" fmla="*/ 209857 w 260077"/>
                <a:gd name="connsiteY15" fmla="*/ 21690 h 250031"/>
                <a:gd name="connsiteX16" fmla="*/ 193114 w 260077"/>
                <a:gd name="connsiteY16" fmla="*/ 482 h 250031"/>
                <a:gd name="connsiteX17" fmla="*/ 145675 w 260077"/>
                <a:gd name="connsiteY17" fmla="*/ 16667 h 250031"/>
                <a:gd name="connsiteX18" fmla="*/ 77028 w 260077"/>
                <a:gd name="connsiteY18" fmla="*/ 27271 h 250031"/>
                <a:gd name="connsiteX19" fmla="*/ 59169 w 260077"/>
                <a:gd name="connsiteY19" fmla="*/ 16109 h 250031"/>
                <a:gd name="connsiteX20" fmla="*/ 60285 w 260077"/>
                <a:gd name="connsiteY20" fmla="*/ 80849 h 250031"/>
                <a:gd name="connsiteX21" fmla="*/ 60285 w 260077"/>
                <a:gd name="connsiteY21" fmla="*/ 156751 h 250031"/>
                <a:gd name="connsiteX22" fmla="*/ 91539 w 260077"/>
                <a:gd name="connsiteY22" fmla="*/ 174611 h 250031"/>
                <a:gd name="connsiteX23" fmla="*/ 61959 w 260077"/>
                <a:gd name="connsiteY23" fmla="*/ 204190 h 250031"/>
                <a:gd name="connsiteX24" fmla="*/ 9 w 260077"/>
                <a:gd name="connsiteY24" fmla="*/ 246048 h 250031"/>
                <a:gd name="connsiteX25" fmla="*/ 1126 w 260077"/>
                <a:gd name="connsiteY25" fmla="*/ 250513 h 250031"/>
                <a:gd name="connsiteX26" fmla="*/ 98236 w 260077"/>
                <a:gd name="connsiteY26" fmla="*/ 196935 h 250031"/>
                <a:gd name="connsiteX27" fmla="*/ 111631 w 260077"/>
                <a:gd name="connsiteY27" fmla="*/ 195819 h 250031"/>
                <a:gd name="connsiteX28" fmla="*/ 91539 w 260077"/>
                <a:gd name="connsiteY28" fmla="*/ 174611 h 250031"/>
                <a:gd name="connsiteX29" fmla="*/ 154047 w 260077"/>
                <a:gd name="connsiteY29" fmla="*/ 174611 h 250031"/>
                <a:gd name="connsiteX30" fmla="*/ 151814 w 260077"/>
                <a:gd name="connsiteY30" fmla="*/ 179076 h 250031"/>
                <a:gd name="connsiteX31" fmla="*/ 190323 w 260077"/>
                <a:gd name="connsiteY31" fmla="*/ 208097 h 250031"/>
                <a:gd name="connsiteX32" fmla="*/ 218787 w 260077"/>
                <a:gd name="connsiteY32" fmla="*/ 238793 h 250031"/>
                <a:gd name="connsiteX33" fmla="*/ 237762 w 260077"/>
                <a:gd name="connsiteY33" fmla="*/ 233770 h 250031"/>
                <a:gd name="connsiteX34" fmla="*/ 154047 w 260077"/>
                <a:gd name="connsiteY34" fmla="*/ 174611 h 250031"/>
                <a:gd name="connsiteX35" fmla="*/ 154047 w 260077"/>
                <a:gd name="connsiteY35" fmla="*/ 174611 h 250031"/>
                <a:gd name="connsiteX36" fmla="*/ 75912 w 260077"/>
                <a:gd name="connsiteY36" fmla="*/ 87546 h 250031"/>
                <a:gd name="connsiteX37" fmla="*/ 158511 w 260077"/>
                <a:gd name="connsiteY37" fmla="*/ 87546 h 250031"/>
                <a:gd name="connsiteX38" fmla="*/ 158511 w 260077"/>
                <a:gd name="connsiteY38" fmla="*/ 156751 h 250031"/>
                <a:gd name="connsiteX39" fmla="*/ 75912 w 260077"/>
                <a:gd name="connsiteY39" fmla="*/ 156751 h 250031"/>
                <a:gd name="connsiteX40" fmla="*/ 75912 w 260077"/>
                <a:gd name="connsiteY40" fmla="*/ 87546 h 25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0077" h="250031">
                  <a:moveTo>
                    <a:pt x="60285" y="156751"/>
                  </a:moveTo>
                  <a:lnTo>
                    <a:pt x="9" y="156751"/>
                  </a:lnTo>
                  <a:lnTo>
                    <a:pt x="8939" y="165681"/>
                  </a:lnTo>
                  <a:cubicBezTo>
                    <a:pt x="15636" y="163449"/>
                    <a:pt x="23078" y="162332"/>
                    <a:pt x="31263" y="162332"/>
                  </a:cubicBezTo>
                  <a:lnTo>
                    <a:pt x="260087" y="162332"/>
                  </a:lnTo>
                  <a:lnTo>
                    <a:pt x="239995" y="142241"/>
                  </a:lnTo>
                  <a:lnTo>
                    <a:pt x="225484" y="156751"/>
                  </a:lnTo>
                  <a:lnTo>
                    <a:pt x="174138" y="156751"/>
                  </a:lnTo>
                  <a:lnTo>
                    <a:pt x="174138" y="87546"/>
                  </a:lnTo>
                  <a:lnTo>
                    <a:pt x="239995" y="87546"/>
                  </a:lnTo>
                  <a:lnTo>
                    <a:pt x="219903" y="67454"/>
                  </a:lnTo>
                  <a:lnTo>
                    <a:pt x="205392" y="81965"/>
                  </a:lnTo>
                  <a:lnTo>
                    <a:pt x="75912" y="81965"/>
                  </a:lnTo>
                  <a:lnTo>
                    <a:pt x="75912" y="32852"/>
                  </a:lnTo>
                  <a:cubicBezTo>
                    <a:pt x="97492" y="31364"/>
                    <a:pt x="122048" y="29317"/>
                    <a:pt x="149582" y="26713"/>
                  </a:cubicBezTo>
                  <a:cubicBezTo>
                    <a:pt x="177115" y="24108"/>
                    <a:pt x="197206" y="22434"/>
                    <a:pt x="209857" y="21690"/>
                  </a:cubicBezTo>
                  <a:lnTo>
                    <a:pt x="193114" y="482"/>
                  </a:lnTo>
                  <a:cubicBezTo>
                    <a:pt x="180464" y="7179"/>
                    <a:pt x="164651" y="12574"/>
                    <a:pt x="145675" y="16667"/>
                  </a:cubicBezTo>
                  <a:cubicBezTo>
                    <a:pt x="126699" y="20760"/>
                    <a:pt x="103817" y="24294"/>
                    <a:pt x="77028" y="27271"/>
                  </a:cubicBezTo>
                  <a:lnTo>
                    <a:pt x="59169" y="16109"/>
                  </a:lnTo>
                  <a:cubicBezTo>
                    <a:pt x="59913" y="39177"/>
                    <a:pt x="60285" y="60757"/>
                    <a:pt x="60285" y="80849"/>
                  </a:cubicBezTo>
                  <a:lnTo>
                    <a:pt x="60285" y="156751"/>
                  </a:lnTo>
                  <a:close/>
                  <a:moveTo>
                    <a:pt x="91539" y="174611"/>
                  </a:moveTo>
                  <a:cubicBezTo>
                    <a:pt x="85586" y="182796"/>
                    <a:pt x="75726" y="192656"/>
                    <a:pt x="61959" y="204190"/>
                  </a:cubicBezTo>
                  <a:cubicBezTo>
                    <a:pt x="48193" y="215724"/>
                    <a:pt x="27543" y="229677"/>
                    <a:pt x="9" y="246048"/>
                  </a:cubicBezTo>
                  <a:lnTo>
                    <a:pt x="1126" y="250513"/>
                  </a:lnTo>
                  <a:cubicBezTo>
                    <a:pt x="33124" y="236374"/>
                    <a:pt x="65494" y="218515"/>
                    <a:pt x="98236" y="196935"/>
                  </a:cubicBezTo>
                  <a:lnTo>
                    <a:pt x="111631" y="195819"/>
                  </a:lnTo>
                  <a:lnTo>
                    <a:pt x="91539" y="174611"/>
                  </a:lnTo>
                  <a:close/>
                  <a:moveTo>
                    <a:pt x="154047" y="174611"/>
                  </a:moveTo>
                  <a:lnTo>
                    <a:pt x="151814" y="179076"/>
                  </a:lnTo>
                  <a:cubicBezTo>
                    <a:pt x="167441" y="189494"/>
                    <a:pt x="180277" y="199167"/>
                    <a:pt x="190323" y="208097"/>
                  </a:cubicBezTo>
                  <a:cubicBezTo>
                    <a:pt x="200369" y="217027"/>
                    <a:pt x="209857" y="227259"/>
                    <a:pt x="218787" y="238793"/>
                  </a:cubicBezTo>
                  <a:cubicBezTo>
                    <a:pt x="227716" y="250327"/>
                    <a:pt x="234042" y="248653"/>
                    <a:pt x="237762" y="233770"/>
                  </a:cubicBezTo>
                  <a:cubicBezTo>
                    <a:pt x="241483" y="218887"/>
                    <a:pt x="213578" y="199167"/>
                    <a:pt x="154047" y="174611"/>
                  </a:cubicBezTo>
                  <a:lnTo>
                    <a:pt x="154047" y="174611"/>
                  </a:lnTo>
                  <a:close/>
                  <a:moveTo>
                    <a:pt x="75912" y="87546"/>
                  </a:moveTo>
                  <a:lnTo>
                    <a:pt x="158511" y="87546"/>
                  </a:lnTo>
                  <a:lnTo>
                    <a:pt x="158511" y="156751"/>
                  </a:lnTo>
                  <a:lnTo>
                    <a:pt x="75912" y="156751"/>
                  </a:lnTo>
                  <a:lnTo>
                    <a:pt x="75912" y="87546"/>
                  </a:lnTo>
                  <a:close/>
                </a:path>
              </a:pathLst>
            </a:custGeom>
            <a:solidFill>
              <a:srgbClr val="CC0000"/>
            </a:solidFill>
            <a:ln w="9525" cap="flat">
              <a:solidFill>
                <a:srgbClr val="CC0000"/>
              </a:solidFill>
              <a:prstDash val="solid"/>
              <a:miter/>
            </a:ln>
          </p:spPr>
          <p:txBody>
            <a:bodyPr rtlCol="0" anchor="ctr"/>
            <a:lstStyle/>
            <a:p>
              <a:endParaRPr lang="en-US"/>
            </a:p>
          </p:txBody>
        </p:sp>
      </p:grpSp>
      <p:grpSp>
        <p:nvGrpSpPr>
          <p:cNvPr id="1679" name="Graphic 2">
            <a:extLst>
              <a:ext uri="{FF2B5EF4-FFF2-40B4-BE49-F238E27FC236}">
                <a16:creationId xmlns:a16="http://schemas.microsoft.com/office/drawing/2014/main" id="{4D19C7F4-0C43-3AD6-F843-B36217F4D761}"/>
              </a:ext>
            </a:extLst>
          </p:cNvPr>
          <p:cNvGrpSpPr/>
          <p:nvPr/>
        </p:nvGrpSpPr>
        <p:grpSpPr>
          <a:xfrm>
            <a:off x="4902128" y="4878758"/>
            <a:ext cx="464343" cy="464343"/>
            <a:chOff x="7568803" y="4616053"/>
            <a:chExt cx="464343" cy="464343"/>
          </a:xfrm>
        </p:grpSpPr>
        <p:sp>
          <p:nvSpPr>
            <p:cNvPr id="1680" name="Freeform: Shape 1679">
              <a:extLst>
                <a:ext uri="{FF2B5EF4-FFF2-40B4-BE49-F238E27FC236}">
                  <a16:creationId xmlns:a16="http://schemas.microsoft.com/office/drawing/2014/main" id="{F1964A30-D533-F100-B1F6-82BE21DA95F4}"/>
                </a:ext>
              </a:extLst>
            </p:cNvPr>
            <p:cNvSpPr/>
            <p:nvPr/>
          </p:nvSpPr>
          <p:spPr>
            <a:xfrm>
              <a:off x="7568803" y="4616053"/>
              <a:ext cx="464343" cy="464343"/>
            </a:xfrm>
            <a:custGeom>
              <a:avLst/>
              <a:gdLst>
                <a:gd name="connsiteX0" fmla="*/ 464780 w 464343"/>
                <a:gd name="connsiteY0" fmla="*/ 232608 h 464343"/>
                <a:gd name="connsiteX1" fmla="*/ 232608 w 464343"/>
                <a:gd name="connsiteY1" fmla="*/ 464780 h 464343"/>
                <a:gd name="connsiteX2" fmla="*/ 437 w 464343"/>
                <a:gd name="connsiteY2" fmla="*/ 232608 h 464343"/>
                <a:gd name="connsiteX3" fmla="*/ 232608 w 464343"/>
                <a:gd name="connsiteY3" fmla="*/ 437 h 464343"/>
                <a:gd name="connsiteX4" fmla="*/ 464780 w 464343"/>
                <a:gd name="connsiteY4" fmla="*/ 23260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780" y="232608"/>
                  </a:moveTo>
                  <a:cubicBezTo>
                    <a:pt x="464780" y="360767"/>
                    <a:pt x="360767" y="464780"/>
                    <a:pt x="232608" y="464780"/>
                  </a:cubicBezTo>
                  <a:cubicBezTo>
                    <a:pt x="104450" y="464780"/>
                    <a:pt x="437" y="360767"/>
                    <a:pt x="437" y="232608"/>
                  </a:cubicBezTo>
                  <a:cubicBezTo>
                    <a:pt x="437" y="104450"/>
                    <a:pt x="104450" y="437"/>
                    <a:pt x="232608" y="437"/>
                  </a:cubicBezTo>
                  <a:cubicBezTo>
                    <a:pt x="360767" y="437"/>
                    <a:pt x="464780" y="104450"/>
                    <a:pt x="464780" y="23260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81" name="Freeform: Shape 1680">
              <a:extLst>
                <a:ext uri="{FF2B5EF4-FFF2-40B4-BE49-F238E27FC236}">
                  <a16:creationId xmlns:a16="http://schemas.microsoft.com/office/drawing/2014/main" id="{2FBF1F0E-BA17-C364-3CBC-A7E509DB7A8C}"/>
                </a:ext>
              </a:extLst>
            </p:cNvPr>
            <p:cNvSpPr/>
            <p:nvPr/>
          </p:nvSpPr>
          <p:spPr>
            <a:xfrm>
              <a:off x="7603425" y="4650675"/>
              <a:ext cx="395099" cy="395099"/>
            </a:xfrm>
            <a:custGeom>
              <a:avLst/>
              <a:gdLst>
                <a:gd name="connsiteX0" fmla="*/ 395536 w 395099"/>
                <a:gd name="connsiteY0" fmla="*/ 197986 h 395099"/>
                <a:gd name="connsiteX1" fmla="*/ 197986 w 395099"/>
                <a:gd name="connsiteY1" fmla="*/ 395536 h 395099"/>
                <a:gd name="connsiteX2" fmla="*/ 437 w 395099"/>
                <a:gd name="connsiteY2" fmla="*/ 197986 h 395099"/>
                <a:gd name="connsiteX3" fmla="*/ 197986 w 395099"/>
                <a:gd name="connsiteY3" fmla="*/ 437 h 395099"/>
                <a:gd name="connsiteX4" fmla="*/ 395536 w 395099"/>
                <a:gd name="connsiteY4" fmla="*/ 19798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536" y="197986"/>
                  </a:moveTo>
                  <a:cubicBezTo>
                    <a:pt x="395536" y="307090"/>
                    <a:pt x="307090" y="395536"/>
                    <a:pt x="197986" y="395536"/>
                  </a:cubicBezTo>
                  <a:cubicBezTo>
                    <a:pt x="88883" y="395536"/>
                    <a:pt x="437" y="307090"/>
                    <a:pt x="437" y="197986"/>
                  </a:cubicBezTo>
                  <a:cubicBezTo>
                    <a:pt x="437" y="88883"/>
                    <a:pt x="88883" y="437"/>
                    <a:pt x="197986" y="437"/>
                  </a:cubicBezTo>
                  <a:cubicBezTo>
                    <a:pt x="307090" y="437"/>
                    <a:pt x="395536" y="88883"/>
                    <a:pt x="395536" y="197986"/>
                  </a:cubicBezTo>
                  <a:close/>
                </a:path>
              </a:pathLst>
            </a:custGeom>
            <a:noFill/>
            <a:ln w="19050" cap="rnd">
              <a:solidFill>
                <a:srgbClr val="CC0000"/>
              </a:solidFill>
              <a:prstDash val="solid"/>
              <a:bevel/>
            </a:ln>
          </p:spPr>
          <p:txBody>
            <a:bodyPr rtlCol="0" anchor="ctr"/>
            <a:lstStyle/>
            <a:p>
              <a:endParaRPr lang="en-US"/>
            </a:p>
          </p:txBody>
        </p:sp>
        <p:sp>
          <p:nvSpPr>
            <p:cNvPr id="1682" name="Freeform: Shape 1681">
              <a:extLst>
                <a:ext uri="{FF2B5EF4-FFF2-40B4-BE49-F238E27FC236}">
                  <a16:creationId xmlns:a16="http://schemas.microsoft.com/office/drawing/2014/main" id="{75D05C3D-5533-37FF-B75E-40526CE3B88F}"/>
                </a:ext>
              </a:extLst>
            </p:cNvPr>
            <p:cNvSpPr/>
            <p:nvPr/>
          </p:nvSpPr>
          <p:spPr>
            <a:xfrm>
              <a:off x="7671494" y="4709926"/>
              <a:ext cx="260077" cy="262309"/>
            </a:xfrm>
            <a:custGeom>
              <a:avLst/>
              <a:gdLst>
                <a:gd name="connsiteX0" fmla="*/ 163303 w 260077"/>
                <a:gd name="connsiteY0" fmla="*/ 173637 h 262309"/>
                <a:gd name="connsiteX1" fmla="*/ 163303 w 260077"/>
                <a:gd name="connsiteY1" fmla="*/ 178102 h 262309"/>
                <a:gd name="connsiteX2" fmla="*/ 199022 w 260077"/>
                <a:gd name="connsiteY2" fmla="*/ 202659 h 262309"/>
                <a:gd name="connsiteX3" fmla="*/ 219672 w 260077"/>
                <a:gd name="connsiteY3" fmla="*/ 190939 h 262309"/>
                <a:gd name="connsiteX4" fmla="*/ 231392 w 260077"/>
                <a:gd name="connsiteY4" fmla="*/ 158010 h 262309"/>
                <a:gd name="connsiteX5" fmla="*/ 233625 w 260077"/>
                <a:gd name="connsiteY5" fmla="*/ 57551 h 262309"/>
                <a:gd name="connsiteX6" fmla="*/ 242554 w 260077"/>
                <a:gd name="connsiteY6" fmla="*/ 49738 h 262309"/>
                <a:gd name="connsiteX7" fmla="*/ 222463 w 260077"/>
                <a:gd name="connsiteY7" fmla="*/ 34111 h 262309"/>
                <a:gd name="connsiteX8" fmla="*/ 214649 w 260077"/>
                <a:gd name="connsiteY8" fmla="*/ 46389 h 262309"/>
                <a:gd name="connsiteX9" fmla="*/ 139863 w 260077"/>
                <a:gd name="connsiteY9" fmla="*/ 46389 h 262309"/>
                <a:gd name="connsiteX10" fmla="*/ 151025 w 260077"/>
                <a:gd name="connsiteY10" fmla="*/ 18484 h 262309"/>
                <a:gd name="connsiteX11" fmla="*/ 158839 w 260077"/>
                <a:gd name="connsiteY11" fmla="*/ 12903 h 262309"/>
                <a:gd name="connsiteX12" fmla="*/ 133166 w 260077"/>
                <a:gd name="connsiteY12" fmla="*/ 625 h 262309"/>
                <a:gd name="connsiteX13" fmla="*/ 119771 w 260077"/>
                <a:gd name="connsiteY13" fmla="*/ 55877 h 262309"/>
                <a:gd name="connsiteX14" fmla="*/ 87401 w 260077"/>
                <a:gd name="connsiteY14" fmla="*/ 127873 h 262309"/>
                <a:gd name="connsiteX15" fmla="*/ 90750 w 260077"/>
                <a:gd name="connsiteY15" fmla="*/ 130105 h 262309"/>
                <a:gd name="connsiteX16" fmla="*/ 116422 w 260077"/>
                <a:gd name="connsiteY16" fmla="*/ 96619 h 262309"/>
                <a:gd name="connsiteX17" fmla="*/ 116422 w 260077"/>
                <a:gd name="connsiteY17" fmla="*/ 230564 h 262309"/>
                <a:gd name="connsiteX18" fmla="*/ 139863 w 260077"/>
                <a:gd name="connsiteY18" fmla="*/ 252888 h 262309"/>
                <a:gd name="connsiteX19" fmla="*/ 229160 w 260077"/>
                <a:gd name="connsiteY19" fmla="*/ 252888 h 262309"/>
                <a:gd name="connsiteX20" fmla="*/ 260414 w 260077"/>
                <a:gd name="connsiteY20" fmla="*/ 236145 h 262309"/>
                <a:gd name="connsiteX21" fmla="*/ 249252 w 260077"/>
                <a:gd name="connsiteY21" fmla="*/ 225541 h 262309"/>
                <a:gd name="connsiteX22" fmla="*/ 247019 w 260077"/>
                <a:gd name="connsiteY22" fmla="*/ 193729 h 262309"/>
                <a:gd name="connsiteX23" fmla="*/ 241438 w 260077"/>
                <a:gd name="connsiteY23" fmla="*/ 193729 h 262309"/>
                <a:gd name="connsiteX24" fmla="*/ 238089 w 260077"/>
                <a:gd name="connsiteY24" fmla="*/ 224983 h 262309"/>
                <a:gd name="connsiteX25" fmla="*/ 226927 w 260077"/>
                <a:gd name="connsiteY25" fmla="*/ 239494 h 262309"/>
                <a:gd name="connsiteX26" fmla="*/ 144328 w 260077"/>
                <a:gd name="connsiteY26" fmla="*/ 239494 h 262309"/>
                <a:gd name="connsiteX27" fmla="*/ 130933 w 260077"/>
                <a:gd name="connsiteY27" fmla="*/ 226099 h 262309"/>
                <a:gd name="connsiteX28" fmla="*/ 130933 w 260077"/>
                <a:gd name="connsiteY28" fmla="*/ 159127 h 262309"/>
                <a:gd name="connsiteX29" fmla="*/ 173349 w 260077"/>
                <a:gd name="connsiteY29" fmla="*/ 159127 h 262309"/>
                <a:gd name="connsiteX30" fmla="*/ 173349 w 260077"/>
                <a:gd name="connsiteY30" fmla="*/ 166940 h 262309"/>
                <a:gd name="connsiteX31" fmla="*/ 188976 w 260077"/>
                <a:gd name="connsiteY31" fmla="*/ 160243 h 262309"/>
                <a:gd name="connsiteX32" fmla="*/ 188976 w 260077"/>
                <a:gd name="connsiteY32" fmla="*/ 105549 h 262309"/>
                <a:gd name="connsiteX33" fmla="*/ 199022 w 260077"/>
                <a:gd name="connsiteY33" fmla="*/ 98851 h 262309"/>
                <a:gd name="connsiteX34" fmla="*/ 180047 w 260077"/>
                <a:gd name="connsiteY34" fmla="*/ 82108 h 262309"/>
                <a:gd name="connsiteX35" fmla="*/ 170001 w 260077"/>
                <a:gd name="connsiteY35" fmla="*/ 94386 h 262309"/>
                <a:gd name="connsiteX36" fmla="*/ 132049 w 260077"/>
                <a:gd name="connsiteY36" fmla="*/ 94386 h 262309"/>
                <a:gd name="connsiteX37" fmla="*/ 120887 w 260077"/>
                <a:gd name="connsiteY37" fmla="*/ 87689 h 262309"/>
                <a:gd name="connsiteX38" fmla="*/ 137630 w 260077"/>
                <a:gd name="connsiteY38" fmla="*/ 51970 h 262309"/>
                <a:gd name="connsiteX39" fmla="*/ 216881 w 260077"/>
                <a:gd name="connsiteY39" fmla="*/ 51970 h 262309"/>
                <a:gd name="connsiteX40" fmla="*/ 214091 w 260077"/>
                <a:gd name="connsiteY40" fmla="*/ 164150 h 262309"/>
                <a:gd name="connsiteX41" fmla="*/ 202371 w 260077"/>
                <a:gd name="connsiteY41" fmla="*/ 175312 h 262309"/>
                <a:gd name="connsiteX42" fmla="*/ 163303 w 260077"/>
                <a:gd name="connsiteY42" fmla="*/ 173637 h 262309"/>
                <a:gd name="connsiteX43" fmla="*/ 163303 w 260077"/>
                <a:gd name="connsiteY43" fmla="*/ 173637 h 262309"/>
                <a:gd name="connsiteX44" fmla="*/ 130933 w 260077"/>
                <a:gd name="connsiteY44" fmla="*/ 99967 h 262309"/>
                <a:gd name="connsiteX45" fmla="*/ 173349 w 260077"/>
                <a:gd name="connsiteY45" fmla="*/ 99967 h 262309"/>
                <a:gd name="connsiteX46" fmla="*/ 173349 w 260077"/>
                <a:gd name="connsiteY46" fmla="*/ 153546 h 262309"/>
                <a:gd name="connsiteX47" fmla="*/ 130933 w 260077"/>
                <a:gd name="connsiteY47" fmla="*/ 153546 h 262309"/>
                <a:gd name="connsiteX48" fmla="*/ 130933 w 260077"/>
                <a:gd name="connsiteY48" fmla="*/ 99967 h 262309"/>
                <a:gd name="connsiteX49" fmla="*/ 47217 w 260077"/>
                <a:gd name="connsiteY49" fmla="*/ 2857 h 262309"/>
                <a:gd name="connsiteX50" fmla="*/ 48334 w 260077"/>
                <a:gd name="connsiteY50" fmla="*/ 113920 h 262309"/>
                <a:gd name="connsiteX51" fmla="*/ 38846 w 260077"/>
                <a:gd name="connsiteY51" fmla="*/ 193729 h 262309"/>
                <a:gd name="connsiteX52" fmla="*/ 337 w 260077"/>
                <a:gd name="connsiteY52" fmla="*/ 259586 h 262309"/>
                <a:gd name="connsiteX53" fmla="*/ 2569 w 260077"/>
                <a:gd name="connsiteY53" fmla="*/ 262934 h 262309"/>
                <a:gd name="connsiteX54" fmla="*/ 60612 w 260077"/>
                <a:gd name="connsiteY54" fmla="*/ 171405 h 262309"/>
                <a:gd name="connsiteX55" fmla="*/ 86843 w 260077"/>
                <a:gd name="connsiteY55" fmla="*/ 205449 h 262309"/>
                <a:gd name="connsiteX56" fmla="*/ 96889 w 260077"/>
                <a:gd name="connsiteY56" fmla="*/ 220518 h 262309"/>
                <a:gd name="connsiteX57" fmla="*/ 103586 w 260077"/>
                <a:gd name="connsiteY57" fmla="*/ 209914 h 262309"/>
                <a:gd name="connsiteX58" fmla="*/ 96889 w 260077"/>
                <a:gd name="connsiteY58" fmla="*/ 188148 h 262309"/>
                <a:gd name="connsiteX59" fmla="*/ 61728 w 260077"/>
                <a:gd name="connsiteY59" fmla="*/ 165824 h 262309"/>
                <a:gd name="connsiteX60" fmla="*/ 63961 w 260077"/>
                <a:gd name="connsiteY60" fmla="*/ 104432 h 262309"/>
                <a:gd name="connsiteX61" fmla="*/ 89075 w 260077"/>
                <a:gd name="connsiteY61" fmla="*/ 80434 h 262309"/>
                <a:gd name="connsiteX62" fmla="*/ 106377 w 260077"/>
                <a:gd name="connsiteY62" fmla="*/ 68714 h 262309"/>
                <a:gd name="connsiteX63" fmla="*/ 90750 w 260077"/>
                <a:gd name="connsiteY63" fmla="*/ 49738 h 262309"/>
                <a:gd name="connsiteX64" fmla="*/ 63961 w 260077"/>
                <a:gd name="connsiteY64" fmla="*/ 95503 h 262309"/>
                <a:gd name="connsiteX65" fmla="*/ 63961 w 260077"/>
                <a:gd name="connsiteY65" fmla="*/ 22949 h 262309"/>
                <a:gd name="connsiteX66" fmla="*/ 72890 w 260077"/>
                <a:gd name="connsiteY66" fmla="*/ 14019 h 262309"/>
                <a:gd name="connsiteX67" fmla="*/ 47217 w 260077"/>
                <a:gd name="connsiteY67" fmla="*/ 2857 h 262309"/>
                <a:gd name="connsiteX68" fmla="*/ 24893 w 260077"/>
                <a:gd name="connsiteY68" fmla="*/ 76527 h 262309"/>
                <a:gd name="connsiteX69" fmla="*/ 20428 w 260077"/>
                <a:gd name="connsiteY69" fmla="*/ 76527 h 262309"/>
                <a:gd name="connsiteX70" fmla="*/ 7592 w 260077"/>
                <a:gd name="connsiteY70" fmla="*/ 113920 h 262309"/>
                <a:gd name="connsiteX71" fmla="*/ 4243 w 260077"/>
                <a:gd name="connsiteY71" fmla="*/ 128989 h 262309"/>
                <a:gd name="connsiteX72" fmla="*/ 17080 w 260077"/>
                <a:gd name="connsiteY72" fmla="*/ 129547 h 262309"/>
                <a:gd name="connsiteX73" fmla="*/ 27126 w 260077"/>
                <a:gd name="connsiteY73" fmla="*/ 115595 h 262309"/>
                <a:gd name="connsiteX74" fmla="*/ 24893 w 260077"/>
                <a:gd name="connsiteY74" fmla="*/ 76527 h 262309"/>
                <a:gd name="connsiteX75" fmla="*/ 24893 w 260077"/>
                <a:gd name="connsiteY75" fmla="*/ 76527 h 26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0077" h="262309">
                  <a:moveTo>
                    <a:pt x="163303" y="173637"/>
                  </a:moveTo>
                  <a:lnTo>
                    <a:pt x="163303" y="178102"/>
                  </a:lnTo>
                  <a:cubicBezTo>
                    <a:pt x="187860" y="183311"/>
                    <a:pt x="199766" y="191497"/>
                    <a:pt x="199022" y="202659"/>
                  </a:cubicBezTo>
                  <a:cubicBezTo>
                    <a:pt x="205719" y="201171"/>
                    <a:pt x="212603" y="197264"/>
                    <a:pt x="219672" y="190939"/>
                  </a:cubicBezTo>
                  <a:cubicBezTo>
                    <a:pt x="226741" y="184613"/>
                    <a:pt x="230648" y="173637"/>
                    <a:pt x="231392" y="158010"/>
                  </a:cubicBezTo>
                  <a:cubicBezTo>
                    <a:pt x="232136" y="142384"/>
                    <a:pt x="232880" y="108897"/>
                    <a:pt x="233625" y="57551"/>
                  </a:cubicBezTo>
                  <a:lnTo>
                    <a:pt x="242554" y="49738"/>
                  </a:lnTo>
                  <a:lnTo>
                    <a:pt x="222463" y="34111"/>
                  </a:lnTo>
                  <a:lnTo>
                    <a:pt x="214649" y="46389"/>
                  </a:lnTo>
                  <a:lnTo>
                    <a:pt x="139863" y="46389"/>
                  </a:lnTo>
                  <a:cubicBezTo>
                    <a:pt x="145072" y="31507"/>
                    <a:pt x="148792" y="22205"/>
                    <a:pt x="151025" y="18484"/>
                  </a:cubicBezTo>
                  <a:lnTo>
                    <a:pt x="158839" y="12903"/>
                  </a:lnTo>
                  <a:lnTo>
                    <a:pt x="133166" y="625"/>
                  </a:lnTo>
                  <a:cubicBezTo>
                    <a:pt x="131677" y="14019"/>
                    <a:pt x="127212" y="32437"/>
                    <a:pt x="119771" y="55877"/>
                  </a:cubicBezTo>
                  <a:cubicBezTo>
                    <a:pt x="112330" y="79318"/>
                    <a:pt x="101540" y="103316"/>
                    <a:pt x="87401" y="127873"/>
                  </a:cubicBezTo>
                  <a:lnTo>
                    <a:pt x="90750" y="130105"/>
                  </a:lnTo>
                  <a:cubicBezTo>
                    <a:pt x="98935" y="121920"/>
                    <a:pt x="107493" y="110758"/>
                    <a:pt x="116422" y="96619"/>
                  </a:cubicBezTo>
                  <a:lnTo>
                    <a:pt x="116422" y="230564"/>
                  </a:lnTo>
                  <a:cubicBezTo>
                    <a:pt x="116422" y="245447"/>
                    <a:pt x="124236" y="252888"/>
                    <a:pt x="139863" y="252888"/>
                  </a:cubicBezTo>
                  <a:lnTo>
                    <a:pt x="229160" y="252888"/>
                  </a:lnTo>
                  <a:cubicBezTo>
                    <a:pt x="244786" y="252888"/>
                    <a:pt x="255204" y="247307"/>
                    <a:pt x="260414" y="236145"/>
                  </a:cubicBezTo>
                  <a:cubicBezTo>
                    <a:pt x="255204" y="234657"/>
                    <a:pt x="251484" y="231122"/>
                    <a:pt x="249252" y="225541"/>
                  </a:cubicBezTo>
                  <a:cubicBezTo>
                    <a:pt x="247019" y="219960"/>
                    <a:pt x="246275" y="209356"/>
                    <a:pt x="247019" y="193729"/>
                  </a:cubicBezTo>
                  <a:lnTo>
                    <a:pt x="241438" y="193729"/>
                  </a:lnTo>
                  <a:cubicBezTo>
                    <a:pt x="240694" y="204891"/>
                    <a:pt x="239578" y="215309"/>
                    <a:pt x="238089" y="224983"/>
                  </a:cubicBezTo>
                  <a:cubicBezTo>
                    <a:pt x="236601" y="234657"/>
                    <a:pt x="232880" y="239494"/>
                    <a:pt x="226927" y="239494"/>
                  </a:cubicBezTo>
                  <a:lnTo>
                    <a:pt x="144328" y="239494"/>
                  </a:lnTo>
                  <a:cubicBezTo>
                    <a:pt x="136142" y="239494"/>
                    <a:pt x="131677" y="235029"/>
                    <a:pt x="130933" y="226099"/>
                  </a:cubicBezTo>
                  <a:lnTo>
                    <a:pt x="130933" y="159127"/>
                  </a:lnTo>
                  <a:lnTo>
                    <a:pt x="173349" y="159127"/>
                  </a:lnTo>
                  <a:lnTo>
                    <a:pt x="173349" y="166940"/>
                  </a:lnTo>
                  <a:lnTo>
                    <a:pt x="188976" y="160243"/>
                  </a:lnTo>
                  <a:lnTo>
                    <a:pt x="188976" y="105549"/>
                  </a:lnTo>
                  <a:lnTo>
                    <a:pt x="199022" y="98851"/>
                  </a:lnTo>
                  <a:lnTo>
                    <a:pt x="180047" y="82108"/>
                  </a:lnTo>
                  <a:lnTo>
                    <a:pt x="170001" y="94386"/>
                  </a:lnTo>
                  <a:lnTo>
                    <a:pt x="132049" y="94386"/>
                  </a:lnTo>
                  <a:lnTo>
                    <a:pt x="120887" y="87689"/>
                  </a:lnTo>
                  <a:cubicBezTo>
                    <a:pt x="127584" y="75039"/>
                    <a:pt x="133166" y="63133"/>
                    <a:pt x="137630" y="51970"/>
                  </a:cubicBezTo>
                  <a:lnTo>
                    <a:pt x="216881" y="51970"/>
                  </a:lnTo>
                  <a:cubicBezTo>
                    <a:pt x="216881" y="119687"/>
                    <a:pt x="215951" y="157080"/>
                    <a:pt x="214091" y="164150"/>
                  </a:cubicBezTo>
                  <a:cubicBezTo>
                    <a:pt x="212230" y="171219"/>
                    <a:pt x="208324" y="174940"/>
                    <a:pt x="202371" y="175312"/>
                  </a:cubicBezTo>
                  <a:cubicBezTo>
                    <a:pt x="196417" y="175684"/>
                    <a:pt x="183395" y="175126"/>
                    <a:pt x="163303" y="173637"/>
                  </a:cubicBezTo>
                  <a:lnTo>
                    <a:pt x="163303" y="173637"/>
                  </a:lnTo>
                  <a:close/>
                  <a:moveTo>
                    <a:pt x="130933" y="99967"/>
                  </a:moveTo>
                  <a:lnTo>
                    <a:pt x="173349" y="99967"/>
                  </a:lnTo>
                  <a:lnTo>
                    <a:pt x="173349" y="153546"/>
                  </a:lnTo>
                  <a:lnTo>
                    <a:pt x="130933" y="153546"/>
                  </a:lnTo>
                  <a:lnTo>
                    <a:pt x="130933" y="99967"/>
                  </a:lnTo>
                  <a:close/>
                  <a:moveTo>
                    <a:pt x="47217" y="2857"/>
                  </a:moveTo>
                  <a:cubicBezTo>
                    <a:pt x="47961" y="45273"/>
                    <a:pt x="48334" y="82294"/>
                    <a:pt x="48334" y="113920"/>
                  </a:cubicBezTo>
                  <a:cubicBezTo>
                    <a:pt x="48334" y="145546"/>
                    <a:pt x="45171" y="172149"/>
                    <a:pt x="38846" y="193729"/>
                  </a:cubicBezTo>
                  <a:cubicBezTo>
                    <a:pt x="32521" y="215309"/>
                    <a:pt x="19684" y="237261"/>
                    <a:pt x="337" y="259586"/>
                  </a:cubicBezTo>
                  <a:lnTo>
                    <a:pt x="2569" y="262934"/>
                  </a:lnTo>
                  <a:cubicBezTo>
                    <a:pt x="33823" y="237633"/>
                    <a:pt x="53170" y="207124"/>
                    <a:pt x="60612" y="171405"/>
                  </a:cubicBezTo>
                  <a:cubicBezTo>
                    <a:pt x="74006" y="184799"/>
                    <a:pt x="82750" y="196148"/>
                    <a:pt x="86843" y="205449"/>
                  </a:cubicBezTo>
                  <a:cubicBezTo>
                    <a:pt x="90936" y="214751"/>
                    <a:pt x="94284" y="219774"/>
                    <a:pt x="96889" y="220518"/>
                  </a:cubicBezTo>
                  <a:cubicBezTo>
                    <a:pt x="99493" y="221262"/>
                    <a:pt x="101726" y="217728"/>
                    <a:pt x="103586" y="209914"/>
                  </a:cubicBezTo>
                  <a:cubicBezTo>
                    <a:pt x="105446" y="202101"/>
                    <a:pt x="103214" y="194845"/>
                    <a:pt x="96889" y="188148"/>
                  </a:cubicBezTo>
                  <a:cubicBezTo>
                    <a:pt x="90563" y="181451"/>
                    <a:pt x="78843" y="174009"/>
                    <a:pt x="61728" y="165824"/>
                  </a:cubicBezTo>
                  <a:cubicBezTo>
                    <a:pt x="63216" y="141267"/>
                    <a:pt x="63960" y="120804"/>
                    <a:pt x="63961" y="104432"/>
                  </a:cubicBezTo>
                  <a:cubicBezTo>
                    <a:pt x="74378" y="94759"/>
                    <a:pt x="82750" y="86759"/>
                    <a:pt x="89075" y="80434"/>
                  </a:cubicBezTo>
                  <a:cubicBezTo>
                    <a:pt x="95400" y="74109"/>
                    <a:pt x="101167" y="70202"/>
                    <a:pt x="106377" y="68714"/>
                  </a:cubicBezTo>
                  <a:lnTo>
                    <a:pt x="90750" y="49738"/>
                  </a:lnTo>
                  <a:cubicBezTo>
                    <a:pt x="86285" y="62389"/>
                    <a:pt x="77355" y="77643"/>
                    <a:pt x="63961" y="95503"/>
                  </a:cubicBezTo>
                  <a:lnTo>
                    <a:pt x="63961" y="22949"/>
                  </a:lnTo>
                  <a:lnTo>
                    <a:pt x="72890" y="14019"/>
                  </a:lnTo>
                  <a:lnTo>
                    <a:pt x="47217" y="2857"/>
                  </a:lnTo>
                  <a:close/>
                  <a:moveTo>
                    <a:pt x="24893" y="76527"/>
                  </a:moveTo>
                  <a:lnTo>
                    <a:pt x="20428" y="76527"/>
                  </a:lnTo>
                  <a:cubicBezTo>
                    <a:pt x="17452" y="93642"/>
                    <a:pt x="13173" y="106107"/>
                    <a:pt x="7592" y="113920"/>
                  </a:cubicBezTo>
                  <a:cubicBezTo>
                    <a:pt x="2011" y="121734"/>
                    <a:pt x="895" y="126757"/>
                    <a:pt x="4243" y="128989"/>
                  </a:cubicBezTo>
                  <a:cubicBezTo>
                    <a:pt x="7592" y="131222"/>
                    <a:pt x="11871" y="131408"/>
                    <a:pt x="17080" y="129547"/>
                  </a:cubicBezTo>
                  <a:cubicBezTo>
                    <a:pt x="22289" y="127687"/>
                    <a:pt x="25637" y="123036"/>
                    <a:pt x="27126" y="115595"/>
                  </a:cubicBezTo>
                  <a:cubicBezTo>
                    <a:pt x="28614" y="108153"/>
                    <a:pt x="27869" y="95131"/>
                    <a:pt x="24893" y="76527"/>
                  </a:cubicBezTo>
                  <a:lnTo>
                    <a:pt x="24893" y="76527"/>
                  </a:lnTo>
                  <a:close/>
                </a:path>
              </a:pathLst>
            </a:custGeom>
            <a:solidFill>
              <a:srgbClr val="CC0000"/>
            </a:solidFill>
            <a:ln w="9525" cap="flat">
              <a:solidFill>
                <a:srgbClr val="CC0000"/>
              </a:solidFill>
              <a:prstDash val="solid"/>
              <a:miter/>
            </a:ln>
          </p:spPr>
          <p:txBody>
            <a:bodyPr rtlCol="0" anchor="ctr"/>
            <a:lstStyle/>
            <a:p>
              <a:endParaRPr lang="en-US"/>
            </a:p>
          </p:txBody>
        </p:sp>
      </p:grpSp>
      <p:sp>
        <p:nvSpPr>
          <p:cNvPr id="1688" name="TextBox 1687">
            <a:extLst>
              <a:ext uri="{FF2B5EF4-FFF2-40B4-BE49-F238E27FC236}">
                <a16:creationId xmlns:a16="http://schemas.microsoft.com/office/drawing/2014/main" id="{4D5652C1-249D-C39A-84D7-4BD37B012D78}"/>
              </a:ext>
            </a:extLst>
          </p:cNvPr>
          <p:cNvSpPr txBox="1"/>
          <p:nvPr/>
        </p:nvSpPr>
        <p:spPr>
          <a:xfrm>
            <a:off x="7152640" y="58846"/>
            <a:ext cx="4145280" cy="892552"/>
          </a:xfrm>
          <a:prstGeom prst="rect">
            <a:avLst/>
          </a:prstGeom>
          <a:noFill/>
        </p:spPr>
        <p:txBody>
          <a:bodyPr wrap="square" rtlCol="0" anchor="ctr">
            <a:spAutoFit/>
          </a:bodyPr>
          <a:lstStyle/>
          <a:p>
            <a:pPr algn="ctr"/>
            <a:r>
              <a:rPr lang="en-US" sz="5200" b="1">
                <a:latin typeface="Bahnschrift SemiBold Condensed" panose="020B0502040204020203" pitchFamily="34" charset="0"/>
              </a:rPr>
              <a:t>Thành viên:</a:t>
            </a:r>
          </a:p>
        </p:txBody>
      </p:sp>
      <p:grpSp>
        <p:nvGrpSpPr>
          <p:cNvPr id="2" name="Graphic 2">
            <a:extLst>
              <a:ext uri="{FF2B5EF4-FFF2-40B4-BE49-F238E27FC236}">
                <a16:creationId xmlns:a16="http://schemas.microsoft.com/office/drawing/2014/main" id="{56148F2B-F340-719A-19CB-D3EECF6CE947}"/>
              </a:ext>
            </a:extLst>
          </p:cNvPr>
          <p:cNvGrpSpPr/>
          <p:nvPr/>
        </p:nvGrpSpPr>
        <p:grpSpPr>
          <a:xfrm>
            <a:off x="6750183" y="951398"/>
            <a:ext cx="1136482" cy="1136482"/>
            <a:chOff x="5854303" y="615553"/>
            <a:chExt cx="464343" cy="464343"/>
          </a:xfrm>
        </p:grpSpPr>
        <p:sp>
          <p:nvSpPr>
            <p:cNvPr id="3" name="Freeform: Shape 2">
              <a:extLst>
                <a:ext uri="{FF2B5EF4-FFF2-40B4-BE49-F238E27FC236}">
                  <a16:creationId xmlns:a16="http://schemas.microsoft.com/office/drawing/2014/main" id="{DEBE3BCC-4232-36C4-560A-8C48D4A75C4A}"/>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4" name="Freeform: Shape 3">
              <a:extLst>
                <a:ext uri="{FF2B5EF4-FFF2-40B4-BE49-F238E27FC236}">
                  <a16:creationId xmlns:a16="http://schemas.microsoft.com/office/drawing/2014/main" id="{267D8972-C22D-D71A-5168-6737815978BC}"/>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sp>
          <p:nvSpPr>
            <p:cNvPr id="5" name="Freeform: Shape 4">
              <a:extLst>
                <a:ext uri="{FF2B5EF4-FFF2-40B4-BE49-F238E27FC236}">
                  <a16:creationId xmlns:a16="http://schemas.microsoft.com/office/drawing/2014/main" id="{27BA6B04-8CF4-97A4-E8DA-6AD6335EA6EB}"/>
                </a:ext>
              </a:extLst>
            </p:cNvPr>
            <p:cNvSpPr/>
            <p:nvPr/>
          </p:nvSpPr>
          <p:spPr>
            <a:xfrm>
              <a:off x="5963691" y="717686"/>
              <a:ext cx="263425" cy="260077"/>
            </a:xfrm>
            <a:custGeom>
              <a:avLst/>
              <a:gdLst>
                <a:gd name="connsiteX0" fmla="*/ 71681 w 263425"/>
                <a:gd name="connsiteY0" fmla="*/ 83858 h 260077"/>
                <a:gd name="connsiteX1" fmla="*/ 33730 w 263425"/>
                <a:gd name="connsiteY1" fmla="*/ 83858 h 260077"/>
                <a:gd name="connsiteX2" fmla="*/ 33730 w 263425"/>
                <a:gd name="connsiteY2" fmla="*/ 36977 h 260077"/>
                <a:gd name="connsiteX3" fmla="*/ 40427 w 263425"/>
                <a:gd name="connsiteY3" fmla="*/ 29163 h 260077"/>
                <a:gd name="connsiteX4" fmla="*/ 18103 w 263425"/>
                <a:gd name="connsiteY4" fmla="*/ 20233 h 260077"/>
                <a:gd name="connsiteX5" fmla="*/ 19219 w 263425"/>
                <a:gd name="connsiteY5" fmla="*/ 81625 h 260077"/>
                <a:gd name="connsiteX6" fmla="*/ 12522 w 263425"/>
                <a:gd name="connsiteY6" fmla="*/ 87206 h 260077"/>
                <a:gd name="connsiteX7" fmla="*/ 27033 w 263425"/>
                <a:gd name="connsiteY7" fmla="*/ 99484 h 260077"/>
                <a:gd name="connsiteX8" fmla="*/ 33730 w 263425"/>
                <a:gd name="connsiteY8" fmla="*/ 89439 h 260077"/>
                <a:gd name="connsiteX9" fmla="*/ 71681 w 263425"/>
                <a:gd name="connsiteY9" fmla="*/ 89439 h 260077"/>
                <a:gd name="connsiteX10" fmla="*/ 71681 w 263425"/>
                <a:gd name="connsiteY10" fmla="*/ 136319 h 260077"/>
                <a:gd name="connsiteX11" fmla="*/ 5825 w 263425"/>
                <a:gd name="connsiteY11" fmla="*/ 136319 h 260077"/>
                <a:gd name="connsiteX12" fmla="*/ 14754 w 263425"/>
                <a:gd name="connsiteY12" fmla="*/ 145249 h 260077"/>
                <a:gd name="connsiteX13" fmla="*/ 33730 w 263425"/>
                <a:gd name="connsiteY13" fmla="*/ 141900 h 260077"/>
                <a:gd name="connsiteX14" fmla="*/ 29265 w 263425"/>
                <a:gd name="connsiteY14" fmla="*/ 202734 h 260077"/>
                <a:gd name="connsiteX15" fmla="*/ 244 w 263425"/>
                <a:gd name="connsiteY15" fmla="*/ 252405 h 260077"/>
                <a:gd name="connsiteX16" fmla="*/ 2476 w 263425"/>
                <a:gd name="connsiteY16" fmla="*/ 255754 h 260077"/>
                <a:gd name="connsiteX17" fmla="*/ 42101 w 263425"/>
                <a:gd name="connsiteY17" fmla="*/ 207199 h 260077"/>
                <a:gd name="connsiteX18" fmla="*/ 49357 w 263425"/>
                <a:gd name="connsiteY18" fmla="*/ 141900 h 260077"/>
                <a:gd name="connsiteX19" fmla="*/ 71681 w 263425"/>
                <a:gd name="connsiteY19" fmla="*/ 141900 h 260077"/>
                <a:gd name="connsiteX20" fmla="*/ 70565 w 263425"/>
                <a:gd name="connsiteY20" fmla="*/ 257986 h 260077"/>
                <a:gd name="connsiteX21" fmla="*/ 87308 w 263425"/>
                <a:gd name="connsiteY21" fmla="*/ 250173 h 260077"/>
                <a:gd name="connsiteX22" fmla="*/ 86192 w 263425"/>
                <a:gd name="connsiteY22" fmla="*/ 223942 h 260077"/>
                <a:gd name="connsiteX23" fmla="*/ 86192 w 263425"/>
                <a:gd name="connsiteY23" fmla="*/ 20233 h 260077"/>
                <a:gd name="connsiteX24" fmla="*/ 96238 w 263425"/>
                <a:gd name="connsiteY24" fmla="*/ 11304 h 260077"/>
                <a:gd name="connsiteX25" fmla="*/ 70565 w 263425"/>
                <a:gd name="connsiteY25" fmla="*/ 142 h 260077"/>
                <a:gd name="connsiteX26" fmla="*/ 71681 w 263425"/>
                <a:gd name="connsiteY26" fmla="*/ 83858 h 260077"/>
                <a:gd name="connsiteX27" fmla="*/ 71681 w 263425"/>
                <a:gd name="connsiteY27" fmla="*/ 83858 h 260077"/>
                <a:gd name="connsiteX28" fmla="*/ 176605 w 263425"/>
                <a:gd name="connsiteY28" fmla="*/ 20233 h 260077"/>
                <a:gd name="connsiteX29" fmla="*/ 185535 w 263425"/>
                <a:gd name="connsiteY29" fmla="*/ 15769 h 260077"/>
                <a:gd name="connsiteX30" fmla="*/ 164327 w 263425"/>
                <a:gd name="connsiteY30" fmla="*/ 142 h 260077"/>
                <a:gd name="connsiteX31" fmla="*/ 132515 w 263425"/>
                <a:gd name="connsiteY31" fmla="*/ 53720 h 260077"/>
                <a:gd name="connsiteX32" fmla="*/ 94005 w 263425"/>
                <a:gd name="connsiteY32" fmla="*/ 89439 h 260077"/>
                <a:gd name="connsiteX33" fmla="*/ 96238 w 263425"/>
                <a:gd name="connsiteY33" fmla="*/ 92787 h 260077"/>
                <a:gd name="connsiteX34" fmla="*/ 130840 w 263425"/>
                <a:gd name="connsiteY34" fmla="*/ 69905 h 260077"/>
                <a:gd name="connsiteX35" fmla="*/ 162094 w 263425"/>
                <a:gd name="connsiteY35" fmla="*/ 40325 h 260077"/>
                <a:gd name="connsiteX36" fmla="*/ 225718 w 263425"/>
                <a:gd name="connsiteY36" fmla="*/ 40325 h 260077"/>
                <a:gd name="connsiteX37" fmla="*/ 172140 w 263425"/>
                <a:gd name="connsiteY37" fmla="*/ 101717 h 260077"/>
                <a:gd name="connsiteX38" fmla="*/ 89540 w 263425"/>
                <a:gd name="connsiteY38" fmla="*/ 143017 h 260077"/>
                <a:gd name="connsiteX39" fmla="*/ 90657 w 263425"/>
                <a:gd name="connsiteY39" fmla="*/ 146365 h 260077"/>
                <a:gd name="connsiteX40" fmla="*/ 172698 w 263425"/>
                <a:gd name="connsiteY40" fmla="*/ 115111 h 260077"/>
                <a:gd name="connsiteX41" fmla="*/ 224044 w 263425"/>
                <a:gd name="connsiteY41" fmla="*/ 69905 h 260077"/>
                <a:gd name="connsiteX42" fmla="*/ 253623 w 263425"/>
                <a:gd name="connsiteY42" fmla="*/ 45906 h 260077"/>
                <a:gd name="connsiteX43" fmla="*/ 235764 w 263425"/>
                <a:gd name="connsiteY43" fmla="*/ 24698 h 260077"/>
                <a:gd name="connsiteX44" fmla="*/ 224602 w 263425"/>
                <a:gd name="connsiteY44" fmla="*/ 34744 h 260077"/>
                <a:gd name="connsiteX45" fmla="*/ 165443 w 263425"/>
                <a:gd name="connsiteY45" fmla="*/ 34744 h 260077"/>
                <a:gd name="connsiteX46" fmla="*/ 176605 w 263425"/>
                <a:gd name="connsiteY46" fmla="*/ 20233 h 260077"/>
                <a:gd name="connsiteX47" fmla="*/ 176605 w 263425"/>
                <a:gd name="connsiteY47" fmla="*/ 20233 h 260077"/>
                <a:gd name="connsiteX48" fmla="*/ 203394 w 263425"/>
                <a:gd name="connsiteY48" fmla="*/ 148598 h 260077"/>
                <a:gd name="connsiteX49" fmla="*/ 91773 w 263425"/>
                <a:gd name="connsiteY49" fmla="*/ 148598 h 260077"/>
                <a:gd name="connsiteX50" fmla="*/ 100703 w 263425"/>
                <a:gd name="connsiteY50" fmla="*/ 157527 h 260077"/>
                <a:gd name="connsiteX51" fmla="*/ 123027 w 263425"/>
                <a:gd name="connsiteY51" fmla="*/ 154179 h 260077"/>
                <a:gd name="connsiteX52" fmla="*/ 203394 w 263425"/>
                <a:gd name="connsiteY52" fmla="*/ 154179 h 260077"/>
                <a:gd name="connsiteX53" fmla="*/ 203394 w 263425"/>
                <a:gd name="connsiteY53" fmla="*/ 222268 h 260077"/>
                <a:gd name="connsiteX54" fmla="*/ 193906 w 263425"/>
                <a:gd name="connsiteY54" fmla="*/ 231755 h 260077"/>
                <a:gd name="connsiteX55" fmla="*/ 150932 w 263425"/>
                <a:gd name="connsiteY55" fmla="*/ 227849 h 260077"/>
                <a:gd name="connsiteX56" fmla="*/ 150932 w 263425"/>
                <a:gd name="connsiteY56" fmla="*/ 233430 h 260077"/>
                <a:gd name="connsiteX57" fmla="*/ 191116 w 263425"/>
                <a:gd name="connsiteY57" fmla="*/ 260219 h 260077"/>
                <a:gd name="connsiteX58" fmla="*/ 217905 w 263425"/>
                <a:gd name="connsiteY58" fmla="*/ 226733 h 260077"/>
                <a:gd name="connsiteX59" fmla="*/ 217905 w 263425"/>
                <a:gd name="connsiteY59" fmla="*/ 154179 h 260077"/>
                <a:gd name="connsiteX60" fmla="*/ 263669 w 263425"/>
                <a:gd name="connsiteY60" fmla="*/ 154179 h 260077"/>
                <a:gd name="connsiteX61" fmla="*/ 245810 w 263425"/>
                <a:gd name="connsiteY61" fmla="*/ 135203 h 260077"/>
                <a:gd name="connsiteX62" fmla="*/ 232415 w 263425"/>
                <a:gd name="connsiteY62" fmla="*/ 148598 h 260077"/>
                <a:gd name="connsiteX63" fmla="*/ 217905 w 263425"/>
                <a:gd name="connsiteY63" fmla="*/ 148598 h 260077"/>
                <a:gd name="connsiteX64" fmla="*/ 217905 w 263425"/>
                <a:gd name="connsiteY64" fmla="*/ 125157 h 260077"/>
                <a:gd name="connsiteX65" fmla="*/ 226834 w 263425"/>
                <a:gd name="connsiteY65" fmla="*/ 117344 h 260077"/>
                <a:gd name="connsiteX66" fmla="*/ 202278 w 263425"/>
                <a:gd name="connsiteY66" fmla="*/ 106182 h 260077"/>
                <a:gd name="connsiteX67" fmla="*/ 203394 w 263425"/>
                <a:gd name="connsiteY67" fmla="*/ 148598 h 260077"/>
                <a:gd name="connsiteX68" fmla="*/ 203394 w 263425"/>
                <a:gd name="connsiteY68" fmla="*/ 148598 h 260077"/>
                <a:gd name="connsiteX69" fmla="*/ 123027 w 263425"/>
                <a:gd name="connsiteY69" fmla="*/ 165341 h 260077"/>
                <a:gd name="connsiteX70" fmla="*/ 119678 w 263425"/>
                <a:gd name="connsiteY70" fmla="*/ 167573 h 260077"/>
                <a:gd name="connsiteX71" fmla="*/ 134747 w 263425"/>
                <a:gd name="connsiteY71" fmla="*/ 206641 h 260077"/>
                <a:gd name="connsiteX72" fmla="*/ 144793 w 263425"/>
                <a:gd name="connsiteY72" fmla="*/ 216687 h 260077"/>
                <a:gd name="connsiteX73" fmla="*/ 152606 w 263425"/>
                <a:gd name="connsiteY73" fmla="*/ 202176 h 260077"/>
                <a:gd name="connsiteX74" fmla="*/ 147025 w 263425"/>
                <a:gd name="connsiteY74" fmla="*/ 186549 h 260077"/>
                <a:gd name="connsiteX75" fmla="*/ 123027 w 263425"/>
                <a:gd name="connsiteY75" fmla="*/ 165341 h 260077"/>
                <a:gd name="connsiteX76" fmla="*/ 123027 w 263425"/>
                <a:gd name="connsiteY76" fmla="*/ 165341 h 260077"/>
                <a:gd name="connsiteX77" fmla="*/ 150932 w 263425"/>
                <a:gd name="connsiteY77" fmla="*/ 52604 h 260077"/>
                <a:gd name="connsiteX78" fmla="*/ 147583 w 263425"/>
                <a:gd name="connsiteY78" fmla="*/ 54836 h 260077"/>
                <a:gd name="connsiteX79" fmla="*/ 167675 w 263425"/>
                <a:gd name="connsiteY79" fmla="*/ 81625 h 260077"/>
                <a:gd name="connsiteX80" fmla="*/ 177163 w 263425"/>
                <a:gd name="connsiteY80" fmla="*/ 87764 h 260077"/>
                <a:gd name="connsiteX81" fmla="*/ 182186 w 263425"/>
                <a:gd name="connsiteY81" fmla="*/ 74928 h 260077"/>
                <a:gd name="connsiteX82" fmla="*/ 175489 w 263425"/>
                <a:gd name="connsiteY82" fmla="*/ 63208 h 260077"/>
                <a:gd name="connsiteX83" fmla="*/ 150932 w 263425"/>
                <a:gd name="connsiteY83" fmla="*/ 52604 h 260077"/>
                <a:gd name="connsiteX84" fmla="*/ 150932 w 263425"/>
                <a:gd name="connsiteY84" fmla="*/ 52604 h 260077"/>
                <a:gd name="connsiteX85" fmla="*/ 125259 w 263425"/>
                <a:gd name="connsiteY85" fmla="*/ 73812 h 260077"/>
                <a:gd name="connsiteX86" fmla="*/ 121911 w 263425"/>
                <a:gd name="connsiteY86" fmla="*/ 76044 h 260077"/>
                <a:gd name="connsiteX87" fmla="*/ 138096 w 263425"/>
                <a:gd name="connsiteY87" fmla="*/ 101159 h 260077"/>
                <a:gd name="connsiteX88" fmla="*/ 147025 w 263425"/>
                <a:gd name="connsiteY88" fmla="*/ 107856 h 260077"/>
                <a:gd name="connsiteX89" fmla="*/ 152606 w 263425"/>
                <a:gd name="connsiteY89" fmla="*/ 96136 h 260077"/>
                <a:gd name="connsiteX90" fmla="*/ 146467 w 263425"/>
                <a:gd name="connsiteY90" fmla="*/ 84416 h 260077"/>
                <a:gd name="connsiteX91" fmla="*/ 125259 w 263425"/>
                <a:gd name="connsiteY91" fmla="*/ 73812 h 260077"/>
                <a:gd name="connsiteX92" fmla="*/ 125259 w 263425"/>
                <a:gd name="connsiteY92" fmla="*/ 73812 h 260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63425" h="260077">
                  <a:moveTo>
                    <a:pt x="71681" y="83858"/>
                  </a:moveTo>
                  <a:lnTo>
                    <a:pt x="33730" y="83858"/>
                  </a:lnTo>
                  <a:lnTo>
                    <a:pt x="33730" y="36977"/>
                  </a:lnTo>
                  <a:lnTo>
                    <a:pt x="40427" y="29163"/>
                  </a:lnTo>
                  <a:lnTo>
                    <a:pt x="18103" y="20233"/>
                  </a:lnTo>
                  <a:cubicBezTo>
                    <a:pt x="18847" y="30652"/>
                    <a:pt x="19219" y="51115"/>
                    <a:pt x="19219" y="81625"/>
                  </a:cubicBezTo>
                  <a:lnTo>
                    <a:pt x="12522" y="87206"/>
                  </a:lnTo>
                  <a:lnTo>
                    <a:pt x="27033" y="99484"/>
                  </a:lnTo>
                  <a:lnTo>
                    <a:pt x="33730" y="89439"/>
                  </a:lnTo>
                  <a:lnTo>
                    <a:pt x="71681" y="89439"/>
                  </a:lnTo>
                  <a:lnTo>
                    <a:pt x="71681" y="136319"/>
                  </a:lnTo>
                  <a:lnTo>
                    <a:pt x="5825" y="136319"/>
                  </a:lnTo>
                  <a:lnTo>
                    <a:pt x="14754" y="145249"/>
                  </a:lnTo>
                  <a:cubicBezTo>
                    <a:pt x="21452" y="143017"/>
                    <a:pt x="27777" y="141901"/>
                    <a:pt x="33730" y="141900"/>
                  </a:cubicBezTo>
                  <a:cubicBezTo>
                    <a:pt x="34474" y="167945"/>
                    <a:pt x="32986" y="188223"/>
                    <a:pt x="29265" y="202734"/>
                  </a:cubicBezTo>
                  <a:cubicBezTo>
                    <a:pt x="25544" y="217245"/>
                    <a:pt x="15870" y="233802"/>
                    <a:pt x="244" y="252405"/>
                  </a:cubicBezTo>
                  <a:lnTo>
                    <a:pt x="2476" y="255754"/>
                  </a:lnTo>
                  <a:cubicBezTo>
                    <a:pt x="24056" y="238639"/>
                    <a:pt x="37265" y="222454"/>
                    <a:pt x="42101" y="207199"/>
                  </a:cubicBezTo>
                  <a:cubicBezTo>
                    <a:pt x="46938" y="191944"/>
                    <a:pt x="49357" y="170178"/>
                    <a:pt x="49357" y="141900"/>
                  </a:cubicBezTo>
                  <a:lnTo>
                    <a:pt x="71681" y="141900"/>
                  </a:lnTo>
                  <a:cubicBezTo>
                    <a:pt x="71681" y="205897"/>
                    <a:pt x="71309" y="244592"/>
                    <a:pt x="70565" y="257986"/>
                  </a:cubicBezTo>
                  <a:lnTo>
                    <a:pt x="87308" y="250173"/>
                  </a:lnTo>
                  <a:cubicBezTo>
                    <a:pt x="86564" y="237523"/>
                    <a:pt x="86192" y="228779"/>
                    <a:pt x="86192" y="223942"/>
                  </a:cubicBezTo>
                  <a:cubicBezTo>
                    <a:pt x="86192" y="219105"/>
                    <a:pt x="86192" y="151202"/>
                    <a:pt x="86192" y="20233"/>
                  </a:cubicBezTo>
                  <a:lnTo>
                    <a:pt x="96238" y="11304"/>
                  </a:lnTo>
                  <a:lnTo>
                    <a:pt x="70565" y="142"/>
                  </a:lnTo>
                  <a:cubicBezTo>
                    <a:pt x="71309" y="13536"/>
                    <a:pt x="71681" y="41442"/>
                    <a:pt x="71681" y="83858"/>
                  </a:cubicBezTo>
                  <a:lnTo>
                    <a:pt x="71681" y="83858"/>
                  </a:lnTo>
                  <a:close/>
                  <a:moveTo>
                    <a:pt x="176605" y="20233"/>
                  </a:moveTo>
                  <a:lnTo>
                    <a:pt x="185535" y="15769"/>
                  </a:lnTo>
                  <a:lnTo>
                    <a:pt x="164327" y="142"/>
                  </a:lnTo>
                  <a:cubicBezTo>
                    <a:pt x="155397" y="21722"/>
                    <a:pt x="144793" y="39581"/>
                    <a:pt x="132515" y="53720"/>
                  </a:cubicBezTo>
                  <a:cubicBezTo>
                    <a:pt x="120236" y="67859"/>
                    <a:pt x="107400" y="79765"/>
                    <a:pt x="94005" y="89439"/>
                  </a:cubicBezTo>
                  <a:lnTo>
                    <a:pt x="96238" y="92787"/>
                  </a:lnTo>
                  <a:cubicBezTo>
                    <a:pt x="108888" y="86090"/>
                    <a:pt x="120422" y="78463"/>
                    <a:pt x="130840" y="69905"/>
                  </a:cubicBezTo>
                  <a:cubicBezTo>
                    <a:pt x="141258" y="61347"/>
                    <a:pt x="151676" y="51488"/>
                    <a:pt x="162094" y="40325"/>
                  </a:cubicBezTo>
                  <a:lnTo>
                    <a:pt x="225718" y="40325"/>
                  </a:lnTo>
                  <a:cubicBezTo>
                    <a:pt x="211579" y="63394"/>
                    <a:pt x="193720" y="83858"/>
                    <a:pt x="172140" y="101717"/>
                  </a:cubicBezTo>
                  <a:cubicBezTo>
                    <a:pt x="150560" y="119576"/>
                    <a:pt x="123027" y="133343"/>
                    <a:pt x="89540" y="143017"/>
                  </a:cubicBezTo>
                  <a:lnTo>
                    <a:pt x="90657" y="146365"/>
                  </a:lnTo>
                  <a:cubicBezTo>
                    <a:pt x="122655" y="141156"/>
                    <a:pt x="150002" y="130738"/>
                    <a:pt x="172698" y="115111"/>
                  </a:cubicBezTo>
                  <a:cubicBezTo>
                    <a:pt x="195394" y="99485"/>
                    <a:pt x="212509" y="84416"/>
                    <a:pt x="224044" y="69905"/>
                  </a:cubicBezTo>
                  <a:cubicBezTo>
                    <a:pt x="235578" y="55394"/>
                    <a:pt x="245438" y="47395"/>
                    <a:pt x="253623" y="45906"/>
                  </a:cubicBezTo>
                  <a:lnTo>
                    <a:pt x="235764" y="24698"/>
                  </a:lnTo>
                  <a:lnTo>
                    <a:pt x="224602" y="34744"/>
                  </a:lnTo>
                  <a:lnTo>
                    <a:pt x="165443" y="34744"/>
                  </a:lnTo>
                  <a:cubicBezTo>
                    <a:pt x="169163" y="30280"/>
                    <a:pt x="172884" y="25443"/>
                    <a:pt x="176605" y="20233"/>
                  </a:cubicBezTo>
                  <a:lnTo>
                    <a:pt x="176605" y="20233"/>
                  </a:lnTo>
                  <a:close/>
                  <a:moveTo>
                    <a:pt x="203394" y="148598"/>
                  </a:moveTo>
                  <a:lnTo>
                    <a:pt x="91773" y="148598"/>
                  </a:lnTo>
                  <a:lnTo>
                    <a:pt x="100703" y="157527"/>
                  </a:lnTo>
                  <a:cubicBezTo>
                    <a:pt x="107400" y="155295"/>
                    <a:pt x="114841" y="154179"/>
                    <a:pt x="123027" y="154179"/>
                  </a:cubicBezTo>
                  <a:lnTo>
                    <a:pt x="203394" y="154179"/>
                  </a:lnTo>
                  <a:lnTo>
                    <a:pt x="203394" y="222268"/>
                  </a:lnTo>
                  <a:cubicBezTo>
                    <a:pt x="203394" y="228221"/>
                    <a:pt x="200231" y="231383"/>
                    <a:pt x="193906" y="231755"/>
                  </a:cubicBezTo>
                  <a:cubicBezTo>
                    <a:pt x="187581" y="232128"/>
                    <a:pt x="173256" y="230825"/>
                    <a:pt x="150932" y="227849"/>
                  </a:cubicBezTo>
                  <a:lnTo>
                    <a:pt x="150932" y="233430"/>
                  </a:lnTo>
                  <a:cubicBezTo>
                    <a:pt x="176977" y="239383"/>
                    <a:pt x="190371" y="248313"/>
                    <a:pt x="191116" y="260219"/>
                  </a:cubicBezTo>
                  <a:cubicBezTo>
                    <a:pt x="209719" y="255010"/>
                    <a:pt x="218649" y="243848"/>
                    <a:pt x="217905" y="226733"/>
                  </a:cubicBezTo>
                  <a:lnTo>
                    <a:pt x="217905" y="154179"/>
                  </a:lnTo>
                  <a:lnTo>
                    <a:pt x="263669" y="154179"/>
                  </a:lnTo>
                  <a:lnTo>
                    <a:pt x="245810" y="135203"/>
                  </a:lnTo>
                  <a:lnTo>
                    <a:pt x="232415" y="148598"/>
                  </a:lnTo>
                  <a:lnTo>
                    <a:pt x="217905" y="148598"/>
                  </a:lnTo>
                  <a:lnTo>
                    <a:pt x="217905" y="125157"/>
                  </a:lnTo>
                  <a:lnTo>
                    <a:pt x="226834" y="117344"/>
                  </a:lnTo>
                  <a:lnTo>
                    <a:pt x="202278" y="106182"/>
                  </a:lnTo>
                  <a:cubicBezTo>
                    <a:pt x="203022" y="115856"/>
                    <a:pt x="203394" y="129994"/>
                    <a:pt x="203394" y="148598"/>
                  </a:cubicBezTo>
                  <a:lnTo>
                    <a:pt x="203394" y="148598"/>
                  </a:lnTo>
                  <a:close/>
                  <a:moveTo>
                    <a:pt x="123027" y="165341"/>
                  </a:moveTo>
                  <a:lnTo>
                    <a:pt x="119678" y="167573"/>
                  </a:lnTo>
                  <a:cubicBezTo>
                    <a:pt x="127863" y="182456"/>
                    <a:pt x="132886" y="195479"/>
                    <a:pt x="134747" y="206641"/>
                  </a:cubicBezTo>
                  <a:cubicBezTo>
                    <a:pt x="136607" y="217803"/>
                    <a:pt x="139956" y="221151"/>
                    <a:pt x="144793" y="216687"/>
                  </a:cubicBezTo>
                  <a:cubicBezTo>
                    <a:pt x="149630" y="212222"/>
                    <a:pt x="152234" y="207385"/>
                    <a:pt x="152606" y="202176"/>
                  </a:cubicBezTo>
                  <a:cubicBezTo>
                    <a:pt x="152978" y="196967"/>
                    <a:pt x="151118" y="191758"/>
                    <a:pt x="147025" y="186549"/>
                  </a:cubicBezTo>
                  <a:cubicBezTo>
                    <a:pt x="142932" y="181340"/>
                    <a:pt x="134933" y="174271"/>
                    <a:pt x="123027" y="165341"/>
                  </a:cubicBezTo>
                  <a:lnTo>
                    <a:pt x="123027" y="165341"/>
                  </a:lnTo>
                  <a:close/>
                  <a:moveTo>
                    <a:pt x="150932" y="52604"/>
                  </a:moveTo>
                  <a:lnTo>
                    <a:pt x="147583" y="54836"/>
                  </a:lnTo>
                  <a:cubicBezTo>
                    <a:pt x="158001" y="65254"/>
                    <a:pt x="164698" y="74184"/>
                    <a:pt x="167675" y="81625"/>
                  </a:cubicBezTo>
                  <a:cubicBezTo>
                    <a:pt x="170652" y="89067"/>
                    <a:pt x="173814" y="91113"/>
                    <a:pt x="177163" y="87764"/>
                  </a:cubicBezTo>
                  <a:cubicBezTo>
                    <a:pt x="180511" y="84416"/>
                    <a:pt x="182186" y="80137"/>
                    <a:pt x="182186" y="74928"/>
                  </a:cubicBezTo>
                  <a:cubicBezTo>
                    <a:pt x="182186" y="69719"/>
                    <a:pt x="179953" y="65812"/>
                    <a:pt x="175489" y="63208"/>
                  </a:cubicBezTo>
                  <a:cubicBezTo>
                    <a:pt x="171024" y="60603"/>
                    <a:pt x="162838" y="57069"/>
                    <a:pt x="150932" y="52604"/>
                  </a:cubicBezTo>
                  <a:lnTo>
                    <a:pt x="150932" y="52604"/>
                  </a:lnTo>
                  <a:close/>
                  <a:moveTo>
                    <a:pt x="125259" y="73812"/>
                  </a:moveTo>
                  <a:lnTo>
                    <a:pt x="121911" y="76044"/>
                  </a:lnTo>
                  <a:cubicBezTo>
                    <a:pt x="130096" y="84974"/>
                    <a:pt x="135491" y="93345"/>
                    <a:pt x="138096" y="101159"/>
                  </a:cubicBezTo>
                  <a:cubicBezTo>
                    <a:pt x="140700" y="108972"/>
                    <a:pt x="143676" y="111205"/>
                    <a:pt x="147025" y="107856"/>
                  </a:cubicBezTo>
                  <a:cubicBezTo>
                    <a:pt x="150374" y="104508"/>
                    <a:pt x="152234" y="100601"/>
                    <a:pt x="152606" y="96136"/>
                  </a:cubicBezTo>
                  <a:cubicBezTo>
                    <a:pt x="152978" y="91671"/>
                    <a:pt x="150932" y="87764"/>
                    <a:pt x="146467" y="84416"/>
                  </a:cubicBezTo>
                  <a:cubicBezTo>
                    <a:pt x="142002" y="81067"/>
                    <a:pt x="134933" y="77532"/>
                    <a:pt x="125259" y="73812"/>
                  </a:cubicBezTo>
                  <a:lnTo>
                    <a:pt x="125259" y="73812"/>
                  </a:lnTo>
                  <a:close/>
                </a:path>
              </a:pathLst>
            </a:custGeom>
            <a:solidFill>
              <a:srgbClr val="000000"/>
            </a:solidFill>
            <a:ln w="9525" cap="flat">
              <a:solidFill>
                <a:srgbClr val="000000"/>
              </a:solidFill>
              <a:prstDash val="solid"/>
              <a:miter/>
            </a:ln>
          </p:spPr>
          <p:txBody>
            <a:bodyPr rtlCol="0" anchor="ctr"/>
            <a:lstStyle/>
            <a:p>
              <a:r>
                <a:rPr lang="en-US"/>
                <a:t>Â</a:t>
              </a:r>
            </a:p>
          </p:txBody>
        </p:sp>
      </p:grpSp>
      <p:sp>
        <p:nvSpPr>
          <p:cNvPr id="6" name="TextBox 5">
            <a:extLst>
              <a:ext uri="{FF2B5EF4-FFF2-40B4-BE49-F238E27FC236}">
                <a16:creationId xmlns:a16="http://schemas.microsoft.com/office/drawing/2014/main" id="{B28C3B22-6527-3853-088D-352D63726672}"/>
              </a:ext>
            </a:extLst>
          </p:cNvPr>
          <p:cNvSpPr txBox="1"/>
          <p:nvPr/>
        </p:nvSpPr>
        <p:spPr>
          <a:xfrm>
            <a:off x="7908259" y="1222268"/>
            <a:ext cx="2199641" cy="584775"/>
          </a:xfrm>
          <a:prstGeom prst="rect">
            <a:avLst/>
          </a:prstGeom>
          <a:noFill/>
        </p:spPr>
        <p:txBody>
          <a:bodyPr wrap="none" rtlCol="0">
            <a:spAutoFit/>
          </a:bodyPr>
          <a:lstStyle/>
          <a:p>
            <a:r>
              <a:rPr lang="en-US" sz="3200">
                <a:latin typeface="Bahnschrift Light" panose="020B0502040204020203" pitchFamily="34" charset="0"/>
              </a:rPr>
              <a:t>Vũ Đình Ân</a:t>
            </a:r>
          </a:p>
        </p:txBody>
      </p:sp>
      <p:grpSp>
        <p:nvGrpSpPr>
          <p:cNvPr id="13" name="Graphic 2">
            <a:extLst>
              <a:ext uri="{FF2B5EF4-FFF2-40B4-BE49-F238E27FC236}">
                <a16:creationId xmlns:a16="http://schemas.microsoft.com/office/drawing/2014/main" id="{3136413B-AC34-C9DF-83CC-7FDC1993AD3F}"/>
              </a:ext>
            </a:extLst>
          </p:cNvPr>
          <p:cNvGrpSpPr/>
          <p:nvPr/>
        </p:nvGrpSpPr>
        <p:grpSpPr>
          <a:xfrm>
            <a:off x="6750183" y="2449998"/>
            <a:ext cx="1136482" cy="1136482"/>
            <a:chOff x="5854303" y="615553"/>
            <a:chExt cx="464343" cy="464343"/>
          </a:xfrm>
        </p:grpSpPr>
        <p:sp>
          <p:nvSpPr>
            <p:cNvPr id="15" name="Freeform: Shape 14">
              <a:extLst>
                <a:ext uri="{FF2B5EF4-FFF2-40B4-BE49-F238E27FC236}">
                  <a16:creationId xmlns:a16="http://schemas.microsoft.com/office/drawing/2014/main" id="{CCFD8BEF-B112-F2FA-EAD2-2A665F335B41}"/>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16" name="Freeform: Shape 15">
              <a:extLst>
                <a:ext uri="{FF2B5EF4-FFF2-40B4-BE49-F238E27FC236}">
                  <a16:creationId xmlns:a16="http://schemas.microsoft.com/office/drawing/2014/main" id="{A64FE0AC-B8C0-AC4B-3985-F89F5C43ED84}"/>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14" name="TextBox 13">
            <a:extLst>
              <a:ext uri="{FF2B5EF4-FFF2-40B4-BE49-F238E27FC236}">
                <a16:creationId xmlns:a16="http://schemas.microsoft.com/office/drawing/2014/main" id="{55D310FE-0057-F456-06C0-B375AA1107A4}"/>
              </a:ext>
            </a:extLst>
          </p:cNvPr>
          <p:cNvSpPr txBox="1"/>
          <p:nvPr/>
        </p:nvSpPr>
        <p:spPr>
          <a:xfrm>
            <a:off x="7908259" y="2725851"/>
            <a:ext cx="3417923" cy="584775"/>
          </a:xfrm>
          <a:prstGeom prst="rect">
            <a:avLst/>
          </a:prstGeom>
          <a:noFill/>
        </p:spPr>
        <p:txBody>
          <a:bodyPr wrap="none" rtlCol="0">
            <a:spAutoFit/>
          </a:bodyPr>
          <a:lstStyle/>
          <a:p>
            <a:r>
              <a:rPr lang="en-US" sz="3200">
                <a:latin typeface="Bahnschrift Light" panose="020B0502040204020203" pitchFamily="34" charset="0"/>
              </a:rPr>
              <a:t>Trương Nhật Nam</a:t>
            </a:r>
          </a:p>
        </p:txBody>
      </p:sp>
      <p:grpSp>
        <p:nvGrpSpPr>
          <p:cNvPr id="19" name="Graphic 2">
            <a:extLst>
              <a:ext uri="{FF2B5EF4-FFF2-40B4-BE49-F238E27FC236}">
                <a16:creationId xmlns:a16="http://schemas.microsoft.com/office/drawing/2014/main" id="{7E29C971-BBCB-47F1-3FE6-49443F6C3380}"/>
              </a:ext>
            </a:extLst>
          </p:cNvPr>
          <p:cNvGrpSpPr/>
          <p:nvPr/>
        </p:nvGrpSpPr>
        <p:grpSpPr>
          <a:xfrm>
            <a:off x="6750183" y="3948598"/>
            <a:ext cx="1136482" cy="1136482"/>
            <a:chOff x="5854303" y="615553"/>
            <a:chExt cx="464343" cy="464343"/>
          </a:xfrm>
        </p:grpSpPr>
        <p:sp>
          <p:nvSpPr>
            <p:cNvPr id="21" name="Freeform: Shape 20">
              <a:extLst>
                <a:ext uri="{FF2B5EF4-FFF2-40B4-BE49-F238E27FC236}">
                  <a16:creationId xmlns:a16="http://schemas.microsoft.com/office/drawing/2014/main" id="{48DCF9F3-8723-812D-7A32-80FE498ED06E}"/>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22" name="Freeform: Shape 21">
              <a:extLst>
                <a:ext uri="{FF2B5EF4-FFF2-40B4-BE49-F238E27FC236}">
                  <a16:creationId xmlns:a16="http://schemas.microsoft.com/office/drawing/2014/main" id="{DC9C1A39-D812-F2B3-36C8-ECE3430B4FEF}"/>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20" name="TextBox 19">
            <a:extLst>
              <a:ext uri="{FF2B5EF4-FFF2-40B4-BE49-F238E27FC236}">
                <a16:creationId xmlns:a16="http://schemas.microsoft.com/office/drawing/2014/main" id="{C4F5003E-AF9F-4464-9EDF-8C84D20A0C82}"/>
              </a:ext>
            </a:extLst>
          </p:cNvPr>
          <p:cNvSpPr txBox="1"/>
          <p:nvPr/>
        </p:nvSpPr>
        <p:spPr>
          <a:xfrm>
            <a:off x="7908259" y="4219468"/>
            <a:ext cx="3940502" cy="584775"/>
          </a:xfrm>
          <a:prstGeom prst="rect">
            <a:avLst/>
          </a:prstGeom>
          <a:noFill/>
        </p:spPr>
        <p:txBody>
          <a:bodyPr wrap="none" rtlCol="0">
            <a:spAutoFit/>
          </a:bodyPr>
          <a:lstStyle/>
          <a:p>
            <a:r>
              <a:rPr lang="en-US" sz="3200">
                <a:latin typeface="Bahnschrift Light" panose="020B0502040204020203" pitchFamily="34" charset="0"/>
              </a:rPr>
              <a:t>Trần Huỳnh Đức Anh</a:t>
            </a:r>
          </a:p>
        </p:txBody>
      </p:sp>
      <p:grpSp>
        <p:nvGrpSpPr>
          <p:cNvPr id="25" name="Graphic 2">
            <a:extLst>
              <a:ext uri="{FF2B5EF4-FFF2-40B4-BE49-F238E27FC236}">
                <a16:creationId xmlns:a16="http://schemas.microsoft.com/office/drawing/2014/main" id="{F7D00C3A-81EE-C7A2-9DBB-F035B7F82083}"/>
              </a:ext>
            </a:extLst>
          </p:cNvPr>
          <p:cNvGrpSpPr/>
          <p:nvPr/>
        </p:nvGrpSpPr>
        <p:grpSpPr>
          <a:xfrm>
            <a:off x="6750183" y="5447198"/>
            <a:ext cx="1136482" cy="1136482"/>
            <a:chOff x="5854303" y="615553"/>
            <a:chExt cx="464343" cy="464343"/>
          </a:xfrm>
        </p:grpSpPr>
        <p:sp>
          <p:nvSpPr>
            <p:cNvPr id="27" name="Freeform: Shape 26">
              <a:extLst>
                <a:ext uri="{FF2B5EF4-FFF2-40B4-BE49-F238E27FC236}">
                  <a16:creationId xmlns:a16="http://schemas.microsoft.com/office/drawing/2014/main" id="{2F159262-F984-43B8-F79E-BCD802AD7A6E}"/>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endParaRPr lang="en-US"/>
            </a:p>
          </p:txBody>
        </p:sp>
        <p:sp>
          <p:nvSpPr>
            <p:cNvPr id="28" name="Freeform: Shape 27">
              <a:extLst>
                <a:ext uri="{FF2B5EF4-FFF2-40B4-BE49-F238E27FC236}">
                  <a16:creationId xmlns:a16="http://schemas.microsoft.com/office/drawing/2014/main" id="{8BF59386-736A-2C8E-2EE7-4E77B046A552}"/>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26" name="TextBox 25">
            <a:extLst>
              <a:ext uri="{FF2B5EF4-FFF2-40B4-BE49-F238E27FC236}">
                <a16:creationId xmlns:a16="http://schemas.microsoft.com/office/drawing/2014/main" id="{A7721D0A-0FD4-C35C-A4B0-956047780585}"/>
              </a:ext>
            </a:extLst>
          </p:cNvPr>
          <p:cNvSpPr txBox="1"/>
          <p:nvPr/>
        </p:nvSpPr>
        <p:spPr>
          <a:xfrm>
            <a:off x="7908259" y="5723051"/>
            <a:ext cx="3648756" cy="584775"/>
          </a:xfrm>
          <a:prstGeom prst="rect">
            <a:avLst/>
          </a:prstGeom>
          <a:noFill/>
        </p:spPr>
        <p:txBody>
          <a:bodyPr wrap="none" rtlCol="0">
            <a:spAutoFit/>
          </a:bodyPr>
          <a:lstStyle/>
          <a:p>
            <a:r>
              <a:rPr lang="en-US" sz="3200">
                <a:latin typeface="Bahnschrift Light" panose="020B0502040204020203" pitchFamily="34" charset="0"/>
              </a:rPr>
              <a:t>Nguyễn Phùng Bảo</a:t>
            </a:r>
          </a:p>
        </p:txBody>
      </p:sp>
      <p:sp>
        <p:nvSpPr>
          <p:cNvPr id="1685" name="Freeform: Shape 1684">
            <a:extLst>
              <a:ext uri="{FF2B5EF4-FFF2-40B4-BE49-F238E27FC236}">
                <a16:creationId xmlns:a16="http://schemas.microsoft.com/office/drawing/2014/main" id="{713D34A6-3BF4-B139-AE39-B8B456DB7014}"/>
              </a:ext>
            </a:extLst>
          </p:cNvPr>
          <p:cNvSpPr/>
          <p:nvPr/>
        </p:nvSpPr>
        <p:spPr>
          <a:xfrm>
            <a:off x="7011581" y="2689475"/>
            <a:ext cx="643539" cy="657528"/>
          </a:xfrm>
          <a:custGeom>
            <a:avLst/>
            <a:gdLst>
              <a:gd name="connsiteX0" fmla="*/ 73503 w 256728"/>
              <a:gd name="connsiteY0" fmla="*/ 47183 h 262309"/>
              <a:gd name="connsiteX1" fmla="*/ 56202 w 256728"/>
              <a:gd name="connsiteY1" fmla="*/ 94622 h 262309"/>
              <a:gd name="connsiteX2" fmla="*/ 18808 w 256728"/>
              <a:gd name="connsiteY2" fmla="*/ 148758 h 262309"/>
              <a:gd name="connsiteX3" fmla="*/ 22157 w 256728"/>
              <a:gd name="connsiteY3" fmla="*/ 150990 h 262309"/>
              <a:gd name="connsiteX4" fmla="*/ 74619 w 256728"/>
              <a:gd name="connsiteY4" fmla="*/ 89599 h 262309"/>
              <a:gd name="connsiteX5" fmla="*/ 97501 w 256728"/>
              <a:gd name="connsiteY5" fmla="*/ 123643 h 262309"/>
              <a:gd name="connsiteX6" fmla="*/ 109222 w 256728"/>
              <a:gd name="connsiteY6" fmla="*/ 126992 h 262309"/>
              <a:gd name="connsiteX7" fmla="*/ 109222 w 256728"/>
              <a:gd name="connsiteY7" fmla="*/ 107458 h 262309"/>
              <a:gd name="connsiteX8" fmla="*/ 76851 w 256728"/>
              <a:gd name="connsiteY8" fmla="*/ 85134 h 262309"/>
              <a:gd name="connsiteX9" fmla="*/ 85781 w 256728"/>
              <a:gd name="connsiteY9" fmla="*/ 70065 h 262309"/>
              <a:gd name="connsiteX10" fmla="*/ 96943 w 256728"/>
              <a:gd name="connsiteY10" fmla="*/ 60577 h 262309"/>
              <a:gd name="connsiteX11" fmla="*/ 73503 w 256728"/>
              <a:gd name="connsiteY11" fmla="*/ 47183 h 262309"/>
              <a:gd name="connsiteX12" fmla="*/ 187356 w 256728"/>
              <a:gd name="connsiteY12" fmla="*/ 61693 h 262309"/>
              <a:gd name="connsiteX13" fmla="*/ 165032 w 256728"/>
              <a:gd name="connsiteY13" fmla="*/ 47183 h 262309"/>
              <a:gd name="connsiteX14" fmla="*/ 144382 w 256728"/>
              <a:gd name="connsiteY14" fmla="*/ 95180 h 262309"/>
              <a:gd name="connsiteX15" fmla="*/ 103640 w 256728"/>
              <a:gd name="connsiteY15" fmla="*/ 147642 h 262309"/>
              <a:gd name="connsiteX16" fmla="*/ 106989 w 256728"/>
              <a:gd name="connsiteY16" fmla="*/ 149874 h 262309"/>
              <a:gd name="connsiteX17" fmla="*/ 120384 w 256728"/>
              <a:gd name="connsiteY17" fmla="*/ 139828 h 262309"/>
              <a:gd name="connsiteX18" fmla="*/ 120384 w 256728"/>
              <a:gd name="connsiteY18" fmla="*/ 166617 h 262309"/>
              <a:gd name="connsiteX19" fmla="*/ -167 w 256728"/>
              <a:gd name="connsiteY19" fmla="*/ 166617 h 262309"/>
              <a:gd name="connsiteX20" fmla="*/ 8763 w 256728"/>
              <a:gd name="connsiteY20" fmla="*/ 175547 h 262309"/>
              <a:gd name="connsiteX21" fmla="*/ 31087 w 256728"/>
              <a:gd name="connsiteY21" fmla="*/ 172198 h 262309"/>
              <a:gd name="connsiteX22" fmla="*/ 120384 w 256728"/>
              <a:gd name="connsiteY22" fmla="*/ 172198 h 262309"/>
              <a:gd name="connsiteX23" fmla="*/ 120384 w 256728"/>
              <a:gd name="connsiteY23" fmla="*/ 232474 h 262309"/>
              <a:gd name="connsiteX24" fmla="*/ 119267 w 256728"/>
              <a:gd name="connsiteY24" fmla="*/ 262611 h 262309"/>
              <a:gd name="connsiteX25" fmla="*/ 137127 w 256728"/>
              <a:gd name="connsiteY25" fmla="*/ 255914 h 262309"/>
              <a:gd name="connsiteX26" fmla="*/ 136011 w 256728"/>
              <a:gd name="connsiteY26" fmla="*/ 228009 h 262309"/>
              <a:gd name="connsiteX27" fmla="*/ 136011 w 256728"/>
              <a:gd name="connsiteY27" fmla="*/ 172198 h 262309"/>
              <a:gd name="connsiteX28" fmla="*/ 256561 w 256728"/>
              <a:gd name="connsiteY28" fmla="*/ 172198 h 262309"/>
              <a:gd name="connsiteX29" fmla="*/ 236470 w 256728"/>
              <a:gd name="connsiteY29" fmla="*/ 149874 h 262309"/>
              <a:gd name="connsiteX30" fmla="*/ 219726 w 256728"/>
              <a:gd name="connsiteY30" fmla="*/ 166617 h 262309"/>
              <a:gd name="connsiteX31" fmla="*/ 136011 w 256728"/>
              <a:gd name="connsiteY31" fmla="*/ 166617 h 262309"/>
              <a:gd name="connsiteX32" fmla="*/ 136011 w 256728"/>
              <a:gd name="connsiteY32" fmla="*/ 155455 h 262309"/>
              <a:gd name="connsiteX33" fmla="*/ 146056 w 256728"/>
              <a:gd name="connsiteY33" fmla="*/ 147642 h 262309"/>
              <a:gd name="connsiteX34" fmla="*/ 122616 w 256728"/>
              <a:gd name="connsiteY34" fmla="*/ 137596 h 262309"/>
              <a:gd name="connsiteX35" fmla="*/ 162800 w 256728"/>
              <a:gd name="connsiteY35" fmla="*/ 92947 h 262309"/>
              <a:gd name="connsiteX36" fmla="*/ 186240 w 256728"/>
              <a:gd name="connsiteY36" fmla="*/ 118620 h 262309"/>
              <a:gd name="connsiteX37" fmla="*/ 199635 w 256728"/>
              <a:gd name="connsiteY37" fmla="*/ 140944 h 262309"/>
              <a:gd name="connsiteX38" fmla="*/ 211355 w 256728"/>
              <a:gd name="connsiteY38" fmla="*/ 138712 h 262309"/>
              <a:gd name="connsiteX39" fmla="*/ 206332 w 256728"/>
              <a:gd name="connsiteY39" fmla="*/ 115272 h 262309"/>
              <a:gd name="connsiteX40" fmla="*/ 165032 w 256728"/>
              <a:gd name="connsiteY40" fmla="*/ 88482 h 262309"/>
              <a:gd name="connsiteX41" fmla="*/ 174520 w 256728"/>
              <a:gd name="connsiteY41" fmla="*/ 73972 h 262309"/>
              <a:gd name="connsiteX42" fmla="*/ 187356 w 256728"/>
              <a:gd name="connsiteY42" fmla="*/ 61693 h 262309"/>
              <a:gd name="connsiteX43" fmla="*/ 187356 w 256728"/>
              <a:gd name="connsiteY43" fmla="*/ 61693 h 262309"/>
              <a:gd name="connsiteX44" fmla="*/ 111454 w 256728"/>
              <a:gd name="connsiteY44" fmla="*/ 302 h 262309"/>
              <a:gd name="connsiteX45" fmla="*/ 108105 w 256728"/>
              <a:gd name="connsiteY45" fmla="*/ 3650 h 262309"/>
              <a:gd name="connsiteX46" fmla="*/ 122616 w 256728"/>
              <a:gd name="connsiteY46" fmla="*/ 38253 h 262309"/>
              <a:gd name="connsiteX47" fmla="*/ 12111 w 256728"/>
              <a:gd name="connsiteY47" fmla="*/ 38253 h 262309"/>
              <a:gd name="connsiteX48" fmla="*/ 21041 w 256728"/>
              <a:gd name="connsiteY48" fmla="*/ 47183 h 262309"/>
              <a:gd name="connsiteX49" fmla="*/ 43365 w 256728"/>
              <a:gd name="connsiteY49" fmla="*/ 43834 h 262309"/>
              <a:gd name="connsiteX50" fmla="*/ 235353 w 256728"/>
              <a:gd name="connsiteY50" fmla="*/ 43834 h 262309"/>
              <a:gd name="connsiteX51" fmla="*/ 214145 w 256728"/>
              <a:gd name="connsiteY51" fmla="*/ 21510 h 262309"/>
              <a:gd name="connsiteX52" fmla="*/ 197402 w 256728"/>
              <a:gd name="connsiteY52" fmla="*/ 38253 h 262309"/>
              <a:gd name="connsiteX53" fmla="*/ 130430 w 256728"/>
              <a:gd name="connsiteY53" fmla="*/ 38253 h 262309"/>
              <a:gd name="connsiteX54" fmla="*/ 137127 w 256728"/>
              <a:gd name="connsiteY54" fmla="*/ 20394 h 262309"/>
              <a:gd name="connsiteX55" fmla="*/ 111454 w 256728"/>
              <a:gd name="connsiteY55" fmla="*/ 302 h 262309"/>
              <a:gd name="connsiteX56" fmla="*/ 111454 w 256728"/>
              <a:gd name="connsiteY56" fmla="*/ 302 h 26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56728" h="262309">
                <a:moveTo>
                  <a:pt x="73503" y="47183"/>
                </a:moveTo>
                <a:cubicBezTo>
                  <a:pt x="71270" y="59089"/>
                  <a:pt x="65503" y="74902"/>
                  <a:pt x="56202" y="94622"/>
                </a:cubicBezTo>
                <a:cubicBezTo>
                  <a:pt x="46900" y="114341"/>
                  <a:pt x="34435" y="132387"/>
                  <a:pt x="18808" y="148758"/>
                </a:cubicBezTo>
                <a:lnTo>
                  <a:pt x="22157" y="150990"/>
                </a:lnTo>
                <a:cubicBezTo>
                  <a:pt x="40016" y="139084"/>
                  <a:pt x="57504" y="118620"/>
                  <a:pt x="74619" y="89599"/>
                </a:cubicBezTo>
                <a:cubicBezTo>
                  <a:pt x="86525" y="102249"/>
                  <a:pt x="94153" y="113597"/>
                  <a:pt x="97501" y="123643"/>
                </a:cubicBezTo>
                <a:cubicBezTo>
                  <a:pt x="100850" y="133689"/>
                  <a:pt x="104757" y="134805"/>
                  <a:pt x="109222" y="126992"/>
                </a:cubicBezTo>
                <a:cubicBezTo>
                  <a:pt x="113686" y="119178"/>
                  <a:pt x="113686" y="112667"/>
                  <a:pt x="109222" y="107458"/>
                </a:cubicBezTo>
                <a:cubicBezTo>
                  <a:pt x="104757" y="102249"/>
                  <a:pt x="93967" y="94808"/>
                  <a:pt x="76851" y="85134"/>
                </a:cubicBezTo>
                <a:cubicBezTo>
                  <a:pt x="80572" y="78437"/>
                  <a:pt x="83549" y="73414"/>
                  <a:pt x="85781" y="70065"/>
                </a:cubicBezTo>
                <a:cubicBezTo>
                  <a:pt x="88014" y="66716"/>
                  <a:pt x="91734" y="63554"/>
                  <a:pt x="96943" y="60577"/>
                </a:cubicBezTo>
                <a:lnTo>
                  <a:pt x="73503" y="47183"/>
                </a:lnTo>
                <a:close/>
                <a:moveTo>
                  <a:pt x="187356" y="61693"/>
                </a:moveTo>
                <a:lnTo>
                  <a:pt x="165032" y="47183"/>
                </a:lnTo>
                <a:cubicBezTo>
                  <a:pt x="160567" y="62810"/>
                  <a:pt x="153684" y="78809"/>
                  <a:pt x="144382" y="95180"/>
                </a:cubicBezTo>
                <a:cubicBezTo>
                  <a:pt x="135080" y="111551"/>
                  <a:pt x="121500" y="129038"/>
                  <a:pt x="103640" y="147642"/>
                </a:cubicBezTo>
                <a:lnTo>
                  <a:pt x="106989" y="149874"/>
                </a:lnTo>
                <a:cubicBezTo>
                  <a:pt x="111454" y="146898"/>
                  <a:pt x="115919" y="143549"/>
                  <a:pt x="120384" y="139828"/>
                </a:cubicBezTo>
                <a:lnTo>
                  <a:pt x="120384" y="166617"/>
                </a:lnTo>
                <a:lnTo>
                  <a:pt x="-167" y="166617"/>
                </a:lnTo>
                <a:lnTo>
                  <a:pt x="8763" y="175547"/>
                </a:lnTo>
                <a:cubicBezTo>
                  <a:pt x="15460" y="173315"/>
                  <a:pt x="22901" y="172198"/>
                  <a:pt x="31087" y="172198"/>
                </a:cubicBezTo>
                <a:lnTo>
                  <a:pt x="120384" y="172198"/>
                </a:lnTo>
                <a:lnTo>
                  <a:pt x="120384" y="232474"/>
                </a:lnTo>
                <a:cubicBezTo>
                  <a:pt x="120384" y="236938"/>
                  <a:pt x="120011" y="246984"/>
                  <a:pt x="119267" y="262611"/>
                </a:cubicBezTo>
                <a:lnTo>
                  <a:pt x="137127" y="255914"/>
                </a:lnTo>
                <a:cubicBezTo>
                  <a:pt x="136382" y="241775"/>
                  <a:pt x="136011" y="232474"/>
                  <a:pt x="136011" y="228009"/>
                </a:cubicBezTo>
                <a:lnTo>
                  <a:pt x="136011" y="172198"/>
                </a:lnTo>
                <a:lnTo>
                  <a:pt x="256561" y="172198"/>
                </a:lnTo>
                <a:lnTo>
                  <a:pt x="236470" y="149874"/>
                </a:lnTo>
                <a:lnTo>
                  <a:pt x="219726" y="166617"/>
                </a:lnTo>
                <a:lnTo>
                  <a:pt x="136011" y="166617"/>
                </a:lnTo>
                <a:lnTo>
                  <a:pt x="136011" y="155455"/>
                </a:lnTo>
                <a:lnTo>
                  <a:pt x="146056" y="147642"/>
                </a:lnTo>
                <a:lnTo>
                  <a:pt x="122616" y="137596"/>
                </a:lnTo>
                <a:cubicBezTo>
                  <a:pt x="138243" y="122713"/>
                  <a:pt x="151638" y="107830"/>
                  <a:pt x="162800" y="92947"/>
                </a:cubicBezTo>
                <a:cubicBezTo>
                  <a:pt x="172473" y="101877"/>
                  <a:pt x="180287" y="110435"/>
                  <a:pt x="186240" y="118620"/>
                </a:cubicBezTo>
                <a:cubicBezTo>
                  <a:pt x="192193" y="126806"/>
                  <a:pt x="196657" y="134247"/>
                  <a:pt x="199635" y="140944"/>
                </a:cubicBezTo>
                <a:cubicBezTo>
                  <a:pt x="202611" y="147642"/>
                  <a:pt x="206518" y="146898"/>
                  <a:pt x="211355" y="138712"/>
                </a:cubicBezTo>
                <a:cubicBezTo>
                  <a:pt x="216192" y="130526"/>
                  <a:pt x="214517" y="122713"/>
                  <a:pt x="206332" y="115272"/>
                </a:cubicBezTo>
                <a:cubicBezTo>
                  <a:pt x="198146" y="107830"/>
                  <a:pt x="184380" y="98901"/>
                  <a:pt x="165032" y="88482"/>
                </a:cubicBezTo>
                <a:cubicBezTo>
                  <a:pt x="168009" y="84018"/>
                  <a:pt x="171171" y="79181"/>
                  <a:pt x="174520" y="73972"/>
                </a:cubicBezTo>
                <a:cubicBezTo>
                  <a:pt x="177869" y="68763"/>
                  <a:pt x="182147" y="64670"/>
                  <a:pt x="187356" y="61693"/>
                </a:cubicBezTo>
                <a:lnTo>
                  <a:pt x="187356" y="61693"/>
                </a:lnTo>
                <a:close/>
                <a:moveTo>
                  <a:pt x="111454" y="302"/>
                </a:moveTo>
                <a:lnTo>
                  <a:pt x="108105" y="3650"/>
                </a:lnTo>
                <a:cubicBezTo>
                  <a:pt x="117035" y="15557"/>
                  <a:pt x="121872" y="27091"/>
                  <a:pt x="122616" y="38253"/>
                </a:cubicBezTo>
                <a:lnTo>
                  <a:pt x="12111" y="38253"/>
                </a:lnTo>
                <a:lnTo>
                  <a:pt x="21041" y="47183"/>
                </a:lnTo>
                <a:cubicBezTo>
                  <a:pt x="27738" y="44950"/>
                  <a:pt x="35180" y="43834"/>
                  <a:pt x="43365" y="43834"/>
                </a:cubicBezTo>
                <a:lnTo>
                  <a:pt x="235353" y="43834"/>
                </a:lnTo>
                <a:lnTo>
                  <a:pt x="214145" y="21510"/>
                </a:lnTo>
                <a:lnTo>
                  <a:pt x="197402" y="38253"/>
                </a:lnTo>
                <a:lnTo>
                  <a:pt x="130430" y="38253"/>
                </a:lnTo>
                <a:cubicBezTo>
                  <a:pt x="137127" y="32300"/>
                  <a:pt x="139359" y="26347"/>
                  <a:pt x="137127" y="20394"/>
                </a:cubicBezTo>
                <a:cubicBezTo>
                  <a:pt x="134894" y="14441"/>
                  <a:pt x="126337" y="7743"/>
                  <a:pt x="111454" y="302"/>
                </a:cubicBezTo>
                <a:lnTo>
                  <a:pt x="111454" y="302"/>
                </a:lnTo>
                <a:close/>
              </a:path>
            </a:pathLst>
          </a:custGeom>
          <a:solidFill>
            <a:srgbClr val="000000"/>
          </a:solidFill>
          <a:ln w="9525" cap="flat">
            <a:solidFill>
              <a:srgbClr val="000000"/>
            </a:solidFill>
            <a:prstDash val="solid"/>
            <a:miter/>
          </a:ln>
        </p:spPr>
        <p:txBody>
          <a:bodyPr rtlCol="0" anchor="ctr"/>
          <a:lstStyle/>
          <a:p>
            <a:endParaRPr lang="en-US"/>
          </a:p>
        </p:txBody>
      </p:sp>
      <p:sp>
        <p:nvSpPr>
          <p:cNvPr id="1686" name="Freeform: Shape 1685">
            <a:extLst>
              <a:ext uri="{FF2B5EF4-FFF2-40B4-BE49-F238E27FC236}">
                <a16:creationId xmlns:a16="http://schemas.microsoft.com/office/drawing/2014/main" id="{ACB2A187-C806-1967-F8C6-639605D0B42B}"/>
              </a:ext>
            </a:extLst>
          </p:cNvPr>
          <p:cNvSpPr/>
          <p:nvPr/>
        </p:nvSpPr>
        <p:spPr>
          <a:xfrm>
            <a:off x="7011580" y="4188075"/>
            <a:ext cx="643539" cy="657528"/>
          </a:xfrm>
          <a:custGeom>
            <a:avLst/>
            <a:gdLst>
              <a:gd name="connsiteX0" fmla="*/ 73503 w 256728"/>
              <a:gd name="connsiteY0" fmla="*/ 47183 h 262309"/>
              <a:gd name="connsiteX1" fmla="*/ 56202 w 256728"/>
              <a:gd name="connsiteY1" fmla="*/ 94622 h 262309"/>
              <a:gd name="connsiteX2" fmla="*/ 18808 w 256728"/>
              <a:gd name="connsiteY2" fmla="*/ 148758 h 262309"/>
              <a:gd name="connsiteX3" fmla="*/ 22157 w 256728"/>
              <a:gd name="connsiteY3" fmla="*/ 150990 h 262309"/>
              <a:gd name="connsiteX4" fmla="*/ 74619 w 256728"/>
              <a:gd name="connsiteY4" fmla="*/ 89599 h 262309"/>
              <a:gd name="connsiteX5" fmla="*/ 97501 w 256728"/>
              <a:gd name="connsiteY5" fmla="*/ 123643 h 262309"/>
              <a:gd name="connsiteX6" fmla="*/ 109222 w 256728"/>
              <a:gd name="connsiteY6" fmla="*/ 126992 h 262309"/>
              <a:gd name="connsiteX7" fmla="*/ 109222 w 256728"/>
              <a:gd name="connsiteY7" fmla="*/ 107458 h 262309"/>
              <a:gd name="connsiteX8" fmla="*/ 76851 w 256728"/>
              <a:gd name="connsiteY8" fmla="*/ 85134 h 262309"/>
              <a:gd name="connsiteX9" fmla="*/ 85781 w 256728"/>
              <a:gd name="connsiteY9" fmla="*/ 70065 h 262309"/>
              <a:gd name="connsiteX10" fmla="*/ 96943 w 256728"/>
              <a:gd name="connsiteY10" fmla="*/ 60577 h 262309"/>
              <a:gd name="connsiteX11" fmla="*/ 73503 w 256728"/>
              <a:gd name="connsiteY11" fmla="*/ 47183 h 262309"/>
              <a:gd name="connsiteX12" fmla="*/ 187356 w 256728"/>
              <a:gd name="connsiteY12" fmla="*/ 61693 h 262309"/>
              <a:gd name="connsiteX13" fmla="*/ 165032 w 256728"/>
              <a:gd name="connsiteY13" fmla="*/ 47183 h 262309"/>
              <a:gd name="connsiteX14" fmla="*/ 144382 w 256728"/>
              <a:gd name="connsiteY14" fmla="*/ 95180 h 262309"/>
              <a:gd name="connsiteX15" fmla="*/ 103640 w 256728"/>
              <a:gd name="connsiteY15" fmla="*/ 147642 h 262309"/>
              <a:gd name="connsiteX16" fmla="*/ 106989 w 256728"/>
              <a:gd name="connsiteY16" fmla="*/ 149874 h 262309"/>
              <a:gd name="connsiteX17" fmla="*/ 120384 w 256728"/>
              <a:gd name="connsiteY17" fmla="*/ 139828 h 262309"/>
              <a:gd name="connsiteX18" fmla="*/ 120384 w 256728"/>
              <a:gd name="connsiteY18" fmla="*/ 166617 h 262309"/>
              <a:gd name="connsiteX19" fmla="*/ -167 w 256728"/>
              <a:gd name="connsiteY19" fmla="*/ 166617 h 262309"/>
              <a:gd name="connsiteX20" fmla="*/ 8763 w 256728"/>
              <a:gd name="connsiteY20" fmla="*/ 175547 h 262309"/>
              <a:gd name="connsiteX21" fmla="*/ 31087 w 256728"/>
              <a:gd name="connsiteY21" fmla="*/ 172198 h 262309"/>
              <a:gd name="connsiteX22" fmla="*/ 120384 w 256728"/>
              <a:gd name="connsiteY22" fmla="*/ 172198 h 262309"/>
              <a:gd name="connsiteX23" fmla="*/ 120384 w 256728"/>
              <a:gd name="connsiteY23" fmla="*/ 232474 h 262309"/>
              <a:gd name="connsiteX24" fmla="*/ 119267 w 256728"/>
              <a:gd name="connsiteY24" fmla="*/ 262611 h 262309"/>
              <a:gd name="connsiteX25" fmla="*/ 137127 w 256728"/>
              <a:gd name="connsiteY25" fmla="*/ 255914 h 262309"/>
              <a:gd name="connsiteX26" fmla="*/ 136011 w 256728"/>
              <a:gd name="connsiteY26" fmla="*/ 228009 h 262309"/>
              <a:gd name="connsiteX27" fmla="*/ 136011 w 256728"/>
              <a:gd name="connsiteY27" fmla="*/ 172198 h 262309"/>
              <a:gd name="connsiteX28" fmla="*/ 256561 w 256728"/>
              <a:gd name="connsiteY28" fmla="*/ 172198 h 262309"/>
              <a:gd name="connsiteX29" fmla="*/ 236470 w 256728"/>
              <a:gd name="connsiteY29" fmla="*/ 149874 h 262309"/>
              <a:gd name="connsiteX30" fmla="*/ 219726 w 256728"/>
              <a:gd name="connsiteY30" fmla="*/ 166617 h 262309"/>
              <a:gd name="connsiteX31" fmla="*/ 136011 w 256728"/>
              <a:gd name="connsiteY31" fmla="*/ 166617 h 262309"/>
              <a:gd name="connsiteX32" fmla="*/ 136011 w 256728"/>
              <a:gd name="connsiteY32" fmla="*/ 155455 h 262309"/>
              <a:gd name="connsiteX33" fmla="*/ 146056 w 256728"/>
              <a:gd name="connsiteY33" fmla="*/ 147642 h 262309"/>
              <a:gd name="connsiteX34" fmla="*/ 122616 w 256728"/>
              <a:gd name="connsiteY34" fmla="*/ 137596 h 262309"/>
              <a:gd name="connsiteX35" fmla="*/ 162800 w 256728"/>
              <a:gd name="connsiteY35" fmla="*/ 92947 h 262309"/>
              <a:gd name="connsiteX36" fmla="*/ 186240 w 256728"/>
              <a:gd name="connsiteY36" fmla="*/ 118620 h 262309"/>
              <a:gd name="connsiteX37" fmla="*/ 199635 w 256728"/>
              <a:gd name="connsiteY37" fmla="*/ 140944 h 262309"/>
              <a:gd name="connsiteX38" fmla="*/ 211355 w 256728"/>
              <a:gd name="connsiteY38" fmla="*/ 138712 h 262309"/>
              <a:gd name="connsiteX39" fmla="*/ 206332 w 256728"/>
              <a:gd name="connsiteY39" fmla="*/ 115272 h 262309"/>
              <a:gd name="connsiteX40" fmla="*/ 165032 w 256728"/>
              <a:gd name="connsiteY40" fmla="*/ 88482 h 262309"/>
              <a:gd name="connsiteX41" fmla="*/ 174520 w 256728"/>
              <a:gd name="connsiteY41" fmla="*/ 73972 h 262309"/>
              <a:gd name="connsiteX42" fmla="*/ 187356 w 256728"/>
              <a:gd name="connsiteY42" fmla="*/ 61693 h 262309"/>
              <a:gd name="connsiteX43" fmla="*/ 187356 w 256728"/>
              <a:gd name="connsiteY43" fmla="*/ 61693 h 262309"/>
              <a:gd name="connsiteX44" fmla="*/ 111454 w 256728"/>
              <a:gd name="connsiteY44" fmla="*/ 302 h 262309"/>
              <a:gd name="connsiteX45" fmla="*/ 108105 w 256728"/>
              <a:gd name="connsiteY45" fmla="*/ 3650 h 262309"/>
              <a:gd name="connsiteX46" fmla="*/ 122616 w 256728"/>
              <a:gd name="connsiteY46" fmla="*/ 38253 h 262309"/>
              <a:gd name="connsiteX47" fmla="*/ 12111 w 256728"/>
              <a:gd name="connsiteY47" fmla="*/ 38253 h 262309"/>
              <a:gd name="connsiteX48" fmla="*/ 21041 w 256728"/>
              <a:gd name="connsiteY48" fmla="*/ 47183 h 262309"/>
              <a:gd name="connsiteX49" fmla="*/ 43365 w 256728"/>
              <a:gd name="connsiteY49" fmla="*/ 43834 h 262309"/>
              <a:gd name="connsiteX50" fmla="*/ 235353 w 256728"/>
              <a:gd name="connsiteY50" fmla="*/ 43834 h 262309"/>
              <a:gd name="connsiteX51" fmla="*/ 214145 w 256728"/>
              <a:gd name="connsiteY51" fmla="*/ 21510 h 262309"/>
              <a:gd name="connsiteX52" fmla="*/ 197402 w 256728"/>
              <a:gd name="connsiteY52" fmla="*/ 38253 h 262309"/>
              <a:gd name="connsiteX53" fmla="*/ 130430 w 256728"/>
              <a:gd name="connsiteY53" fmla="*/ 38253 h 262309"/>
              <a:gd name="connsiteX54" fmla="*/ 137127 w 256728"/>
              <a:gd name="connsiteY54" fmla="*/ 20394 h 262309"/>
              <a:gd name="connsiteX55" fmla="*/ 111454 w 256728"/>
              <a:gd name="connsiteY55" fmla="*/ 302 h 262309"/>
              <a:gd name="connsiteX56" fmla="*/ 111454 w 256728"/>
              <a:gd name="connsiteY56" fmla="*/ 302 h 26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56728" h="262309">
                <a:moveTo>
                  <a:pt x="73503" y="47183"/>
                </a:moveTo>
                <a:cubicBezTo>
                  <a:pt x="71270" y="59089"/>
                  <a:pt x="65503" y="74902"/>
                  <a:pt x="56202" y="94622"/>
                </a:cubicBezTo>
                <a:cubicBezTo>
                  <a:pt x="46900" y="114341"/>
                  <a:pt x="34435" y="132387"/>
                  <a:pt x="18808" y="148758"/>
                </a:cubicBezTo>
                <a:lnTo>
                  <a:pt x="22157" y="150990"/>
                </a:lnTo>
                <a:cubicBezTo>
                  <a:pt x="40016" y="139084"/>
                  <a:pt x="57504" y="118620"/>
                  <a:pt x="74619" y="89599"/>
                </a:cubicBezTo>
                <a:cubicBezTo>
                  <a:pt x="86525" y="102249"/>
                  <a:pt x="94153" y="113597"/>
                  <a:pt x="97501" y="123643"/>
                </a:cubicBezTo>
                <a:cubicBezTo>
                  <a:pt x="100850" y="133689"/>
                  <a:pt x="104757" y="134805"/>
                  <a:pt x="109222" y="126992"/>
                </a:cubicBezTo>
                <a:cubicBezTo>
                  <a:pt x="113686" y="119178"/>
                  <a:pt x="113686" y="112667"/>
                  <a:pt x="109222" y="107458"/>
                </a:cubicBezTo>
                <a:cubicBezTo>
                  <a:pt x="104757" y="102249"/>
                  <a:pt x="93967" y="94808"/>
                  <a:pt x="76851" y="85134"/>
                </a:cubicBezTo>
                <a:cubicBezTo>
                  <a:pt x="80572" y="78437"/>
                  <a:pt x="83549" y="73414"/>
                  <a:pt x="85781" y="70065"/>
                </a:cubicBezTo>
                <a:cubicBezTo>
                  <a:pt x="88014" y="66716"/>
                  <a:pt x="91734" y="63554"/>
                  <a:pt x="96943" y="60577"/>
                </a:cubicBezTo>
                <a:lnTo>
                  <a:pt x="73503" y="47183"/>
                </a:lnTo>
                <a:close/>
                <a:moveTo>
                  <a:pt x="187356" y="61693"/>
                </a:moveTo>
                <a:lnTo>
                  <a:pt x="165032" y="47183"/>
                </a:lnTo>
                <a:cubicBezTo>
                  <a:pt x="160567" y="62810"/>
                  <a:pt x="153684" y="78809"/>
                  <a:pt x="144382" y="95180"/>
                </a:cubicBezTo>
                <a:cubicBezTo>
                  <a:pt x="135080" y="111551"/>
                  <a:pt x="121500" y="129038"/>
                  <a:pt x="103640" y="147642"/>
                </a:cubicBezTo>
                <a:lnTo>
                  <a:pt x="106989" y="149874"/>
                </a:lnTo>
                <a:cubicBezTo>
                  <a:pt x="111454" y="146898"/>
                  <a:pt x="115919" y="143549"/>
                  <a:pt x="120384" y="139828"/>
                </a:cubicBezTo>
                <a:lnTo>
                  <a:pt x="120384" y="166617"/>
                </a:lnTo>
                <a:lnTo>
                  <a:pt x="-167" y="166617"/>
                </a:lnTo>
                <a:lnTo>
                  <a:pt x="8763" y="175547"/>
                </a:lnTo>
                <a:cubicBezTo>
                  <a:pt x="15460" y="173315"/>
                  <a:pt x="22901" y="172198"/>
                  <a:pt x="31087" y="172198"/>
                </a:cubicBezTo>
                <a:lnTo>
                  <a:pt x="120384" y="172198"/>
                </a:lnTo>
                <a:lnTo>
                  <a:pt x="120384" y="232474"/>
                </a:lnTo>
                <a:cubicBezTo>
                  <a:pt x="120384" y="236938"/>
                  <a:pt x="120011" y="246984"/>
                  <a:pt x="119267" y="262611"/>
                </a:cubicBezTo>
                <a:lnTo>
                  <a:pt x="137127" y="255914"/>
                </a:lnTo>
                <a:cubicBezTo>
                  <a:pt x="136382" y="241775"/>
                  <a:pt x="136011" y="232474"/>
                  <a:pt x="136011" y="228009"/>
                </a:cubicBezTo>
                <a:lnTo>
                  <a:pt x="136011" y="172198"/>
                </a:lnTo>
                <a:lnTo>
                  <a:pt x="256561" y="172198"/>
                </a:lnTo>
                <a:lnTo>
                  <a:pt x="236470" y="149874"/>
                </a:lnTo>
                <a:lnTo>
                  <a:pt x="219726" y="166617"/>
                </a:lnTo>
                <a:lnTo>
                  <a:pt x="136011" y="166617"/>
                </a:lnTo>
                <a:lnTo>
                  <a:pt x="136011" y="155455"/>
                </a:lnTo>
                <a:lnTo>
                  <a:pt x="146056" y="147642"/>
                </a:lnTo>
                <a:lnTo>
                  <a:pt x="122616" y="137596"/>
                </a:lnTo>
                <a:cubicBezTo>
                  <a:pt x="138243" y="122713"/>
                  <a:pt x="151638" y="107830"/>
                  <a:pt x="162800" y="92947"/>
                </a:cubicBezTo>
                <a:cubicBezTo>
                  <a:pt x="172473" y="101877"/>
                  <a:pt x="180287" y="110435"/>
                  <a:pt x="186240" y="118620"/>
                </a:cubicBezTo>
                <a:cubicBezTo>
                  <a:pt x="192193" y="126806"/>
                  <a:pt x="196657" y="134247"/>
                  <a:pt x="199635" y="140944"/>
                </a:cubicBezTo>
                <a:cubicBezTo>
                  <a:pt x="202611" y="147642"/>
                  <a:pt x="206518" y="146898"/>
                  <a:pt x="211355" y="138712"/>
                </a:cubicBezTo>
                <a:cubicBezTo>
                  <a:pt x="216192" y="130526"/>
                  <a:pt x="214517" y="122713"/>
                  <a:pt x="206332" y="115272"/>
                </a:cubicBezTo>
                <a:cubicBezTo>
                  <a:pt x="198146" y="107830"/>
                  <a:pt x="184380" y="98901"/>
                  <a:pt x="165032" y="88482"/>
                </a:cubicBezTo>
                <a:cubicBezTo>
                  <a:pt x="168009" y="84018"/>
                  <a:pt x="171171" y="79181"/>
                  <a:pt x="174520" y="73972"/>
                </a:cubicBezTo>
                <a:cubicBezTo>
                  <a:pt x="177869" y="68763"/>
                  <a:pt x="182147" y="64670"/>
                  <a:pt x="187356" y="61693"/>
                </a:cubicBezTo>
                <a:lnTo>
                  <a:pt x="187356" y="61693"/>
                </a:lnTo>
                <a:close/>
                <a:moveTo>
                  <a:pt x="111454" y="302"/>
                </a:moveTo>
                <a:lnTo>
                  <a:pt x="108105" y="3650"/>
                </a:lnTo>
                <a:cubicBezTo>
                  <a:pt x="117035" y="15557"/>
                  <a:pt x="121872" y="27091"/>
                  <a:pt x="122616" y="38253"/>
                </a:cubicBezTo>
                <a:lnTo>
                  <a:pt x="12111" y="38253"/>
                </a:lnTo>
                <a:lnTo>
                  <a:pt x="21041" y="47183"/>
                </a:lnTo>
                <a:cubicBezTo>
                  <a:pt x="27738" y="44950"/>
                  <a:pt x="35180" y="43834"/>
                  <a:pt x="43365" y="43834"/>
                </a:cubicBezTo>
                <a:lnTo>
                  <a:pt x="235353" y="43834"/>
                </a:lnTo>
                <a:lnTo>
                  <a:pt x="214145" y="21510"/>
                </a:lnTo>
                <a:lnTo>
                  <a:pt x="197402" y="38253"/>
                </a:lnTo>
                <a:lnTo>
                  <a:pt x="130430" y="38253"/>
                </a:lnTo>
                <a:cubicBezTo>
                  <a:pt x="137127" y="32300"/>
                  <a:pt x="139359" y="26347"/>
                  <a:pt x="137127" y="20394"/>
                </a:cubicBezTo>
                <a:cubicBezTo>
                  <a:pt x="134894" y="14441"/>
                  <a:pt x="126337" y="7743"/>
                  <a:pt x="111454" y="302"/>
                </a:cubicBezTo>
                <a:lnTo>
                  <a:pt x="111454" y="302"/>
                </a:lnTo>
                <a:close/>
              </a:path>
            </a:pathLst>
          </a:custGeom>
          <a:solidFill>
            <a:srgbClr val="000000"/>
          </a:solidFill>
          <a:ln w="9525" cap="flat">
            <a:solidFill>
              <a:srgbClr val="000000"/>
            </a:solidFill>
            <a:prstDash val="solid"/>
            <a:miter/>
          </a:ln>
        </p:spPr>
        <p:txBody>
          <a:bodyPr rtlCol="0" anchor="ctr"/>
          <a:lstStyle/>
          <a:p>
            <a:endParaRPr lang="en-US"/>
          </a:p>
        </p:txBody>
      </p:sp>
      <p:sp>
        <p:nvSpPr>
          <p:cNvPr id="1689" name="Freeform: Shape 1688">
            <a:extLst>
              <a:ext uri="{FF2B5EF4-FFF2-40B4-BE49-F238E27FC236}">
                <a16:creationId xmlns:a16="http://schemas.microsoft.com/office/drawing/2014/main" id="{FF8F7F96-8593-9FD8-19FB-D1EAE185277A}"/>
              </a:ext>
            </a:extLst>
          </p:cNvPr>
          <p:cNvSpPr/>
          <p:nvPr/>
        </p:nvSpPr>
        <p:spPr>
          <a:xfrm>
            <a:off x="7011579" y="5686675"/>
            <a:ext cx="643539" cy="657528"/>
          </a:xfrm>
          <a:custGeom>
            <a:avLst/>
            <a:gdLst>
              <a:gd name="connsiteX0" fmla="*/ 73503 w 256728"/>
              <a:gd name="connsiteY0" fmla="*/ 47183 h 262309"/>
              <a:gd name="connsiteX1" fmla="*/ 56202 w 256728"/>
              <a:gd name="connsiteY1" fmla="*/ 94622 h 262309"/>
              <a:gd name="connsiteX2" fmla="*/ 18808 w 256728"/>
              <a:gd name="connsiteY2" fmla="*/ 148758 h 262309"/>
              <a:gd name="connsiteX3" fmla="*/ 22157 w 256728"/>
              <a:gd name="connsiteY3" fmla="*/ 150990 h 262309"/>
              <a:gd name="connsiteX4" fmla="*/ 74619 w 256728"/>
              <a:gd name="connsiteY4" fmla="*/ 89599 h 262309"/>
              <a:gd name="connsiteX5" fmla="*/ 97501 w 256728"/>
              <a:gd name="connsiteY5" fmla="*/ 123643 h 262309"/>
              <a:gd name="connsiteX6" fmla="*/ 109222 w 256728"/>
              <a:gd name="connsiteY6" fmla="*/ 126992 h 262309"/>
              <a:gd name="connsiteX7" fmla="*/ 109222 w 256728"/>
              <a:gd name="connsiteY7" fmla="*/ 107458 h 262309"/>
              <a:gd name="connsiteX8" fmla="*/ 76851 w 256728"/>
              <a:gd name="connsiteY8" fmla="*/ 85134 h 262309"/>
              <a:gd name="connsiteX9" fmla="*/ 85781 w 256728"/>
              <a:gd name="connsiteY9" fmla="*/ 70065 h 262309"/>
              <a:gd name="connsiteX10" fmla="*/ 96943 w 256728"/>
              <a:gd name="connsiteY10" fmla="*/ 60577 h 262309"/>
              <a:gd name="connsiteX11" fmla="*/ 73503 w 256728"/>
              <a:gd name="connsiteY11" fmla="*/ 47183 h 262309"/>
              <a:gd name="connsiteX12" fmla="*/ 187356 w 256728"/>
              <a:gd name="connsiteY12" fmla="*/ 61693 h 262309"/>
              <a:gd name="connsiteX13" fmla="*/ 165032 w 256728"/>
              <a:gd name="connsiteY13" fmla="*/ 47183 h 262309"/>
              <a:gd name="connsiteX14" fmla="*/ 144382 w 256728"/>
              <a:gd name="connsiteY14" fmla="*/ 95180 h 262309"/>
              <a:gd name="connsiteX15" fmla="*/ 103640 w 256728"/>
              <a:gd name="connsiteY15" fmla="*/ 147642 h 262309"/>
              <a:gd name="connsiteX16" fmla="*/ 106989 w 256728"/>
              <a:gd name="connsiteY16" fmla="*/ 149874 h 262309"/>
              <a:gd name="connsiteX17" fmla="*/ 120384 w 256728"/>
              <a:gd name="connsiteY17" fmla="*/ 139828 h 262309"/>
              <a:gd name="connsiteX18" fmla="*/ 120384 w 256728"/>
              <a:gd name="connsiteY18" fmla="*/ 166617 h 262309"/>
              <a:gd name="connsiteX19" fmla="*/ -167 w 256728"/>
              <a:gd name="connsiteY19" fmla="*/ 166617 h 262309"/>
              <a:gd name="connsiteX20" fmla="*/ 8763 w 256728"/>
              <a:gd name="connsiteY20" fmla="*/ 175547 h 262309"/>
              <a:gd name="connsiteX21" fmla="*/ 31087 w 256728"/>
              <a:gd name="connsiteY21" fmla="*/ 172198 h 262309"/>
              <a:gd name="connsiteX22" fmla="*/ 120384 w 256728"/>
              <a:gd name="connsiteY22" fmla="*/ 172198 h 262309"/>
              <a:gd name="connsiteX23" fmla="*/ 120384 w 256728"/>
              <a:gd name="connsiteY23" fmla="*/ 232474 h 262309"/>
              <a:gd name="connsiteX24" fmla="*/ 119267 w 256728"/>
              <a:gd name="connsiteY24" fmla="*/ 262611 h 262309"/>
              <a:gd name="connsiteX25" fmla="*/ 137127 w 256728"/>
              <a:gd name="connsiteY25" fmla="*/ 255914 h 262309"/>
              <a:gd name="connsiteX26" fmla="*/ 136011 w 256728"/>
              <a:gd name="connsiteY26" fmla="*/ 228009 h 262309"/>
              <a:gd name="connsiteX27" fmla="*/ 136011 w 256728"/>
              <a:gd name="connsiteY27" fmla="*/ 172198 h 262309"/>
              <a:gd name="connsiteX28" fmla="*/ 256561 w 256728"/>
              <a:gd name="connsiteY28" fmla="*/ 172198 h 262309"/>
              <a:gd name="connsiteX29" fmla="*/ 236470 w 256728"/>
              <a:gd name="connsiteY29" fmla="*/ 149874 h 262309"/>
              <a:gd name="connsiteX30" fmla="*/ 219726 w 256728"/>
              <a:gd name="connsiteY30" fmla="*/ 166617 h 262309"/>
              <a:gd name="connsiteX31" fmla="*/ 136011 w 256728"/>
              <a:gd name="connsiteY31" fmla="*/ 166617 h 262309"/>
              <a:gd name="connsiteX32" fmla="*/ 136011 w 256728"/>
              <a:gd name="connsiteY32" fmla="*/ 155455 h 262309"/>
              <a:gd name="connsiteX33" fmla="*/ 146056 w 256728"/>
              <a:gd name="connsiteY33" fmla="*/ 147642 h 262309"/>
              <a:gd name="connsiteX34" fmla="*/ 122616 w 256728"/>
              <a:gd name="connsiteY34" fmla="*/ 137596 h 262309"/>
              <a:gd name="connsiteX35" fmla="*/ 162800 w 256728"/>
              <a:gd name="connsiteY35" fmla="*/ 92947 h 262309"/>
              <a:gd name="connsiteX36" fmla="*/ 186240 w 256728"/>
              <a:gd name="connsiteY36" fmla="*/ 118620 h 262309"/>
              <a:gd name="connsiteX37" fmla="*/ 199635 w 256728"/>
              <a:gd name="connsiteY37" fmla="*/ 140944 h 262309"/>
              <a:gd name="connsiteX38" fmla="*/ 211355 w 256728"/>
              <a:gd name="connsiteY38" fmla="*/ 138712 h 262309"/>
              <a:gd name="connsiteX39" fmla="*/ 206332 w 256728"/>
              <a:gd name="connsiteY39" fmla="*/ 115272 h 262309"/>
              <a:gd name="connsiteX40" fmla="*/ 165032 w 256728"/>
              <a:gd name="connsiteY40" fmla="*/ 88482 h 262309"/>
              <a:gd name="connsiteX41" fmla="*/ 174520 w 256728"/>
              <a:gd name="connsiteY41" fmla="*/ 73972 h 262309"/>
              <a:gd name="connsiteX42" fmla="*/ 187356 w 256728"/>
              <a:gd name="connsiteY42" fmla="*/ 61693 h 262309"/>
              <a:gd name="connsiteX43" fmla="*/ 187356 w 256728"/>
              <a:gd name="connsiteY43" fmla="*/ 61693 h 262309"/>
              <a:gd name="connsiteX44" fmla="*/ 111454 w 256728"/>
              <a:gd name="connsiteY44" fmla="*/ 302 h 262309"/>
              <a:gd name="connsiteX45" fmla="*/ 108105 w 256728"/>
              <a:gd name="connsiteY45" fmla="*/ 3650 h 262309"/>
              <a:gd name="connsiteX46" fmla="*/ 122616 w 256728"/>
              <a:gd name="connsiteY46" fmla="*/ 38253 h 262309"/>
              <a:gd name="connsiteX47" fmla="*/ 12111 w 256728"/>
              <a:gd name="connsiteY47" fmla="*/ 38253 h 262309"/>
              <a:gd name="connsiteX48" fmla="*/ 21041 w 256728"/>
              <a:gd name="connsiteY48" fmla="*/ 47183 h 262309"/>
              <a:gd name="connsiteX49" fmla="*/ 43365 w 256728"/>
              <a:gd name="connsiteY49" fmla="*/ 43834 h 262309"/>
              <a:gd name="connsiteX50" fmla="*/ 235353 w 256728"/>
              <a:gd name="connsiteY50" fmla="*/ 43834 h 262309"/>
              <a:gd name="connsiteX51" fmla="*/ 214145 w 256728"/>
              <a:gd name="connsiteY51" fmla="*/ 21510 h 262309"/>
              <a:gd name="connsiteX52" fmla="*/ 197402 w 256728"/>
              <a:gd name="connsiteY52" fmla="*/ 38253 h 262309"/>
              <a:gd name="connsiteX53" fmla="*/ 130430 w 256728"/>
              <a:gd name="connsiteY53" fmla="*/ 38253 h 262309"/>
              <a:gd name="connsiteX54" fmla="*/ 137127 w 256728"/>
              <a:gd name="connsiteY54" fmla="*/ 20394 h 262309"/>
              <a:gd name="connsiteX55" fmla="*/ 111454 w 256728"/>
              <a:gd name="connsiteY55" fmla="*/ 302 h 262309"/>
              <a:gd name="connsiteX56" fmla="*/ 111454 w 256728"/>
              <a:gd name="connsiteY56" fmla="*/ 302 h 26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56728" h="262309">
                <a:moveTo>
                  <a:pt x="73503" y="47183"/>
                </a:moveTo>
                <a:cubicBezTo>
                  <a:pt x="71270" y="59089"/>
                  <a:pt x="65503" y="74902"/>
                  <a:pt x="56202" y="94622"/>
                </a:cubicBezTo>
                <a:cubicBezTo>
                  <a:pt x="46900" y="114341"/>
                  <a:pt x="34435" y="132387"/>
                  <a:pt x="18808" y="148758"/>
                </a:cubicBezTo>
                <a:lnTo>
                  <a:pt x="22157" y="150990"/>
                </a:lnTo>
                <a:cubicBezTo>
                  <a:pt x="40016" y="139084"/>
                  <a:pt x="57504" y="118620"/>
                  <a:pt x="74619" y="89599"/>
                </a:cubicBezTo>
                <a:cubicBezTo>
                  <a:pt x="86525" y="102249"/>
                  <a:pt x="94153" y="113597"/>
                  <a:pt x="97501" y="123643"/>
                </a:cubicBezTo>
                <a:cubicBezTo>
                  <a:pt x="100850" y="133689"/>
                  <a:pt x="104757" y="134805"/>
                  <a:pt x="109222" y="126992"/>
                </a:cubicBezTo>
                <a:cubicBezTo>
                  <a:pt x="113686" y="119178"/>
                  <a:pt x="113686" y="112667"/>
                  <a:pt x="109222" y="107458"/>
                </a:cubicBezTo>
                <a:cubicBezTo>
                  <a:pt x="104757" y="102249"/>
                  <a:pt x="93967" y="94808"/>
                  <a:pt x="76851" y="85134"/>
                </a:cubicBezTo>
                <a:cubicBezTo>
                  <a:pt x="80572" y="78437"/>
                  <a:pt x="83549" y="73414"/>
                  <a:pt x="85781" y="70065"/>
                </a:cubicBezTo>
                <a:cubicBezTo>
                  <a:pt x="88014" y="66716"/>
                  <a:pt x="91734" y="63554"/>
                  <a:pt x="96943" y="60577"/>
                </a:cubicBezTo>
                <a:lnTo>
                  <a:pt x="73503" y="47183"/>
                </a:lnTo>
                <a:close/>
                <a:moveTo>
                  <a:pt x="187356" y="61693"/>
                </a:moveTo>
                <a:lnTo>
                  <a:pt x="165032" y="47183"/>
                </a:lnTo>
                <a:cubicBezTo>
                  <a:pt x="160567" y="62810"/>
                  <a:pt x="153684" y="78809"/>
                  <a:pt x="144382" y="95180"/>
                </a:cubicBezTo>
                <a:cubicBezTo>
                  <a:pt x="135080" y="111551"/>
                  <a:pt x="121500" y="129038"/>
                  <a:pt x="103640" y="147642"/>
                </a:cubicBezTo>
                <a:lnTo>
                  <a:pt x="106989" y="149874"/>
                </a:lnTo>
                <a:cubicBezTo>
                  <a:pt x="111454" y="146898"/>
                  <a:pt x="115919" y="143549"/>
                  <a:pt x="120384" y="139828"/>
                </a:cubicBezTo>
                <a:lnTo>
                  <a:pt x="120384" y="166617"/>
                </a:lnTo>
                <a:lnTo>
                  <a:pt x="-167" y="166617"/>
                </a:lnTo>
                <a:lnTo>
                  <a:pt x="8763" y="175547"/>
                </a:lnTo>
                <a:cubicBezTo>
                  <a:pt x="15460" y="173315"/>
                  <a:pt x="22901" y="172198"/>
                  <a:pt x="31087" y="172198"/>
                </a:cubicBezTo>
                <a:lnTo>
                  <a:pt x="120384" y="172198"/>
                </a:lnTo>
                <a:lnTo>
                  <a:pt x="120384" y="232474"/>
                </a:lnTo>
                <a:cubicBezTo>
                  <a:pt x="120384" y="236938"/>
                  <a:pt x="120011" y="246984"/>
                  <a:pt x="119267" y="262611"/>
                </a:cubicBezTo>
                <a:lnTo>
                  <a:pt x="137127" y="255914"/>
                </a:lnTo>
                <a:cubicBezTo>
                  <a:pt x="136382" y="241775"/>
                  <a:pt x="136011" y="232474"/>
                  <a:pt x="136011" y="228009"/>
                </a:cubicBezTo>
                <a:lnTo>
                  <a:pt x="136011" y="172198"/>
                </a:lnTo>
                <a:lnTo>
                  <a:pt x="256561" y="172198"/>
                </a:lnTo>
                <a:lnTo>
                  <a:pt x="236470" y="149874"/>
                </a:lnTo>
                <a:lnTo>
                  <a:pt x="219726" y="166617"/>
                </a:lnTo>
                <a:lnTo>
                  <a:pt x="136011" y="166617"/>
                </a:lnTo>
                <a:lnTo>
                  <a:pt x="136011" y="155455"/>
                </a:lnTo>
                <a:lnTo>
                  <a:pt x="146056" y="147642"/>
                </a:lnTo>
                <a:lnTo>
                  <a:pt x="122616" y="137596"/>
                </a:lnTo>
                <a:cubicBezTo>
                  <a:pt x="138243" y="122713"/>
                  <a:pt x="151638" y="107830"/>
                  <a:pt x="162800" y="92947"/>
                </a:cubicBezTo>
                <a:cubicBezTo>
                  <a:pt x="172473" y="101877"/>
                  <a:pt x="180287" y="110435"/>
                  <a:pt x="186240" y="118620"/>
                </a:cubicBezTo>
                <a:cubicBezTo>
                  <a:pt x="192193" y="126806"/>
                  <a:pt x="196657" y="134247"/>
                  <a:pt x="199635" y="140944"/>
                </a:cubicBezTo>
                <a:cubicBezTo>
                  <a:pt x="202611" y="147642"/>
                  <a:pt x="206518" y="146898"/>
                  <a:pt x="211355" y="138712"/>
                </a:cubicBezTo>
                <a:cubicBezTo>
                  <a:pt x="216192" y="130526"/>
                  <a:pt x="214517" y="122713"/>
                  <a:pt x="206332" y="115272"/>
                </a:cubicBezTo>
                <a:cubicBezTo>
                  <a:pt x="198146" y="107830"/>
                  <a:pt x="184380" y="98901"/>
                  <a:pt x="165032" y="88482"/>
                </a:cubicBezTo>
                <a:cubicBezTo>
                  <a:pt x="168009" y="84018"/>
                  <a:pt x="171171" y="79181"/>
                  <a:pt x="174520" y="73972"/>
                </a:cubicBezTo>
                <a:cubicBezTo>
                  <a:pt x="177869" y="68763"/>
                  <a:pt x="182147" y="64670"/>
                  <a:pt x="187356" y="61693"/>
                </a:cubicBezTo>
                <a:lnTo>
                  <a:pt x="187356" y="61693"/>
                </a:lnTo>
                <a:close/>
                <a:moveTo>
                  <a:pt x="111454" y="302"/>
                </a:moveTo>
                <a:lnTo>
                  <a:pt x="108105" y="3650"/>
                </a:lnTo>
                <a:cubicBezTo>
                  <a:pt x="117035" y="15557"/>
                  <a:pt x="121872" y="27091"/>
                  <a:pt x="122616" y="38253"/>
                </a:cubicBezTo>
                <a:lnTo>
                  <a:pt x="12111" y="38253"/>
                </a:lnTo>
                <a:lnTo>
                  <a:pt x="21041" y="47183"/>
                </a:lnTo>
                <a:cubicBezTo>
                  <a:pt x="27738" y="44950"/>
                  <a:pt x="35180" y="43834"/>
                  <a:pt x="43365" y="43834"/>
                </a:cubicBezTo>
                <a:lnTo>
                  <a:pt x="235353" y="43834"/>
                </a:lnTo>
                <a:lnTo>
                  <a:pt x="214145" y="21510"/>
                </a:lnTo>
                <a:lnTo>
                  <a:pt x="197402" y="38253"/>
                </a:lnTo>
                <a:lnTo>
                  <a:pt x="130430" y="38253"/>
                </a:lnTo>
                <a:cubicBezTo>
                  <a:pt x="137127" y="32300"/>
                  <a:pt x="139359" y="26347"/>
                  <a:pt x="137127" y="20394"/>
                </a:cubicBezTo>
                <a:cubicBezTo>
                  <a:pt x="134894" y="14441"/>
                  <a:pt x="126337" y="7743"/>
                  <a:pt x="111454" y="302"/>
                </a:cubicBezTo>
                <a:lnTo>
                  <a:pt x="111454" y="302"/>
                </a:lnTo>
                <a:close/>
              </a:path>
            </a:pathLst>
          </a:custGeom>
          <a:solidFill>
            <a:srgbClr val="000000"/>
          </a:solidFill>
          <a:ln w="9525" cap="flat">
            <a:solidFill>
              <a:srgbClr val="000000"/>
            </a:solidFill>
            <a:prstDash val="solid"/>
            <a:miter/>
          </a:ln>
        </p:spPr>
        <p:txBody>
          <a:bodyPr rtlCol="0" anchor="ctr"/>
          <a:lstStyle/>
          <a:p>
            <a:endParaRPr lang="en-US"/>
          </a:p>
        </p:txBody>
      </p:sp>
    </p:spTree>
    <p:extLst>
      <p:ext uri="{BB962C8B-B14F-4D97-AF65-F5344CB8AC3E}">
        <p14:creationId xmlns:p14="http://schemas.microsoft.com/office/powerpoint/2010/main" val="2964218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CC4C8-EFE9-91D8-8AEA-A9B582C4422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E48C4B-D480-2990-E5E1-5D644F8B291D}"/>
              </a:ext>
            </a:extLst>
          </p:cNvPr>
          <p:cNvSpPr>
            <a:spLocks noGrp="1"/>
          </p:cNvSpPr>
          <p:nvPr>
            <p:ph type="sldNum" sz="quarter" idx="12"/>
          </p:nvPr>
        </p:nvSpPr>
        <p:spPr/>
        <p:txBody>
          <a:bodyPr/>
          <a:lstStyle/>
          <a:p>
            <a:r>
              <a:rPr lang="en-US"/>
              <a:t>19</a:t>
            </a:r>
          </a:p>
        </p:txBody>
      </p:sp>
      <p:cxnSp>
        <p:nvCxnSpPr>
          <p:cNvPr id="6" name="Straight Connector 5">
            <a:extLst>
              <a:ext uri="{FF2B5EF4-FFF2-40B4-BE49-F238E27FC236}">
                <a16:creationId xmlns:a16="http://schemas.microsoft.com/office/drawing/2014/main" id="{0728DED8-0115-0F0D-1196-6E6075F853C4}"/>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526ED013-77E4-E8CE-B5D6-800147914E62}"/>
              </a:ext>
            </a:extLst>
          </p:cNvPr>
          <p:cNvSpPr txBox="1"/>
          <p:nvPr/>
        </p:nvSpPr>
        <p:spPr>
          <a:xfrm>
            <a:off x="1086505" y="107012"/>
            <a:ext cx="5354351"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Alpha-Beta Pruning</a:t>
            </a:r>
          </a:p>
        </p:txBody>
      </p:sp>
      <p:grpSp>
        <p:nvGrpSpPr>
          <p:cNvPr id="10" name="Graphic 2">
            <a:extLst>
              <a:ext uri="{FF2B5EF4-FFF2-40B4-BE49-F238E27FC236}">
                <a16:creationId xmlns:a16="http://schemas.microsoft.com/office/drawing/2014/main" id="{DD8D7CDE-4AD1-40DC-E409-B288E7AE0CC6}"/>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6D255C33-C676-FEC6-6DF9-115534DB47AA}"/>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1900">
                  <a:latin typeface="VNI-Thufap2" pitchFamily="2" charset="0"/>
                </a:rPr>
                <a:t>2.2</a:t>
              </a:r>
            </a:p>
          </p:txBody>
        </p:sp>
        <p:sp>
          <p:nvSpPr>
            <p:cNvPr id="12" name="Freeform: Shape 11">
              <a:extLst>
                <a:ext uri="{FF2B5EF4-FFF2-40B4-BE49-F238E27FC236}">
                  <a16:creationId xmlns:a16="http://schemas.microsoft.com/office/drawing/2014/main" id="{B2FFA050-9B6C-F361-DE94-87C771691F2C}"/>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2" name="Oval 1">
            <a:extLst>
              <a:ext uri="{FF2B5EF4-FFF2-40B4-BE49-F238E27FC236}">
                <a16:creationId xmlns:a16="http://schemas.microsoft.com/office/drawing/2014/main" id="{0FD424A7-2AF3-307F-36B0-C246554C3799}"/>
              </a:ext>
            </a:extLst>
          </p:cNvPr>
          <p:cNvSpPr/>
          <p:nvPr/>
        </p:nvSpPr>
        <p:spPr>
          <a:xfrm>
            <a:off x="5692757" y="1155847"/>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3" name="Oval 2">
            <a:extLst>
              <a:ext uri="{FF2B5EF4-FFF2-40B4-BE49-F238E27FC236}">
                <a16:creationId xmlns:a16="http://schemas.microsoft.com/office/drawing/2014/main" id="{5AA009A0-E90D-F850-AB68-37FC0EB77452}"/>
              </a:ext>
            </a:extLst>
          </p:cNvPr>
          <p:cNvSpPr/>
          <p:nvPr/>
        </p:nvSpPr>
        <p:spPr>
          <a:xfrm>
            <a:off x="2373602"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5" name="Oval 4">
            <a:extLst>
              <a:ext uri="{FF2B5EF4-FFF2-40B4-BE49-F238E27FC236}">
                <a16:creationId xmlns:a16="http://schemas.microsoft.com/office/drawing/2014/main" id="{C18D0BD6-8CD8-4432-1F0E-7791B9233FE2}"/>
              </a:ext>
            </a:extLst>
          </p:cNvPr>
          <p:cNvSpPr/>
          <p:nvPr/>
        </p:nvSpPr>
        <p:spPr>
          <a:xfrm>
            <a:off x="4798521"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8" name="Oval 7">
            <a:extLst>
              <a:ext uri="{FF2B5EF4-FFF2-40B4-BE49-F238E27FC236}">
                <a16:creationId xmlns:a16="http://schemas.microsoft.com/office/drawing/2014/main" id="{8270FFC4-8F1D-B618-97D1-4D54610E0661}"/>
              </a:ext>
            </a:extLst>
          </p:cNvPr>
          <p:cNvSpPr/>
          <p:nvPr/>
        </p:nvSpPr>
        <p:spPr>
          <a:xfrm>
            <a:off x="3586061"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cxnSp>
        <p:nvCxnSpPr>
          <p:cNvPr id="13" name="Straight Connector 12">
            <a:extLst>
              <a:ext uri="{FF2B5EF4-FFF2-40B4-BE49-F238E27FC236}">
                <a16:creationId xmlns:a16="http://schemas.microsoft.com/office/drawing/2014/main" id="{F5CE1233-013D-47E7-541C-9F3A59A16431}"/>
              </a:ext>
            </a:extLst>
          </p:cNvPr>
          <p:cNvCxnSpPr>
            <a:cxnSpLocks/>
            <a:stCxn id="2" idx="3"/>
            <a:endCxn id="8" idx="7"/>
          </p:cNvCxnSpPr>
          <p:nvPr/>
        </p:nvCxnSpPr>
        <p:spPr>
          <a:xfrm flipH="1">
            <a:off x="4118408" y="1688194"/>
            <a:ext cx="1665685" cy="574484"/>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384E63E9-2042-9BB0-1CED-39FEC4364949}"/>
              </a:ext>
            </a:extLst>
          </p:cNvPr>
          <p:cNvCxnSpPr>
            <a:cxnSpLocks/>
            <a:stCxn id="8" idx="3"/>
            <a:endCxn id="3" idx="0"/>
          </p:cNvCxnSpPr>
          <p:nvPr/>
        </p:nvCxnSpPr>
        <p:spPr>
          <a:xfrm flipH="1">
            <a:off x="2685444" y="2703689"/>
            <a:ext cx="991953" cy="8388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AB4DCE1-4EAB-AD74-F6D6-CE5DF4813AAD}"/>
              </a:ext>
            </a:extLst>
          </p:cNvPr>
          <p:cNvCxnSpPr>
            <a:cxnSpLocks/>
            <a:stCxn id="8" idx="5"/>
            <a:endCxn id="5" idx="0"/>
          </p:cNvCxnSpPr>
          <p:nvPr/>
        </p:nvCxnSpPr>
        <p:spPr>
          <a:xfrm>
            <a:off x="4118408" y="2703689"/>
            <a:ext cx="991955" cy="838805"/>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C015C4F-99B4-15D5-14C8-7DF4DD8AD32C}"/>
              </a:ext>
            </a:extLst>
          </p:cNvPr>
          <p:cNvCxnSpPr>
            <a:cxnSpLocks/>
            <a:stCxn id="2" idx="5"/>
            <a:endCxn id="24" idx="1"/>
          </p:cNvCxnSpPr>
          <p:nvPr/>
        </p:nvCxnSpPr>
        <p:spPr>
          <a:xfrm>
            <a:off x="6225104" y="1688194"/>
            <a:ext cx="1853149" cy="574484"/>
          </a:xfrm>
          <a:prstGeom prst="line">
            <a:avLst/>
          </a:prstGeom>
          <a:ln w="3810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9C878476-E626-BA89-65B4-D337D7F26BE0}"/>
              </a:ext>
            </a:extLst>
          </p:cNvPr>
          <p:cNvSpPr txBox="1"/>
          <p:nvPr/>
        </p:nvSpPr>
        <p:spPr>
          <a:xfrm>
            <a:off x="5006430" y="1223411"/>
            <a:ext cx="626197" cy="400110"/>
          </a:xfrm>
          <a:prstGeom prst="rect">
            <a:avLst/>
          </a:prstGeom>
          <a:noFill/>
        </p:spPr>
        <p:txBody>
          <a:bodyPr wrap="none" rtlCol="0">
            <a:spAutoFit/>
          </a:bodyPr>
          <a:lstStyle/>
          <a:p>
            <a:r>
              <a:rPr lang="en-US" sz="2000">
                <a:solidFill>
                  <a:srgbClr val="FF0000"/>
                </a:solidFill>
                <a:latin typeface="+mj-lt"/>
              </a:rPr>
              <a:t>Max</a:t>
            </a:r>
          </a:p>
        </p:txBody>
      </p:sp>
      <p:sp>
        <p:nvSpPr>
          <p:cNvPr id="18" name="TextBox 17">
            <a:extLst>
              <a:ext uri="{FF2B5EF4-FFF2-40B4-BE49-F238E27FC236}">
                <a16:creationId xmlns:a16="http://schemas.microsoft.com/office/drawing/2014/main" id="{3F9AC717-960D-024B-DE90-674EC7510979}"/>
              </a:ext>
            </a:extLst>
          </p:cNvPr>
          <p:cNvSpPr txBox="1"/>
          <p:nvPr/>
        </p:nvSpPr>
        <p:spPr>
          <a:xfrm>
            <a:off x="2887471" y="2337025"/>
            <a:ext cx="590226" cy="400110"/>
          </a:xfrm>
          <a:prstGeom prst="rect">
            <a:avLst/>
          </a:prstGeom>
          <a:noFill/>
        </p:spPr>
        <p:txBody>
          <a:bodyPr wrap="none" rtlCol="0">
            <a:spAutoFit/>
          </a:bodyPr>
          <a:lstStyle/>
          <a:p>
            <a:r>
              <a:rPr lang="en-US" sz="2000">
                <a:solidFill>
                  <a:srgbClr val="FF0000"/>
                </a:solidFill>
                <a:latin typeface="+mj-lt"/>
              </a:rPr>
              <a:t>Min</a:t>
            </a:r>
          </a:p>
        </p:txBody>
      </p:sp>
      <p:sp>
        <p:nvSpPr>
          <p:cNvPr id="19" name="Speech Bubble: Rectangle with Corners Rounded 18">
            <a:extLst>
              <a:ext uri="{FF2B5EF4-FFF2-40B4-BE49-F238E27FC236}">
                <a16:creationId xmlns:a16="http://schemas.microsoft.com/office/drawing/2014/main" id="{6903E844-96D5-98EE-F573-1C11A0F68EDB}"/>
              </a:ext>
            </a:extLst>
          </p:cNvPr>
          <p:cNvSpPr/>
          <p:nvPr/>
        </p:nvSpPr>
        <p:spPr>
          <a:xfrm>
            <a:off x="6601313" y="836355"/>
            <a:ext cx="1385604" cy="784026"/>
          </a:xfrm>
          <a:prstGeom prst="wedgeRoundRectCallout">
            <a:avLst>
              <a:gd name="adj1" fmla="val -76886"/>
              <a:gd name="adj2" fmla="val 2395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20" name="Oval 19">
            <a:extLst>
              <a:ext uri="{FF2B5EF4-FFF2-40B4-BE49-F238E27FC236}">
                <a16:creationId xmlns:a16="http://schemas.microsoft.com/office/drawing/2014/main" id="{F8E06580-F977-73E8-4372-0B63185607DC}"/>
              </a:ext>
            </a:extLst>
          </p:cNvPr>
          <p:cNvSpPr/>
          <p:nvPr/>
        </p:nvSpPr>
        <p:spPr>
          <a:xfrm>
            <a:off x="1970546"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-4</a:t>
            </a:r>
          </a:p>
        </p:txBody>
      </p:sp>
      <p:sp>
        <p:nvSpPr>
          <p:cNvPr id="21" name="Oval 20">
            <a:extLst>
              <a:ext uri="{FF2B5EF4-FFF2-40B4-BE49-F238E27FC236}">
                <a16:creationId xmlns:a16="http://schemas.microsoft.com/office/drawing/2014/main" id="{3FB2CFCE-3708-999F-A174-D66F8D04FF9C}"/>
              </a:ext>
            </a:extLst>
          </p:cNvPr>
          <p:cNvSpPr/>
          <p:nvPr/>
        </p:nvSpPr>
        <p:spPr>
          <a:xfrm>
            <a:off x="2776657"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2" name="Oval 21">
            <a:extLst>
              <a:ext uri="{FF2B5EF4-FFF2-40B4-BE49-F238E27FC236}">
                <a16:creationId xmlns:a16="http://schemas.microsoft.com/office/drawing/2014/main" id="{8684A772-68F2-CDEF-AD4C-235A38F752A9}"/>
              </a:ext>
            </a:extLst>
          </p:cNvPr>
          <p:cNvSpPr/>
          <p:nvPr/>
        </p:nvSpPr>
        <p:spPr>
          <a:xfrm>
            <a:off x="6774458"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23" name="Oval 22">
            <a:extLst>
              <a:ext uri="{FF2B5EF4-FFF2-40B4-BE49-F238E27FC236}">
                <a16:creationId xmlns:a16="http://schemas.microsoft.com/office/drawing/2014/main" id="{348C357C-3A78-6B6A-2038-9ACFC496BCD4}"/>
              </a:ext>
            </a:extLst>
          </p:cNvPr>
          <p:cNvSpPr/>
          <p:nvPr/>
        </p:nvSpPr>
        <p:spPr>
          <a:xfrm>
            <a:off x="9199377"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24" name="Oval 23">
            <a:extLst>
              <a:ext uri="{FF2B5EF4-FFF2-40B4-BE49-F238E27FC236}">
                <a16:creationId xmlns:a16="http://schemas.microsoft.com/office/drawing/2014/main" id="{37403CCB-F932-0DAE-7C01-53E36E92D55A}"/>
              </a:ext>
            </a:extLst>
          </p:cNvPr>
          <p:cNvSpPr/>
          <p:nvPr/>
        </p:nvSpPr>
        <p:spPr>
          <a:xfrm>
            <a:off x="7986917"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cxnSp>
        <p:nvCxnSpPr>
          <p:cNvPr id="25" name="Straight Connector 24">
            <a:extLst>
              <a:ext uri="{FF2B5EF4-FFF2-40B4-BE49-F238E27FC236}">
                <a16:creationId xmlns:a16="http://schemas.microsoft.com/office/drawing/2014/main" id="{FF0D8043-514B-B8A1-BFF8-7183C06C528A}"/>
              </a:ext>
            </a:extLst>
          </p:cNvPr>
          <p:cNvCxnSpPr>
            <a:cxnSpLocks/>
            <a:stCxn id="24" idx="3"/>
            <a:endCxn id="22" idx="0"/>
          </p:cNvCxnSpPr>
          <p:nvPr/>
        </p:nvCxnSpPr>
        <p:spPr>
          <a:xfrm flipH="1">
            <a:off x="7086300" y="2703689"/>
            <a:ext cx="991953" cy="838805"/>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C6093EA-081E-8D3E-0A48-F8C3D1973789}"/>
              </a:ext>
            </a:extLst>
          </p:cNvPr>
          <p:cNvCxnSpPr>
            <a:cxnSpLocks/>
            <a:stCxn id="24" idx="5"/>
            <a:endCxn id="23" idx="0"/>
          </p:cNvCxnSpPr>
          <p:nvPr/>
        </p:nvCxnSpPr>
        <p:spPr>
          <a:xfrm>
            <a:off x="8519264" y="2703689"/>
            <a:ext cx="991955" cy="838805"/>
          </a:xfrm>
          <a:prstGeom prst="line">
            <a:avLst/>
          </a:prstGeom>
          <a:ln w="38100"/>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4F29C5D6-DD6D-B096-3CD9-618683339239}"/>
              </a:ext>
            </a:extLst>
          </p:cNvPr>
          <p:cNvSpPr/>
          <p:nvPr/>
        </p:nvSpPr>
        <p:spPr>
          <a:xfrm>
            <a:off x="4406303"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8" name="Oval 27">
            <a:extLst>
              <a:ext uri="{FF2B5EF4-FFF2-40B4-BE49-F238E27FC236}">
                <a16:creationId xmlns:a16="http://schemas.microsoft.com/office/drawing/2014/main" id="{23A46CBD-D49B-7398-EA74-3839731AA992}"/>
              </a:ext>
            </a:extLst>
          </p:cNvPr>
          <p:cNvSpPr/>
          <p:nvPr/>
        </p:nvSpPr>
        <p:spPr>
          <a:xfrm>
            <a:off x="5212414"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9" name="Oval 28">
            <a:extLst>
              <a:ext uri="{FF2B5EF4-FFF2-40B4-BE49-F238E27FC236}">
                <a16:creationId xmlns:a16="http://schemas.microsoft.com/office/drawing/2014/main" id="{B439463E-1429-FB54-D963-0F912E077CA5}"/>
              </a:ext>
            </a:extLst>
          </p:cNvPr>
          <p:cNvSpPr/>
          <p:nvPr/>
        </p:nvSpPr>
        <p:spPr>
          <a:xfrm>
            <a:off x="6371402"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0" name="Oval 29">
            <a:extLst>
              <a:ext uri="{FF2B5EF4-FFF2-40B4-BE49-F238E27FC236}">
                <a16:creationId xmlns:a16="http://schemas.microsoft.com/office/drawing/2014/main" id="{C931AADA-AD79-BE40-6D98-862A333A1B76}"/>
              </a:ext>
            </a:extLst>
          </p:cNvPr>
          <p:cNvSpPr/>
          <p:nvPr/>
        </p:nvSpPr>
        <p:spPr>
          <a:xfrm>
            <a:off x="7177513"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1" name="Oval 30">
            <a:extLst>
              <a:ext uri="{FF2B5EF4-FFF2-40B4-BE49-F238E27FC236}">
                <a16:creationId xmlns:a16="http://schemas.microsoft.com/office/drawing/2014/main" id="{3D332E22-27EA-7750-19B5-BA0444BF8140}"/>
              </a:ext>
            </a:extLst>
          </p:cNvPr>
          <p:cNvSpPr/>
          <p:nvPr/>
        </p:nvSpPr>
        <p:spPr>
          <a:xfrm>
            <a:off x="8791660"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2" name="Oval 31">
            <a:extLst>
              <a:ext uri="{FF2B5EF4-FFF2-40B4-BE49-F238E27FC236}">
                <a16:creationId xmlns:a16="http://schemas.microsoft.com/office/drawing/2014/main" id="{FB2BA150-282E-14CB-11CE-420C90D5B089}"/>
              </a:ext>
            </a:extLst>
          </p:cNvPr>
          <p:cNvSpPr/>
          <p:nvPr/>
        </p:nvSpPr>
        <p:spPr>
          <a:xfrm>
            <a:off x="9597771"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cxnSp>
        <p:nvCxnSpPr>
          <p:cNvPr id="33" name="Straight Connector 32">
            <a:extLst>
              <a:ext uri="{FF2B5EF4-FFF2-40B4-BE49-F238E27FC236}">
                <a16:creationId xmlns:a16="http://schemas.microsoft.com/office/drawing/2014/main" id="{74874181-3CD2-38F2-9CC9-05FE333AD9C6}"/>
              </a:ext>
            </a:extLst>
          </p:cNvPr>
          <p:cNvCxnSpPr>
            <a:cxnSpLocks/>
            <a:stCxn id="3" idx="4"/>
            <a:endCxn id="20" idx="0"/>
          </p:cNvCxnSpPr>
          <p:nvPr/>
        </p:nvCxnSpPr>
        <p:spPr>
          <a:xfrm flipH="1">
            <a:off x="2282388" y="4166177"/>
            <a:ext cx="403056" cy="107917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AF054921-AC27-D6F7-40E7-E23D6941A02D}"/>
              </a:ext>
            </a:extLst>
          </p:cNvPr>
          <p:cNvCxnSpPr>
            <a:cxnSpLocks/>
            <a:stCxn id="21" idx="0"/>
            <a:endCxn id="3" idx="4"/>
          </p:cNvCxnSpPr>
          <p:nvPr/>
        </p:nvCxnSpPr>
        <p:spPr>
          <a:xfrm flipH="1" flipV="1">
            <a:off x="2685444" y="4166177"/>
            <a:ext cx="403055" cy="1083308"/>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14B1E9A1-3114-C29E-9041-EE7C022E51E5}"/>
              </a:ext>
            </a:extLst>
          </p:cNvPr>
          <p:cNvCxnSpPr>
            <a:cxnSpLocks/>
            <a:stCxn id="5" idx="4"/>
            <a:endCxn id="27" idx="0"/>
          </p:cNvCxnSpPr>
          <p:nvPr/>
        </p:nvCxnSpPr>
        <p:spPr>
          <a:xfrm flipH="1">
            <a:off x="4718145" y="4166177"/>
            <a:ext cx="392218"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FE60EFF8-18E1-5506-3A0F-A4FAB12D5B0F}"/>
              </a:ext>
            </a:extLst>
          </p:cNvPr>
          <p:cNvCxnSpPr>
            <a:cxnSpLocks/>
            <a:stCxn id="5" idx="4"/>
            <a:endCxn id="28" idx="0"/>
          </p:cNvCxnSpPr>
          <p:nvPr/>
        </p:nvCxnSpPr>
        <p:spPr>
          <a:xfrm>
            <a:off x="5110363" y="4166177"/>
            <a:ext cx="413893" cy="1083308"/>
          </a:xfrm>
          <a:prstGeom prst="line">
            <a:avLst/>
          </a:prstGeom>
          <a:ln w="3810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F7EE9F9-9B81-0475-9AB8-00D6DA3E281D}"/>
              </a:ext>
            </a:extLst>
          </p:cNvPr>
          <p:cNvCxnSpPr>
            <a:cxnSpLocks/>
            <a:stCxn id="22" idx="4"/>
            <a:endCxn id="29" idx="0"/>
          </p:cNvCxnSpPr>
          <p:nvPr/>
        </p:nvCxnSpPr>
        <p:spPr>
          <a:xfrm flipH="1">
            <a:off x="6683244" y="4166177"/>
            <a:ext cx="403056"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90495B2-17B2-9A13-1975-BA8FDC42E94E}"/>
              </a:ext>
            </a:extLst>
          </p:cNvPr>
          <p:cNvCxnSpPr>
            <a:cxnSpLocks/>
            <a:stCxn id="22" idx="4"/>
            <a:endCxn id="30" idx="0"/>
          </p:cNvCxnSpPr>
          <p:nvPr/>
        </p:nvCxnSpPr>
        <p:spPr>
          <a:xfrm>
            <a:off x="7086300" y="4166177"/>
            <a:ext cx="403055" cy="1083308"/>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D9C5D4F-38CD-0F8E-A96F-06BEE56725AD}"/>
              </a:ext>
            </a:extLst>
          </p:cNvPr>
          <p:cNvCxnSpPr>
            <a:cxnSpLocks/>
            <a:stCxn id="23" idx="4"/>
            <a:endCxn id="31" idx="0"/>
          </p:cNvCxnSpPr>
          <p:nvPr/>
        </p:nvCxnSpPr>
        <p:spPr>
          <a:xfrm flipH="1">
            <a:off x="9103502" y="4166177"/>
            <a:ext cx="407717"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223ECE95-5465-2CBB-168E-70D7773E3641}"/>
              </a:ext>
            </a:extLst>
          </p:cNvPr>
          <p:cNvCxnSpPr>
            <a:cxnSpLocks/>
            <a:stCxn id="23" idx="4"/>
            <a:endCxn id="32" idx="0"/>
          </p:cNvCxnSpPr>
          <p:nvPr/>
        </p:nvCxnSpPr>
        <p:spPr>
          <a:xfrm>
            <a:off x="9511219" y="4166177"/>
            <a:ext cx="398394" cy="1083308"/>
          </a:xfrm>
          <a:prstGeom prst="line">
            <a:avLst/>
          </a:prstGeom>
          <a:ln w="38100"/>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004D9326-31C4-4D91-C8B2-43C2D8A534A0}"/>
              </a:ext>
            </a:extLst>
          </p:cNvPr>
          <p:cNvSpPr/>
          <p:nvPr/>
        </p:nvSpPr>
        <p:spPr>
          <a:xfrm>
            <a:off x="3378161" y="2957640"/>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9" name="Rectangle: Rounded Corners 8">
            <a:extLst>
              <a:ext uri="{FF2B5EF4-FFF2-40B4-BE49-F238E27FC236}">
                <a16:creationId xmlns:a16="http://schemas.microsoft.com/office/drawing/2014/main" id="{FDB98270-6E13-351B-458F-6D8ECA75C8A6}"/>
              </a:ext>
            </a:extLst>
          </p:cNvPr>
          <p:cNvSpPr/>
          <p:nvPr/>
        </p:nvSpPr>
        <p:spPr>
          <a:xfrm>
            <a:off x="2161039" y="4319926"/>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Tree>
    <p:extLst>
      <p:ext uri="{BB962C8B-B14F-4D97-AF65-F5344CB8AC3E}">
        <p14:creationId xmlns:p14="http://schemas.microsoft.com/office/powerpoint/2010/main" val="4111349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B38A1-DB52-78F0-F03D-20135697273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654F5A-917C-B22F-2451-4135DD83C1B1}"/>
              </a:ext>
            </a:extLst>
          </p:cNvPr>
          <p:cNvSpPr>
            <a:spLocks noGrp="1"/>
          </p:cNvSpPr>
          <p:nvPr>
            <p:ph type="sldNum" sz="quarter" idx="12"/>
          </p:nvPr>
        </p:nvSpPr>
        <p:spPr/>
        <p:txBody>
          <a:bodyPr/>
          <a:lstStyle/>
          <a:p>
            <a:r>
              <a:rPr lang="en-US"/>
              <a:t>20</a:t>
            </a:r>
          </a:p>
        </p:txBody>
      </p:sp>
      <p:cxnSp>
        <p:nvCxnSpPr>
          <p:cNvPr id="6" name="Straight Connector 5">
            <a:extLst>
              <a:ext uri="{FF2B5EF4-FFF2-40B4-BE49-F238E27FC236}">
                <a16:creationId xmlns:a16="http://schemas.microsoft.com/office/drawing/2014/main" id="{03C86204-E3A8-81A2-8066-B90F05D8622D}"/>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14BCE4AA-DE51-9758-E41B-802A3591C680}"/>
              </a:ext>
            </a:extLst>
          </p:cNvPr>
          <p:cNvSpPr txBox="1"/>
          <p:nvPr/>
        </p:nvSpPr>
        <p:spPr>
          <a:xfrm>
            <a:off x="1086505" y="107012"/>
            <a:ext cx="5354351"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Alpha-Beta Pruning</a:t>
            </a:r>
          </a:p>
        </p:txBody>
      </p:sp>
      <p:grpSp>
        <p:nvGrpSpPr>
          <p:cNvPr id="10" name="Graphic 2">
            <a:extLst>
              <a:ext uri="{FF2B5EF4-FFF2-40B4-BE49-F238E27FC236}">
                <a16:creationId xmlns:a16="http://schemas.microsoft.com/office/drawing/2014/main" id="{76898D3F-1DA5-55CB-EB64-6CEEA03B17B6}"/>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18737BBE-70A0-A597-B2E1-4EA9AF0DB1F6}"/>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1900">
                  <a:latin typeface="VNI-Thufap2" pitchFamily="2" charset="0"/>
                </a:rPr>
                <a:t>2.2</a:t>
              </a:r>
            </a:p>
          </p:txBody>
        </p:sp>
        <p:sp>
          <p:nvSpPr>
            <p:cNvPr id="12" name="Freeform: Shape 11">
              <a:extLst>
                <a:ext uri="{FF2B5EF4-FFF2-40B4-BE49-F238E27FC236}">
                  <a16:creationId xmlns:a16="http://schemas.microsoft.com/office/drawing/2014/main" id="{7ED1EBF4-78D4-4314-564A-03F8009DA535}"/>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2" name="Oval 1">
            <a:extLst>
              <a:ext uri="{FF2B5EF4-FFF2-40B4-BE49-F238E27FC236}">
                <a16:creationId xmlns:a16="http://schemas.microsoft.com/office/drawing/2014/main" id="{F344EA94-A793-9138-9798-7B1AF6799116}"/>
              </a:ext>
            </a:extLst>
          </p:cNvPr>
          <p:cNvSpPr/>
          <p:nvPr/>
        </p:nvSpPr>
        <p:spPr>
          <a:xfrm>
            <a:off x="5692757" y="1155847"/>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3" name="Oval 2">
            <a:extLst>
              <a:ext uri="{FF2B5EF4-FFF2-40B4-BE49-F238E27FC236}">
                <a16:creationId xmlns:a16="http://schemas.microsoft.com/office/drawing/2014/main" id="{F6ADB04D-5AA7-B105-BDEF-B340CFAE7BB2}"/>
              </a:ext>
            </a:extLst>
          </p:cNvPr>
          <p:cNvSpPr/>
          <p:nvPr/>
        </p:nvSpPr>
        <p:spPr>
          <a:xfrm>
            <a:off x="2373602"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5" name="Oval 4">
            <a:extLst>
              <a:ext uri="{FF2B5EF4-FFF2-40B4-BE49-F238E27FC236}">
                <a16:creationId xmlns:a16="http://schemas.microsoft.com/office/drawing/2014/main" id="{0860AD10-A5F5-4F31-C26F-9BA8DCCC5E43}"/>
              </a:ext>
            </a:extLst>
          </p:cNvPr>
          <p:cNvSpPr/>
          <p:nvPr/>
        </p:nvSpPr>
        <p:spPr>
          <a:xfrm>
            <a:off x="4798521"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8" name="Oval 7">
            <a:extLst>
              <a:ext uri="{FF2B5EF4-FFF2-40B4-BE49-F238E27FC236}">
                <a16:creationId xmlns:a16="http://schemas.microsoft.com/office/drawing/2014/main" id="{77DECED6-2E20-C048-22E0-BAD7BEB29B3A}"/>
              </a:ext>
            </a:extLst>
          </p:cNvPr>
          <p:cNvSpPr/>
          <p:nvPr/>
        </p:nvSpPr>
        <p:spPr>
          <a:xfrm>
            <a:off x="3586061"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cxnSp>
        <p:nvCxnSpPr>
          <p:cNvPr id="13" name="Straight Connector 12">
            <a:extLst>
              <a:ext uri="{FF2B5EF4-FFF2-40B4-BE49-F238E27FC236}">
                <a16:creationId xmlns:a16="http://schemas.microsoft.com/office/drawing/2014/main" id="{5ACCED55-F53C-D24B-293A-07A60E921E7D}"/>
              </a:ext>
            </a:extLst>
          </p:cNvPr>
          <p:cNvCxnSpPr>
            <a:cxnSpLocks/>
            <a:stCxn id="2" idx="3"/>
            <a:endCxn id="8" idx="7"/>
          </p:cNvCxnSpPr>
          <p:nvPr/>
        </p:nvCxnSpPr>
        <p:spPr>
          <a:xfrm flipH="1">
            <a:off x="4118408" y="1688194"/>
            <a:ext cx="1665685" cy="574484"/>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2C7BAFC-ABAB-9013-B411-BD2E220C6206}"/>
              </a:ext>
            </a:extLst>
          </p:cNvPr>
          <p:cNvCxnSpPr>
            <a:cxnSpLocks/>
            <a:stCxn id="8" idx="3"/>
            <a:endCxn id="3" idx="0"/>
          </p:cNvCxnSpPr>
          <p:nvPr/>
        </p:nvCxnSpPr>
        <p:spPr>
          <a:xfrm flipH="1">
            <a:off x="2685444" y="2703689"/>
            <a:ext cx="991953" cy="8388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F323603-9E28-28DF-5A25-AD1BA2D6293F}"/>
              </a:ext>
            </a:extLst>
          </p:cNvPr>
          <p:cNvCxnSpPr>
            <a:cxnSpLocks/>
            <a:stCxn id="8" idx="5"/>
            <a:endCxn id="5" idx="0"/>
          </p:cNvCxnSpPr>
          <p:nvPr/>
        </p:nvCxnSpPr>
        <p:spPr>
          <a:xfrm>
            <a:off x="4118408" y="2703689"/>
            <a:ext cx="991955" cy="838805"/>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CC69F0BC-8EB5-92FC-2CC2-313FC66C64DF}"/>
              </a:ext>
            </a:extLst>
          </p:cNvPr>
          <p:cNvCxnSpPr>
            <a:cxnSpLocks/>
            <a:stCxn id="2" idx="5"/>
            <a:endCxn id="24" idx="1"/>
          </p:cNvCxnSpPr>
          <p:nvPr/>
        </p:nvCxnSpPr>
        <p:spPr>
          <a:xfrm>
            <a:off x="6225104" y="1688194"/>
            <a:ext cx="1853149" cy="574484"/>
          </a:xfrm>
          <a:prstGeom prst="line">
            <a:avLst/>
          </a:prstGeom>
          <a:ln w="3810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6256384B-A216-4814-4927-2EDCE8ECD6F3}"/>
              </a:ext>
            </a:extLst>
          </p:cNvPr>
          <p:cNvSpPr txBox="1"/>
          <p:nvPr/>
        </p:nvSpPr>
        <p:spPr>
          <a:xfrm>
            <a:off x="5006430" y="1223411"/>
            <a:ext cx="626197" cy="400110"/>
          </a:xfrm>
          <a:prstGeom prst="rect">
            <a:avLst/>
          </a:prstGeom>
          <a:noFill/>
        </p:spPr>
        <p:txBody>
          <a:bodyPr wrap="none" rtlCol="0">
            <a:spAutoFit/>
          </a:bodyPr>
          <a:lstStyle/>
          <a:p>
            <a:r>
              <a:rPr lang="en-US" sz="2000">
                <a:solidFill>
                  <a:srgbClr val="FF0000"/>
                </a:solidFill>
                <a:latin typeface="+mj-lt"/>
              </a:rPr>
              <a:t>Max</a:t>
            </a:r>
          </a:p>
        </p:txBody>
      </p:sp>
      <p:sp>
        <p:nvSpPr>
          <p:cNvPr id="18" name="TextBox 17">
            <a:extLst>
              <a:ext uri="{FF2B5EF4-FFF2-40B4-BE49-F238E27FC236}">
                <a16:creationId xmlns:a16="http://schemas.microsoft.com/office/drawing/2014/main" id="{5EC30B3E-5FDF-87AA-6F5C-309258CD489E}"/>
              </a:ext>
            </a:extLst>
          </p:cNvPr>
          <p:cNvSpPr txBox="1"/>
          <p:nvPr/>
        </p:nvSpPr>
        <p:spPr>
          <a:xfrm>
            <a:off x="2887471" y="2337025"/>
            <a:ext cx="590226" cy="400110"/>
          </a:xfrm>
          <a:prstGeom prst="rect">
            <a:avLst/>
          </a:prstGeom>
          <a:noFill/>
        </p:spPr>
        <p:txBody>
          <a:bodyPr wrap="none" rtlCol="0">
            <a:spAutoFit/>
          </a:bodyPr>
          <a:lstStyle/>
          <a:p>
            <a:r>
              <a:rPr lang="en-US" sz="2000">
                <a:solidFill>
                  <a:srgbClr val="FF0000"/>
                </a:solidFill>
                <a:latin typeface="+mj-lt"/>
              </a:rPr>
              <a:t>Min</a:t>
            </a:r>
          </a:p>
        </p:txBody>
      </p:sp>
      <p:sp>
        <p:nvSpPr>
          <p:cNvPr id="19" name="Speech Bubble: Rectangle with Corners Rounded 18">
            <a:extLst>
              <a:ext uri="{FF2B5EF4-FFF2-40B4-BE49-F238E27FC236}">
                <a16:creationId xmlns:a16="http://schemas.microsoft.com/office/drawing/2014/main" id="{B81A5447-1879-7E9C-5DB3-4A1D1D03BBAB}"/>
              </a:ext>
            </a:extLst>
          </p:cNvPr>
          <p:cNvSpPr/>
          <p:nvPr/>
        </p:nvSpPr>
        <p:spPr>
          <a:xfrm>
            <a:off x="6601313" y="836355"/>
            <a:ext cx="1385604" cy="784026"/>
          </a:xfrm>
          <a:prstGeom prst="wedgeRoundRectCallout">
            <a:avLst>
              <a:gd name="adj1" fmla="val -76886"/>
              <a:gd name="adj2" fmla="val 2395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20" name="Oval 19">
            <a:extLst>
              <a:ext uri="{FF2B5EF4-FFF2-40B4-BE49-F238E27FC236}">
                <a16:creationId xmlns:a16="http://schemas.microsoft.com/office/drawing/2014/main" id="{56E51A49-FB8B-FC52-F5D5-CDDA8E2CAEC9}"/>
              </a:ext>
            </a:extLst>
          </p:cNvPr>
          <p:cNvSpPr/>
          <p:nvPr/>
        </p:nvSpPr>
        <p:spPr>
          <a:xfrm>
            <a:off x="1970546"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-4</a:t>
            </a:r>
          </a:p>
        </p:txBody>
      </p:sp>
      <p:sp>
        <p:nvSpPr>
          <p:cNvPr id="21" name="Oval 20">
            <a:extLst>
              <a:ext uri="{FF2B5EF4-FFF2-40B4-BE49-F238E27FC236}">
                <a16:creationId xmlns:a16="http://schemas.microsoft.com/office/drawing/2014/main" id="{1D9D0F52-E392-E1E3-5C42-6089AE0197C1}"/>
              </a:ext>
            </a:extLst>
          </p:cNvPr>
          <p:cNvSpPr/>
          <p:nvPr/>
        </p:nvSpPr>
        <p:spPr>
          <a:xfrm>
            <a:off x="2776657"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2" name="Oval 21">
            <a:extLst>
              <a:ext uri="{FF2B5EF4-FFF2-40B4-BE49-F238E27FC236}">
                <a16:creationId xmlns:a16="http://schemas.microsoft.com/office/drawing/2014/main" id="{3543999F-C932-D5AA-1A50-DE3E848D0A01}"/>
              </a:ext>
            </a:extLst>
          </p:cNvPr>
          <p:cNvSpPr/>
          <p:nvPr/>
        </p:nvSpPr>
        <p:spPr>
          <a:xfrm>
            <a:off x="6774458"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23" name="Oval 22">
            <a:extLst>
              <a:ext uri="{FF2B5EF4-FFF2-40B4-BE49-F238E27FC236}">
                <a16:creationId xmlns:a16="http://schemas.microsoft.com/office/drawing/2014/main" id="{D79211C6-29B1-DFB1-6FF3-96BB0256DEAC}"/>
              </a:ext>
            </a:extLst>
          </p:cNvPr>
          <p:cNvSpPr/>
          <p:nvPr/>
        </p:nvSpPr>
        <p:spPr>
          <a:xfrm>
            <a:off x="9199377"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24" name="Oval 23">
            <a:extLst>
              <a:ext uri="{FF2B5EF4-FFF2-40B4-BE49-F238E27FC236}">
                <a16:creationId xmlns:a16="http://schemas.microsoft.com/office/drawing/2014/main" id="{7AFD99AC-CD8B-1E4D-D885-098C7168C05A}"/>
              </a:ext>
            </a:extLst>
          </p:cNvPr>
          <p:cNvSpPr/>
          <p:nvPr/>
        </p:nvSpPr>
        <p:spPr>
          <a:xfrm>
            <a:off x="7986917"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cxnSp>
        <p:nvCxnSpPr>
          <p:cNvPr id="25" name="Straight Connector 24">
            <a:extLst>
              <a:ext uri="{FF2B5EF4-FFF2-40B4-BE49-F238E27FC236}">
                <a16:creationId xmlns:a16="http://schemas.microsoft.com/office/drawing/2014/main" id="{8F7BBC1A-72FC-F778-9D3E-7A075AEE0313}"/>
              </a:ext>
            </a:extLst>
          </p:cNvPr>
          <p:cNvCxnSpPr>
            <a:cxnSpLocks/>
            <a:stCxn id="24" idx="3"/>
            <a:endCxn id="22" idx="0"/>
          </p:cNvCxnSpPr>
          <p:nvPr/>
        </p:nvCxnSpPr>
        <p:spPr>
          <a:xfrm flipH="1">
            <a:off x="7086300" y="2703689"/>
            <a:ext cx="991953" cy="838805"/>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0279C32-D4C0-6F84-0895-FCEB134CD78D}"/>
              </a:ext>
            </a:extLst>
          </p:cNvPr>
          <p:cNvCxnSpPr>
            <a:cxnSpLocks/>
            <a:stCxn id="24" idx="5"/>
            <a:endCxn id="23" idx="0"/>
          </p:cNvCxnSpPr>
          <p:nvPr/>
        </p:nvCxnSpPr>
        <p:spPr>
          <a:xfrm>
            <a:off x="8519264" y="2703689"/>
            <a:ext cx="991955" cy="838805"/>
          </a:xfrm>
          <a:prstGeom prst="line">
            <a:avLst/>
          </a:prstGeom>
          <a:ln w="38100"/>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8E9F1458-4F8B-EED9-5D3C-59058E2D27E4}"/>
              </a:ext>
            </a:extLst>
          </p:cNvPr>
          <p:cNvSpPr/>
          <p:nvPr/>
        </p:nvSpPr>
        <p:spPr>
          <a:xfrm>
            <a:off x="4406303"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8" name="Oval 27">
            <a:extLst>
              <a:ext uri="{FF2B5EF4-FFF2-40B4-BE49-F238E27FC236}">
                <a16:creationId xmlns:a16="http://schemas.microsoft.com/office/drawing/2014/main" id="{8C274565-7810-153A-F3EE-E9BC98E84999}"/>
              </a:ext>
            </a:extLst>
          </p:cNvPr>
          <p:cNvSpPr/>
          <p:nvPr/>
        </p:nvSpPr>
        <p:spPr>
          <a:xfrm>
            <a:off x="5212414"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9" name="Oval 28">
            <a:extLst>
              <a:ext uri="{FF2B5EF4-FFF2-40B4-BE49-F238E27FC236}">
                <a16:creationId xmlns:a16="http://schemas.microsoft.com/office/drawing/2014/main" id="{D73835C3-5E95-9DFF-C34C-6CCAF8BE98EB}"/>
              </a:ext>
            </a:extLst>
          </p:cNvPr>
          <p:cNvSpPr/>
          <p:nvPr/>
        </p:nvSpPr>
        <p:spPr>
          <a:xfrm>
            <a:off x="6371402"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0" name="Oval 29">
            <a:extLst>
              <a:ext uri="{FF2B5EF4-FFF2-40B4-BE49-F238E27FC236}">
                <a16:creationId xmlns:a16="http://schemas.microsoft.com/office/drawing/2014/main" id="{41910A88-6570-3548-2073-9851A7115AD1}"/>
              </a:ext>
            </a:extLst>
          </p:cNvPr>
          <p:cNvSpPr/>
          <p:nvPr/>
        </p:nvSpPr>
        <p:spPr>
          <a:xfrm>
            <a:off x="7177513"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1" name="Oval 30">
            <a:extLst>
              <a:ext uri="{FF2B5EF4-FFF2-40B4-BE49-F238E27FC236}">
                <a16:creationId xmlns:a16="http://schemas.microsoft.com/office/drawing/2014/main" id="{106EFFC5-DFE0-4A6C-FB13-3FE18F9BD32A}"/>
              </a:ext>
            </a:extLst>
          </p:cNvPr>
          <p:cNvSpPr/>
          <p:nvPr/>
        </p:nvSpPr>
        <p:spPr>
          <a:xfrm>
            <a:off x="8791660"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2" name="Oval 31">
            <a:extLst>
              <a:ext uri="{FF2B5EF4-FFF2-40B4-BE49-F238E27FC236}">
                <a16:creationId xmlns:a16="http://schemas.microsoft.com/office/drawing/2014/main" id="{88AE173E-88E5-1FC8-4D5A-3779AADEADF2}"/>
              </a:ext>
            </a:extLst>
          </p:cNvPr>
          <p:cNvSpPr/>
          <p:nvPr/>
        </p:nvSpPr>
        <p:spPr>
          <a:xfrm>
            <a:off x="9597771"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cxnSp>
        <p:nvCxnSpPr>
          <p:cNvPr id="33" name="Straight Connector 32">
            <a:extLst>
              <a:ext uri="{FF2B5EF4-FFF2-40B4-BE49-F238E27FC236}">
                <a16:creationId xmlns:a16="http://schemas.microsoft.com/office/drawing/2014/main" id="{E5ED5B3A-5D91-9C90-5B86-50DCAA4868B3}"/>
              </a:ext>
            </a:extLst>
          </p:cNvPr>
          <p:cNvCxnSpPr>
            <a:cxnSpLocks/>
            <a:stCxn id="3" idx="4"/>
            <a:endCxn id="20" idx="0"/>
          </p:cNvCxnSpPr>
          <p:nvPr/>
        </p:nvCxnSpPr>
        <p:spPr>
          <a:xfrm flipH="1">
            <a:off x="2282388" y="4166177"/>
            <a:ext cx="403056" cy="107917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10D1809-BF3A-AB98-B516-45D43D62B8F6}"/>
              </a:ext>
            </a:extLst>
          </p:cNvPr>
          <p:cNvCxnSpPr>
            <a:cxnSpLocks/>
            <a:stCxn id="21" idx="0"/>
            <a:endCxn id="3" idx="4"/>
          </p:cNvCxnSpPr>
          <p:nvPr/>
        </p:nvCxnSpPr>
        <p:spPr>
          <a:xfrm flipH="1" flipV="1">
            <a:off x="2685444" y="4166177"/>
            <a:ext cx="403055" cy="1083308"/>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E430D2D-D09D-8929-A317-1BB771DE2C18}"/>
              </a:ext>
            </a:extLst>
          </p:cNvPr>
          <p:cNvCxnSpPr>
            <a:cxnSpLocks/>
            <a:stCxn id="5" idx="4"/>
            <a:endCxn id="27" idx="0"/>
          </p:cNvCxnSpPr>
          <p:nvPr/>
        </p:nvCxnSpPr>
        <p:spPr>
          <a:xfrm flipH="1">
            <a:off x="4718145" y="4166177"/>
            <a:ext cx="392218"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FF263EA-3878-E247-8A93-FAAF7390CE23}"/>
              </a:ext>
            </a:extLst>
          </p:cNvPr>
          <p:cNvCxnSpPr>
            <a:cxnSpLocks/>
            <a:stCxn id="5" idx="4"/>
            <a:endCxn id="28" idx="0"/>
          </p:cNvCxnSpPr>
          <p:nvPr/>
        </p:nvCxnSpPr>
        <p:spPr>
          <a:xfrm>
            <a:off x="5110363" y="4166177"/>
            <a:ext cx="413893" cy="1083308"/>
          </a:xfrm>
          <a:prstGeom prst="line">
            <a:avLst/>
          </a:prstGeom>
          <a:ln w="3810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B229F26-CCA2-C8D7-5FFC-0056EF59F710}"/>
              </a:ext>
            </a:extLst>
          </p:cNvPr>
          <p:cNvCxnSpPr>
            <a:cxnSpLocks/>
            <a:stCxn id="22" idx="4"/>
            <a:endCxn id="29" idx="0"/>
          </p:cNvCxnSpPr>
          <p:nvPr/>
        </p:nvCxnSpPr>
        <p:spPr>
          <a:xfrm flipH="1">
            <a:off x="6683244" y="4166177"/>
            <a:ext cx="403056"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956218E2-0D39-9833-E98D-3B5630AB506D}"/>
              </a:ext>
            </a:extLst>
          </p:cNvPr>
          <p:cNvCxnSpPr>
            <a:cxnSpLocks/>
            <a:stCxn id="22" idx="4"/>
            <a:endCxn id="30" idx="0"/>
          </p:cNvCxnSpPr>
          <p:nvPr/>
        </p:nvCxnSpPr>
        <p:spPr>
          <a:xfrm>
            <a:off x="7086300" y="4166177"/>
            <a:ext cx="403055" cy="1083308"/>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A6CEB45-3A11-92DD-4D2A-54480E3ACFB0}"/>
              </a:ext>
            </a:extLst>
          </p:cNvPr>
          <p:cNvCxnSpPr>
            <a:cxnSpLocks/>
            <a:stCxn id="23" idx="4"/>
            <a:endCxn id="31" idx="0"/>
          </p:cNvCxnSpPr>
          <p:nvPr/>
        </p:nvCxnSpPr>
        <p:spPr>
          <a:xfrm flipH="1">
            <a:off x="9103502" y="4166177"/>
            <a:ext cx="407717"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6BBCFAB-E717-E8AB-3653-FAF779DF0207}"/>
              </a:ext>
            </a:extLst>
          </p:cNvPr>
          <p:cNvCxnSpPr>
            <a:cxnSpLocks/>
            <a:stCxn id="23" idx="4"/>
            <a:endCxn id="32" idx="0"/>
          </p:cNvCxnSpPr>
          <p:nvPr/>
        </p:nvCxnSpPr>
        <p:spPr>
          <a:xfrm>
            <a:off x="9511219" y="4166177"/>
            <a:ext cx="398394" cy="1083308"/>
          </a:xfrm>
          <a:prstGeom prst="line">
            <a:avLst/>
          </a:prstGeom>
          <a:ln w="38100"/>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DA105AD7-7C8C-268E-7172-232362FFD65F}"/>
              </a:ext>
            </a:extLst>
          </p:cNvPr>
          <p:cNvSpPr/>
          <p:nvPr/>
        </p:nvSpPr>
        <p:spPr>
          <a:xfrm>
            <a:off x="3378161" y="2957640"/>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9" name="Rectangle: Rounded Corners 8">
            <a:extLst>
              <a:ext uri="{FF2B5EF4-FFF2-40B4-BE49-F238E27FC236}">
                <a16:creationId xmlns:a16="http://schemas.microsoft.com/office/drawing/2014/main" id="{C64874D8-5940-5065-CE73-4CF69A9B8C3A}"/>
              </a:ext>
            </a:extLst>
          </p:cNvPr>
          <p:cNvSpPr/>
          <p:nvPr/>
        </p:nvSpPr>
        <p:spPr>
          <a:xfrm>
            <a:off x="2161039" y="4319926"/>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-4</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Tree>
    <p:extLst>
      <p:ext uri="{BB962C8B-B14F-4D97-AF65-F5344CB8AC3E}">
        <p14:creationId xmlns:p14="http://schemas.microsoft.com/office/powerpoint/2010/main" val="908356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FA720-7E1E-FA02-277F-7B704A8C2C8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52E965-5589-C77D-C5FB-96BF4EC90C71}"/>
              </a:ext>
            </a:extLst>
          </p:cNvPr>
          <p:cNvSpPr>
            <a:spLocks noGrp="1"/>
          </p:cNvSpPr>
          <p:nvPr>
            <p:ph type="sldNum" sz="quarter" idx="12"/>
          </p:nvPr>
        </p:nvSpPr>
        <p:spPr/>
        <p:txBody>
          <a:bodyPr/>
          <a:lstStyle/>
          <a:p>
            <a:r>
              <a:rPr lang="en-US"/>
              <a:t>21</a:t>
            </a:r>
          </a:p>
        </p:txBody>
      </p:sp>
      <p:cxnSp>
        <p:nvCxnSpPr>
          <p:cNvPr id="6" name="Straight Connector 5">
            <a:extLst>
              <a:ext uri="{FF2B5EF4-FFF2-40B4-BE49-F238E27FC236}">
                <a16:creationId xmlns:a16="http://schemas.microsoft.com/office/drawing/2014/main" id="{1D13279A-3C49-16C3-DA8A-62CA0C8FA507}"/>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AC31966B-04C9-5F1F-0147-EFB8658EA885}"/>
              </a:ext>
            </a:extLst>
          </p:cNvPr>
          <p:cNvSpPr txBox="1"/>
          <p:nvPr/>
        </p:nvSpPr>
        <p:spPr>
          <a:xfrm>
            <a:off x="1086505" y="107012"/>
            <a:ext cx="5354351"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Alpha-Beta Pruning</a:t>
            </a:r>
          </a:p>
        </p:txBody>
      </p:sp>
      <p:grpSp>
        <p:nvGrpSpPr>
          <p:cNvPr id="10" name="Graphic 2">
            <a:extLst>
              <a:ext uri="{FF2B5EF4-FFF2-40B4-BE49-F238E27FC236}">
                <a16:creationId xmlns:a16="http://schemas.microsoft.com/office/drawing/2014/main" id="{DD39BBBD-B5AF-EFEE-EDDE-76EA429D8198}"/>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C0CC7B20-A976-11FC-2D11-6D84F19FE998}"/>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1900">
                  <a:latin typeface="VNI-Thufap2" pitchFamily="2" charset="0"/>
                </a:rPr>
                <a:t>2.2</a:t>
              </a:r>
            </a:p>
          </p:txBody>
        </p:sp>
        <p:sp>
          <p:nvSpPr>
            <p:cNvPr id="12" name="Freeform: Shape 11">
              <a:extLst>
                <a:ext uri="{FF2B5EF4-FFF2-40B4-BE49-F238E27FC236}">
                  <a16:creationId xmlns:a16="http://schemas.microsoft.com/office/drawing/2014/main" id="{48F21270-139F-507E-6AA8-6626E343002F}"/>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2" name="Oval 1">
            <a:extLst>
              <a:ext uri="{FF2B5EF4-FFF2-40B4-BE49-F238E27FC236}">
                <a16:creationId xmlns:a16="http://schemas.microsoft.com/office/drawing/2014/main" id="{7F58BF8E-AF13-2434-F8EE-5B84B648EB2A}"/>
              </a:ext>
            </a:extLst>
          </p:cNvPr>
          <p:cNvSpPr/>
          <p:nvPr/>
        </p:nvSpPr>
        <p:spPr>
          <a:xfrm>
            <a:off x="5692757" y="1155847"/>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3" name="Oval 2">
            <a:extLst>
              <a:ext uri="{FF2B5EF4-FFF2-40B4-BE49-F238E27FC236}">
                <a16:creationId xmlns:a16="http://schemas.microsoft.com/office/drawing/2014/main" id="{C4A5AC65-6011-2CF4-015B-D3F607E3059C}"/>
              </a:ext>
            </a:extLst>
          </p:cNvPr>
          <p:cNvSpPr/>
          <p:nvPr/>
        </p:nvSpPr>
        <p:spPr>
          <a:xfrm>
            <a:off x="2373602"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5" name="Oval 4">
            <a:extLst>
              <a:ext uri="{FF2B5EF4-FFF2-40B4-BE49-F238E27FC236}">
                <a16:creationId xmlns:a16="http://schemas.microsoft.com/office/drawing/2014/main" id="{9690DFEB-5BFB-13E7-C3E8-BDEF18794CD7}"/>
              </a:ext>
            </a:extLst>
          </p:cNvPr>
          <p:cNvSpPr/>
          <p:nvPr/>
        </p:nvSpPr>
        <p:spPr>
          <a:xfrm>
            <a:off x="4798521"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8" name="Oval 7">
            <a:extLst>
              <a:ext uri="{FF2B5EF4-FFF2-40B4-BE49-F238E27FC236}">
                <a16:creationId xmlns:a16="http://schemas.microsoft.com/office/drawing/2014/main" id="{C644D379-840F-72C8-4F8F-2A634BEE0405}"/>
              </a:ext>
            </a:extLst>
          </p:cNvPr>
          <p:cNvSpPr/>
          <p:nvPr/>
        </p:nvSpPr>
        <p:spPr>
          <a:xfrm>
            <a:off x="3586061"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cxnSp>
        <p:nvCxnSpPr>
          <p:cNvPr id="13" name="Straight Connector 12">
            <a:extLst>
              <a:ext uri="{FF2B5EF4-FFF2-40B4-BE49-F238E27FC236}">
                <a16:creationId xmlns:a16="http://schemas.microsoft.com/office/drawing/2014/main" id="{5C8E5A35-0CB0-6671-E5B9-931D53D42AAB}"/>
              </a:ext>
            </a:extLst>
          </p:cNvPr>
          <p:cNvCxnSpPr>
            <a:cxnSpLocks/>
            <a:stCxn id="2" idx="3"/>
            <a:endCxn id="8" idx="7"/>
          </p:cNvCxnSpPr>
          <p:nvPr/>
        </p:nvCxnSpPr>
        <p:spPr>
          <a:xfrm flipH="1">
            <a:off x="4118408" y="1688194"/>
            <a:ext cx="1665685" cy="574484"/>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6BD7EAC3-4E73-EED5-5BD5-0D1734BDB655}"/>
              </a:ext>
            </a:extLst>
          </p:cNvPr>
          <p:cNvCxnSpPr>
            <a:cxnSpLocks/>
            <a:stCxn id="8" idx="3"/>
            <a:endCxn id="3" idx="0"/>
          </p:cNvCxnSpPr>
          <p:nvPr/>
        </p:nvCxnSpPr>
        <p:spPr>
          <a:xfrm flipH="1">
            <a:off x="2685444" y="2703689"/>
            <a:ext cx="991953" cy="8388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6D160B3-2C88-9BC1-F4A2-B711D8811DCD}"/>
              </a:ext>
            </a:extLst>
          </p:cNvPr>
          <p:cNvCxnSpPr>
            <a:cxnSpLocks/>
            <a:stCxn id="8" idx="5"/>
            <a:endCxn id="5" idx="0"/>
          </p:cNvCxnSpPr>
          <p:nvPr/>
        </p:nvCxnSpPr>
        <p:spPr>
          <a:xfrm>
            <a:off x="4118408" y="2703689"/>
            <a:ext cx="991955" cy="838805"/>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3E9C0CC-CA62-7708-B5C0-006A89BC60F1}"/>
              </a:ext>
            </a:extLst>
          </p:cNvPr>
          <p:cNvCxnSpPr>
            <a:cxnSpLocks/>
            <a:stCxn id="2" idx="5"/>
            <a:endCxn id="24" idx="1"/>
          </p:cNvCxnSpPr>
          <p:nvPr/>
        </p:nvCxnSpPr>
        <p:spPr>
          <a:xfrm>
            <a:off x="6225104" y="1688194"/>
            <a:ext cx="1853149" cy="574484"/>
          </a:xfrm>
          <a:prstGeom prst="line">
            <a:avLst/>
          </a:prstGeom>
          <a:ln w="3810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EB01156-401F-569C-EB8F-208E111C067B}"/>
              </a:ext>
            </a:extLst>
          </p:cNvPr>
          <p:cNvSpPr txBox="1"/>
          <p:nvPr/>
        </p:nvSpPr>
        <p:spPr>
          <a:xfrm>
            <a:off x="5006430" y="1223411"/>
            <a:ext cx="626197" cy="400110"/>
          </a:xfrm>
          <a:prstGeom prst="rect">
            <a:avLst/>
          </a:prstGeom>
          <a:noFill/>
        </p:spPr>
        <p:txBody>
          <a:bodyPr wrap="none" rtlCol="0">
            <a:spAutoFit/>
          </a:bodyPr>
          <a:lstStyle/>
          <a:p>
            <a:r>
              <a:rPr lang="en-US" sz="2000">
                <a:solidFill>
                  <a:srgbClr val="FF0000"/>
                </a:solidFill>
                <a:latin typeface="+mj-lt"/>
              </a:rPr>
              <a:t>Max</a:t>
            </a:r>
          </a:p>
        </p:txBody>
      </p:sp>
      <p:sp>
        <p:nvSpPr>
          <p:cNvPr id="18" name="TextBox 17">
            <a:extLst>
              <a:ext uri="{FF2B5EF4-FFF2-40B4-BE49-F238E27FC236}">
                <a16:creationId xmlns:a16="http://schemas.microsoft.com/office/drawing/2014/main" id="{ECC4D218-75BA-E120-7146-4417F37EE852}"/>
              </a:ext>
            </a:extLst>
          </p:cNvPr>
          <p:cNvSpPr txBox="1"/>
          <p:nvPr/>
        </p:nvSpPr>
        <p:spPr>
          <a:xfrm>
            <a:off x="2887471" y="2337025"/>
            <a:ext cx="590226" cy="400110"/>
          </a:xfrm>
          <a:prstGeom prst="rect">
            <a:avLst/>
          </a:prstGeom>
          <a:noFill/>
        </p:spPr>
        <p:txBody>
          <a:bodyPr wrap="none" rtlCol="0">
            <a:spAutoFit/>
          </a:bodyPr>
          <a:lstStyle/>
          <a:p>
            <a:r>
              <a:rPr lang="en-US" sz="2000">
                <a:solidFill>
                  <a:srgbClr val="FF0000"/>
                </a:solidFill>
                <a:latin typeface="+mj-lt"/>
              </a:rPr>
              <a:t>Min</a:t>
            </a:r>
          </a:p>
        </p:txBody>
      </p:sp>
      <p:sp>
        <p:nvSpPr>
          <p:cNvPr id="19" name="Speech Bubble: Rectangle with Corners Rounded 18">
            <a:extLst>
              <a:ext uri="{FF2B5EF4-FFF2-40B4-BE49-F238E27FC236}">
                <a16:creationId xmlns:a16="http://schemas.microsoft.com/office/drawing/2014/main" id="{4261B97B-BAF5-C8F0-E7F3-DC4B92B34935}"/>
              </a:ext>
            </a:extLst>
          </p:cNvPr>
          <p:cNvSpPr/>
          <p:nvPr/>
        </p:nvSpPr>
        <p:spPr>
          <a:xfrm>
            <a:off x="6601313" y="836355"/>
            <a:ext cx="1385604" cy="784026"/>
          </a:xfrm>
          <a:prstGeom prst="wedgeRoundRectCallout">
            <a:avLst>
              <a:gd name="adj1" fmla="val -76886"/>
              <a:gd name="adj2" fmla="val 2395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20" name="Oval 19">
            <a:extLst>
              <a:ext uri="{FF2B5EF4-FFF2-40B4-BE49-F238E27FC236}">
                <a16:creationId xmlns:a16="http://schemas.microsoft.com/office/drawing/2014/main" id="{2A11A5D4-4AB1-122D-FC03-AEC8E783A4AA}"/>
              </a:ext>
            </a:extLst>
          </p:cNvPr>
          <p:cNvSpPr/>
          <p:nvPr/>
        </p:nvSpPr>
        <p:spPr>
          <a:xfrm>
            <a:off x="1970546"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-4</a:t>
            </a:r>
          </a:p>
        </p:txBody>
      </p:sp>
      <p:sp>
        <p:nvSpPr>
          <p:cNvPr id="21" name="Oval 20">
            <a:extLst>
              <a:ext uri="{FF2B5EF4-FFF2-40B4-BE49-F238E27FC236}">
                <a16:creationId xmlns:a16="http://schemas.microsoft.com/office/drawing/2014/main" id="{4D2FEC4B-CC33-1B16-F7A1-9ECCB24DFCD3}"/>
              </a:ext>
            </a:extLst>
          </p:cNvPr>
          <p:cNvSpPr/>
          <p:nvPr/>
        </p:nvSpPr>
        <p:spPr>
          <a:xfrm>
            <a:off x="2776657"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3</a:t>
            </a:r>
          </a:p>
        </p:txBody>
      </p:sp>
      <p:sp>
        <p:nvSpPr>
          <p:cNvPr id="22" name="Oval 21">
            <a:extLst>
              <a:ext uri="{FF2B5EF4-FFF2-40B4-BE49-F238E27FC236}">
                <a16:creationId xmlns:a16="http://schemas.microsoft.com/office/drawing/2014/main" id="{103CCF45-ACA9-9182-14A8-70CB3DFE07A4}"/>
              </a:ext>
            </a:extLst>
          </p:cNvPr>
          <p:cNvSpPr/>
          <p:nvPr/>
        </p:nvSpPr>
        <p:spPr>
          <a:xfrm>
            <a:off x="6774458"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23" name="Oval 22">
            <a:extLst>
              <a:ext uri="{FF2B5EF4-FFF2-40B4-BE49-F238E27FC236}">
                <a16:creationId xmlns:a16="http://schemas.microsoft.com/office/drawing/2014/main" id="{12E34E41-1BC0-742E-C71A-A8A878780893}"/>
              </a:ext>
            </a:extLst>
          </p:cNvPr>
          <p:cNvSpPr/>
          <p:nvPr/>
        </p:nvSpPr>
        <p:spPr>
          <a:xfrm>
            <a:off x="9199377"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24" name="Oval 23">
            <a:extLst>
              <a:ext uri="{FF2B5EF4-FFF2-40B4-BE49-F238E27FC236}">
                <a16:creationId xmlns:a16="http://schemas.microsoft.com/office/drawing/2014/main" id="{3C4F364E-6141-A78B-2AE2-751A912B8065}"/>
              </a:ext>
            </a:extLst>
          </p:cNvPr>
          <p:cNvSpPr/>
          <p:nvPr/>
        </p:nvSpPr>
        <p:spPr>
          <a:xfrm>
            <a:off x="7986917"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cxnSp>
        <p:nvCxnSpPr>
          <p:cNvPr id="25" name="Straight Connector 24">
            <a:extLst>
              <a:ext uri="{FF2B5EF4-FFF2-40B4-BE49-F238E27FC236}">
                <a16:creationId xmlns:a16="http://schemas.microsoft.com/office/drawing/2014/main" id="{BAB4B5D9-8A5F-F620-2FFC-6605CCEFB012}"/>
              </a:ext>
            </a:extLst>
          </p:cNvPr>
          <p:cNvCxnSpPr>
            <a:cxnSpLocks/>
            <a:stCxn id="24" idx="3"/>
            <a:endCxn id="22" idx="0"/>
          </p:cNvCxnSpPr>
          <p:nvPr/>
        </p:nvCxnSpPr>
        <p:spPr>
          <a:xfrm flipH="1">
            <a:off x="7086300" y="2703689"/>
            <a:ext cx="991953" cy="838805"/>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362169F2-E71D-7DC2-DFC2-377188A6743D}"/>
              </a:ext>
            </a:extLst>
          </p:cNvPr>
          <p:cNvCxnSpPr>
            <a:cxnSpLocks/>
            <a:stCxn id="24" idx="5"/>
            <a:endCxn id="23" idx="0"/>
          </p:cNvCxnSpPr>
          <p:nvPr/>
        </p:nvCxnSpPr>
        <p:spPr>
          <a:xfrm>
            <a:off x="8519264" y="2703689"/>
            <a:ext cx="991955" cy="838805"/>
          </a:xfrm>
          <a:prstGeom prst="line">
            <a:avLst/>
          </a:prstGeom>
          <a:ln w="38100"/>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C374A0EA-22F5-026C-36DB-AB2E7F091013}"/>
              </a:ext>
            </a:extLst>
          </p:cNvPr>
          <p:cNvSpPr/>
          <p:nvPr/>
        </p:nvSpPr>
        <p:spPr>
          <a:xfrm>
            <a:off x="4406303"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8" name="Oval 27">
            <a:extLst>
              <a:ext uri="{FF2B5EF4-FFF2-40B4-BE49-F238E27FC236}">
                <a16:creationId xmlns:a16="http://schemas.microsoft.com/office/drawing/2014/main" id="{592CF669-64C2-6E60-AE22-9F1F50D617FE}"/>
              </a:ext>
            </a:extLst>
          </p:cNvPr>
          <p:cNvSpPr/>
          <p:nvPr/>
        </p:nvSpPr>
        <p:spPr>
          <a:xfrm>
            <a:off x="5212414"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9" name="Oval 28">
            <a:extLst>
              <a:ext uri="{FF2B5EF4-FFF2-40B4-BE49-F238E27FC236}">
                <a16:creationId xmlns:a16="http://schemas.microsoft.com/office/drawing/2014/main" id="{5C661ED7-722F-3AC8-10A3-0D1085BB273F}"/>
              </a:ext>
            </a:extLst>
          </p:cNvPr>
          <p:cNvSpPr/>
          <p:nvPr/>
        </p:nvSpPr>
        <p:spPr>
          <a:xfrm>
            <a:off x="6371402"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0" name="Oval 29">
            <a:extLst>
              <a:ext uri="{FF2B5EF4-FFF2-40B4-BE49-F238E27FC236}">
                <a16:creationId xmlns:a16="http://schemas.microsoft.com/office/drawing/2014/main" id="{8B868A59-C28E-36FC-E6BE-440C0FAB42E6}"/>
              </a:ext>
            </a:extLst>
          </p:cNvPr>
          <p:cNvSpPr/>
          <p:nvPr/>
        </p:nvSpPr>
        <p:spPr>
          <a:xfrm>
            <a:off x="7177513"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1" name="Oval 30">
            <a:extLst>
              <a:ext uri="{FF2B5EF4-FFF2-40B4-BE49-F238E27FC236}">
                <a16:creationId xmlns:a16="http://schemas.microsoft.com/office/drawing/2014/main" id="{0792BA68-40C8-9BB1-5B6C-C0B949063F13}"/>
              </a:ext>
            </a:extLst>
          </p:cNvPr>
          <p:cNvSpPr/>
          <p:nvPr/>
        </p:nvSpPr>
        <p:spPr>
          <a:xfrm>
            <a:off x="8791660"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2" name="Oval 31">
            <a:extLst>
              <a:ext uri="{FF2B5EF4-FFF2-40B4-BE49-F238E27FC236}">
                <a16:creationId xmlns:a16="http://schemas.microsoft.com/office/drawing/2014/main" id="{D3D7C950-2BDC-713C-C7EE-3F7244DC002C}"/>
              </a:ext>
            </a:extLst>
          </p:cNvPr>
          <p:cNvSpPr/>
          <p:nvPr/>
        </p:nvSpPr>
        <p:spPr>
          <a:xfrm>
            <a:off x="9597771"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cxnSp>
        <p:nvCxnSpPr>
          <p:cNvPr id="33" name="Straight Connector 32">
            <a:extLst>
              <a:ext uri="{FF2B5EF4-FFF2-40B4-BE49-F238E27FC236}">
                <a16:creationId xmlns:a16="http://schemas.microsoft.com/office/drawing/2014/main" id="{B5393E56-3DA3-1258-B144-B824181EFD75}"/>
              </a:ext>
            </a:extLst>
          </p:cNvPr>
          <p:cNvCxnSpPr>
            <a:cxnSpLocks/>
            <a:stCxn id="3" idx="4"/>
            <a:endCxn id="20" idx="0"/>
          </p:cNvCxnSpPr>
          <p:nvPr/>
        </p:nvCxnSpPr>
        <p:spPr>
          <a:xfrm flipH="1">
            <a:off x="2282388" y="4166177"/>
            <a:ext cx="403056" cy="107917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AD219F2A-51E3-FC4D-1C84-1E487435620E}"/>
              </a:ext>
            </a:extLst>
          </p:cNvPr>
          <p:cNvCxnSpPr>
            <a:cxnSpLocks/>
            <a:stCxn id="21" idx="0"/>
            <a:endCxn id="3" idx="4"/>
          </p:cNvCxnSpPr>
          <p:nvPr/>
        </p:nvCxnSpPr>
        <p:spPr>
          <a:xfrm flipH="1" flipV="1">
            <a:off x="2685444" y="4166177"/>
            <a:ext cx="403055" cy="1083308"/>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38A969A-210C-346F-D591-8E7995FC69E4}"/>
              </a:ext>
            </a:extLst>
          </p:cNvPr>
          <p:cNvCxnSpPr>
            <a:cxnSpLocks/>
            <a:stCxn id="5" idx="4"/>
            <a:endCxn id="27" idx="0"/>
          </p:cNvCxnSpPr>
          <p:nvPr/>
        </p:nvCxnSpPr>
        <p:spPr>
          <a:xfrm flipH="1">
            <a:off x="4718145" y="4166177"/>
            <a:ext cx="392218"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BFE78A-F1A0-AB72-D744-97A4772F87A9}"/>
              </a:ext>
            </a:extLst>
          </p:cNvPr>
          <p:cNvCxnSpPr>
            <a:cxnSpLocks/>
            <a:stCxn id="5" idx="4"/>
            <a:endCxn id="28" idx="0"/>
          </p:cNvCxnSpPr>
          <p:nvPr/>
        </p:nvCxnSpPr>
        <p:spPr>
          <a:xfrm>
            <a:off x="5110363" y="4166177"/>
            <a:ext cx="413893" cy="1083308"/>
          </a:xfrm>
          <a:prstGeom prst="line">
            <a:avLst/>
          </a:prstGeom>
          <a:ln w="3810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69B715A-FB4D-4405-8DD1-A488087F0AEC}"/>
              </a:ext>
            </a:extLst>
          </p:cNvPr>
          <p:cNvCxnSpPr>
            <a:cxnSpLocks/>
            <a:stCxn id="22" idx="4"/>
            <a:endCxn id="29" idx="0"/>
          </p:cNvCxnSpPr>
          <p:nvPr/>
        </p:nvCxnSpPr>
        <p:spPr>
          <a:xfrm flipH="1">
            <a:off x="6683244" y="4166177"/>
            <a:ext cx="403056"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A38F135F-C2B3-B829-607B-A023A7AA69D9}"/>
              </a:ext>
            </a:extLst>
          </p:cNvPr>
          <p:cNvCxnSpPr>
            <a:cxnSpLocks/>
            <a:stCxn id="22" idx="4"/>
            <a:endCxn id="30" idx="0"/>
          </p:cNvCxnSpPr>
          <p:nvPr/>
        </p:nvCxnSpPr>
        <p:spPr>
          <a:xfrm>
            <a:off x="7086300" y="4166177"/>
            <a:ext cx="403055" cy="1083308"/>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1256AE77-5316-B863-9B13-8DCFE6277E82}"/>
              </a:ext>
            </a:extLst>
          </p:cNvPr>
          <p:cNvCxnSpPr>
            <a:cxnSpLocks/>
            <a:stCxn id="23" idx="4"/>
            <a:endCxn id="31" idx="0"/>
          </p:cNvCxnSpPr>
          <p:nvPr/>
        </p:nvCxnSpPr>
        <p:spPr>
          <a:xfrm flipH="1">
            <a:off x="9103502" y="4166177"/>
            <a:ext cx="407717"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0591CC4B-DE16-B0B4-9452-922D3D7EB6A2}"/>
              </a:ext>
            </a:extLst>
          </p:cNvPr>
          <p:cNvCxnSpPr>
            <a:cxnSpLocks/>
            <a:stCxn id="23" idx="4"/>
            <a:endCxn id="32" idx="0"/>
          </p:cNvCxnSpPr>
          <p:nvPr/>
        </p:nvCxnSpPr>
        <p:spPr>
          <a:xfrm>
            <a:off x="9511219" y="4166177"/>
            <a:ext cx="398394" cy="1083308"/>
          </a:xfrm>
          <a:prstGeom prst="line">
            <a:avLst/>
          </a:prstGeom>
          <a:ln w="38100"/>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54F5C241-F25C-1B26-6596-F9ED77E76697}"/>
              </a:ext>
            </a:extLst>
          </p:cNvPr>
          <p:cNvSpPr/>
          <p:nvPr/>
        </p:nvSpPr>
        <p:spPr>
          <a:xfrm>
            <a:off x="3378161" y="2957640"/>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9" name="Rectangle: Rounded Corners 8">
            <a:extLst>
              <a:ext uri="{FF2B5EF4-FFF2-40B4-BE49-F238E27FC236}">
                <a16:creationId xmlns:a16="http://schemas.microsoft.com/office/drawing/2014/main" id="{25064AA0-7A02-72BA-BC55-A958E820278E}"/>
              </a:ext>
            </a:extLst>
          </p:cNvPr>
          <p:cNvSpPr/>
          <p:nvPr/>
        </p:nvSpPr>
        <p:spPr>
          <a:xfrm>
            <a:off x="2161039" y="4319926"/>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-4</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Tree>
    <p:extLst>
      <p:ext uri="{BB962C8B-B14F-4D97-AF65-F5344CB8AC3E}">
        <p14:creationId xmlns:p14="http://schemas.microsoft.com/office/powerpoint/2010/main" val="3153266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83A01-CF6C-0232-5813-659B629DD3C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B5D9F0-D2BD-3752-C9D6-05E9F287E25B}"/>
              </a:ext>
            </a:extLst>
          </p:cNvPr>
          <p:cNvSpPr>
            <a:spLocks noGrp="1"/>
          </p:cNvSpPr>
          <p:nvPr>
            <p:ph type="sldNum" sz="quarter" idx="12"/>
          </p:nvPr>
        </p:nvSpPr>
        <p:spPr/>
        <p:txBody>
          <a:bodyPr/>
          <a:lstStyle/>
          <a:p>
            <a:r>
              <a:rPr lang="en-US"/>
              <a:t>22</a:t>
            </a:r>
          </a:p>
        </p:txBody>
      </p:sp>
      <p:cxnSp>
        <p:nvCxnSpPr>
          <p:cNvPr id="6" name="Straight Connector 5">
            <a:extLst>
              <a:ext uri="{FF2B5EF4-FFF2-40B4-BE49-F238E27FC236}">
                <a16:creationId xmlns:a16="http://schemas.microsoft.com/office/drawing/2014/main" id="{B683D56D-ECD2-978F-B75D-6EFDFA452744}"/>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2ECD0A0-99C6-82B1-3B65-FA1890C2BCC4}"/>
              </a:ext>
            </a:extLst>
          </p:cNvPr>
          <p:cNvSpPr txBox="1"/>
          <p:nvPr/>
        </p:nvSpPr>
        <p:spPr>
          <a:xfrm>
            <a:off x="1086505" y="107012"/>
            <a:ext cx="5354351"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Alpha-Beta Pruning</a:t>
            </a:r>
          </a:p>
        </p:txBody>
      </p:sp>
      <p:grpSp>
        <p:nvGrpSpPr>
          <p:cNvPr id="10" name="Graphic 2">
            <a:extLst>
              <a:ext uri="{FF2B5EF4-FFF2-40B4-BE49-F238E27FC236}">
                <a16:creationId xmlns:a16="http://schemas.microsoft.com/office/drawing/2014/main" id="{A7A6AF29-12E8-053B-4DFD-468863B3AAF1}"/>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202BBE21-40A9-B257-9E12-E552EF69295E}"/>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1900">
                  <a:latin typeface="VNI-Thufap2" pitchFamily="2" charset="0"/>
                </a:rPr>
                <a:t>2.2</a:t>
              </a:r>
            </a:p>
          </p:txBody>
        </p:sp>
        <p:sp>
          <p:nvSpPr>
            <p:cNvPr id="12" name="Freeform: Shape 11">
              <a:extLst>
                <a:ext uri="{FF2B5EF4-FFF2-40B4-BE49-F238E27FC236}">
                  <a16:creationId xmlns:a16="http://schemas.microsoft.com/office/drawing/2014/main" id="{50541AC9-4BB5-9981-0191-FDFBB0D87ABE}"/>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2" name="Oval 1">
            <a:extLst>
              <a:ext uri="{FF2B5EF4-FFF2-40B4-BE49-F238E27FC236}">
                <a16:creationId xmlns:a16="http://schemas.microsoft.com/office/drawing/2014/main" id="{A0478E5B-1882-70D6-0438-EDAE961C8EAF}"/>
              </a:ext>
            </a:extLst>
          </p:cNvPr>
          <p:cNvSpPr/>
          <p:nvPr/>
        </p:nvSpPr>
        <p:spPr>
          <a:xfrm>
            <a:off x="5692757" y="1155847"/>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3" name="Oval 2">
            <a:extLst>
              <a:ext uri="{FF2B5EF4-FFF2-40B4-BE49-F238E27FC236}">
                <a16:creationId xmlns:a16="http://schemas.microsoft.com/office/drawing/2014/main" id="{491719A4-F7F6-8FD5-0986-C1447C6D8DB1}"/>
              </a:ext>
            </a:extLst>
          </p:cNvPr>
          <p:cNvSpPr/>
          <p:nvPr/>
        </p:nvSpPr>
        <p:spPr>
          <a:xfrm>
            <a:off x="2373602"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3</a:t>
            </a:r>
          </a:p>
        </p:txBody>
      </p:sp>
      <p:sp>
        <p:nvSpPr>
          <p:cNvPr id="5" name="Oval 4">
            <a:extLst>
              <a:ext uri="{FF2B5EF4-FFF2-40B4-BE49-F238E27FC236}">
                <a16:creationId xmlns:a16="http://schemas.microsoft.com/office/drawing/2014/main" id="{B925530E-B9BE-C0E6-FF8E-DF1AFE8CDED2}"/>
              </a:ext>
            </a:extLst>
          </p:cNvPr>
          <p:cNvSpPr/>
          <p:nvPr/>
        </p:nvSpPr>
        <p:spPr>
          <a:xfrm>
            <a:off x="4798521"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8" name="Oval 7">
            <a:extLst>
              <a:ext uri="{FF2B5EF4-FFF2-40B4-BE49-F238E27FC236}">
                <a16:creationId xmlns:a16="http://schemas.microsoft.com/office/drawing/2014/main" id="{EEBC628B-C1D9-AB67-345C-11F66BD26457}"/>
              </a:ext>
            </a:extLst>
          </p:cNvPr>
          <p:cNvSpPr/>
          <p:nvPr/>
        </p:nvSpPr>
        <p:spPr>
          <a:xfrm>
            <a:off x="3586061"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cxnSp>
        <p:nvCxnSpPr>
          <p:cNvPr id="13" name="Straight Connector 12">
            <a:extLst>
              <a:ext uri="{FF2B5EF4-FFF2-40B4-BE49-F238E27FC236}">
                <a16:creationId xmlns:a16="http://schemas.microsoft.com/office/drawing/2014/main" id="{6EDF3152-411B-F3FD-6C00-8AC1876DFBF7}"/>
              </a:ext>
            </a:extLst>
          </p:cNvPr>
          <p:cNvCxnSpPr>
            <a:cxnSpLocks/>
            <a:stCxn id="2" idx="3"/>
            <a:endCxn id="8" idx="7"/>
          </p:cNvCxnSpPr>
          <p:nvPr/>
        </p:nvCxnSpPr>
        <p:spPr>
          <a:xfrm flipH="1">
            <a:off x="4118408" y="1688194"/>
            <a:ext cx="1665685" cy="574484"/>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8B9B48A-2AF5-3EE5-4309-A1F487ACF565}"/>
              </a:ext>
            </a:extLst>
          </p:cNvPr>
          <p:cNvCxnSpPr>
            <a:cxnSpLocks/>
            <a:stCxn id="8" idx="3"/>
            <a:endCxn id="3" idx="0"/>
          </p:cNvCxnSpPr>
          <p:nvPr/>
        </p:nvCxnSpPr>
        <p:spPr>
          <a:xfrm flipH="1">
            <a:off x="2685444" y="2703689"/>
            <a:ext cx="991953" cy="8388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576AD19-68EE-F049-84FA-C5FAECB2186B}"/>
              </a:ext>
            </a:extLst>
          </p:cNvPr>
          <p:cNvCxnSpPr>
            <a:cxnSpLocks/>
            <a:stCxn id="8" idx="5"/>
            <a:endCxn id="5" idx="0"/>
          </p:cNvCxnSpPr>
          <p:nvPr/>
        </p:nvCxnSpPr>
        <p:spPr>
          <a:xfrm>
            <a:off x="4118408" y="2703689"/>
            <a:ext cx="991955" cy="838805"/>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3295709D-6F74-1835-94E5-67E08B6E3CFA}"/>
              </a:ext>
            </a:extLst>
          </p:cNvPr>
          <p:cNvCxnSpPr>
            <a:cxnSpLocks/>
            <a:stCxn id="2" idx="5"/>
            <a:endCxn id="24" idx="1"/>
          </p:cNvCxnSpPr>
          <p:nvPr/>
        </p:nvCxnSpPr>
        <p:spPr>
          <a:xfrm>
            <a:off x="6225104" y="1688194"/>
            <a:ext cx="1853149" cy="574484"/>
          </a:xfrm>
          <a:prstGeom prst="line">
            <a:avLst/>
          </a:prstGeom>
          <a:ln w="3810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20F9AC75-C75F-C508-7EF2-234C84275FD7}"/>
              </a:ext>
            </a:extLst>
          </p:cNvPr>
          <p:cNvSpPr txBox="1"/>
          <p:nvPr/>
        </p:nvSpPr>
        <p:spPr>
          <a:xfrm>
            <a:off x="5006430" y="1223411"/>
            <a:ext cx="626197" cy="400110"/>
          </a:xfrm>
          <a:prstGeom prst="rect">
            <a:avLst/>
          </a:prstGeom>
          <a:noFill/>
        </p:spPr>
        <p:txBody>
          <a:bodyPr wrap="none" rtlCol="0">
            <a:spAutoFit/>
          </a:bodyPr>
          <a:lstStyle/>
          <a:p>
            <a:r>
              <a:rPr lang="en-US" sz="2000">
                <a:solidFill>
                  <a:srgbClr val="FF0000"/>
                </a:solidFill>
                <a:latin typeface="+mj-lt"/>
              </a:rPr>
              <a:t>Max</a:t>
            </a:r>
          </a:p>
        </p:txBody>
      </p:sp>
      <p:sp>
        <p:nvSpPr>
          <p:cNvPr id="18" name="TextBox 17">
            <a:extLst>
              <a:ext uri="{FF2B5EF4-FFF2-40B4-BE49-F238E27FC236}">
                <a16:creationId xmlns:a16="http://schemas.microsoft.com/office/drawing/2014/main" id="{DC49EA16-75F5-0550-1F1A-182777438354}"/>
              </a:ext>
            </a:extLst>
          </p:cNvPr>
          <p:cNvSpPr txBox="1"/>
          <p:nvPr/>
        </p:nvSpPr>
        <p:spPr>
          <a:xfrm>
            <a:off x="2887471" y="2337025"/>
            <a:ext cx="590226" cy="400110"/>
          </a:xfrm>
          <a:prstGeom prst="rect">
            <a:avLst/>
          </a:prstGeom>
          <a:noFill/>
        </p:spPr>
        <p:txBody>
          <a:bodyPr wrap="none" rtlCol="0">
            <a:spAutoFit/>
          </a:bodyPr>
          <a:lstStyle/>
          <a:p>
            <a:r>
              <a:rPr lang="en-US" sz="2000">
                <a:solidFill>
                  <a:srgbClr val="FF0000"/>
                </a:solidFill>
                <a:latin typeface="+mj-lt"/>
              </a:rPr>
              <a:t>Min</a:t>
            </a:r>
          </a:p>
        </p:txBody>
      </p:sp>
      <p:sp>
        <p:nvSpPr>
          <p:cNvPr id="19" name="Speech Bubble: Rectangle with Corners Rounded 18">
            <a:extLst>
              <a:ext uri="{FF2B5EF4-FFF2-40B4-BE49-F238E27FC236}">
                <a16:creationId xmlns:a16="http://schemas.microsoft.com/office/drawing/2014/main" id="{D77675D6-10D0-3463-993B-BF0B13FFE881}"/>
              </a:ext>
            </a:extLst>
          </p:cNvPr>
          <p:cNvSpPr/>
          <p:nvPr/>
        </p:nvSpPr>
        <p:spPr>
          <a:xfrm>
            <a:off x="6601313" y="836355"/>
            <a:ext cx="1385604" cy="784026"/>
          </a:xfrm>
          <a:prstGeom prst="wedgeRoundRectCallout">
            <a:avLst>
              <a:gd name="adj1" fmla="val -76886"/>
              <a:gd name="adj2" fmla="val 2395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20" name="Oval 19">
            <a:extLst>
              <a:ext uri="{FF2B5EF4-FFF2-40B4-BE49-F238E27FC236}">
                <a16:creationId xmlns:a16="http://schemas.microsoft.com/office/drawing/2014/main" id="{9EAC602A-64CD-2421-3380-BD0B3F2F543E}"/>
              </a:ext>
            </a:extLst>
          </p:cNvPr>
          <p:cNvSpPr/>
          <p:nvPr/>
        </p:nvSpPr>
        <p:spPr>
          <a:xfrm>
            <a:off x="1970546"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-4</a:t>
            </a:r>
          </a:p>
        </p:txBody>
      </p:sp>
      <p:sp>
        <p:nvSpPr>
          <p:cNvPr id="21" name="Oval 20">
            <a:extLst>
              <a:ext uri="{FF2B5EF4-FFF2-40B4-BE49-F238E27FC236}">
                <a16:creationId xmlns:a16="http://schemas.microsoft.com/office/drawing/2014/main" id="{E4E85A56-9DFF-F09A-4262-5A04ABFF4175}"/>
              </a:ext>
            </a:extLst>
          </p:cNvPr>
          <p:cNvSpPr/>
          <p:nvPr/>
        </p:nvSpPr>
        <p:spPr>
          <a:xfrm>
            <a:off x="2776657"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3</a:t>
            </a:r>
          </a:p>
        </p:txBody>
      </p:sp>
      <p:sp>
        <p:nvSpPr>
          <p:cNvPr id="22" name="Oval 21">
            <a:extLst>
              <a:ext uri="{FF2B5EF4-FFF2-40B4-BE49-F238E27FC236}">
                <a16:creationId xmlns:a16="http://schemas.microsoft.com/office/drawing/2014/main" id="{8FB73BE5-07C1-DAC2-3B1B-C15825D240EA}"/>
              </a:ext>
            </a:extLst>
          </p:cNvPr>
          <p:cNvSpPr/>
          <p:nvPr/>
        </p:nvSpPr>
        <p:spPr>
          <a:xfrm>
            <a:off x="6774458"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23" name="Oval 22">
            <a:extLst>
              <a:ext uri="{FF2B5EF4-FFF2-40B4-BE49-F238E27FC236}">
                <a16:creationId xmlns:a16="http://schemas.microsoft.com/office/drawing/2014/main" id="{7470405B-261A-527E-02FD-E3FACE1CC0DB}"/>
              </a:ext>
            </a:extLst>
          </p:cNvPr>
          <p:cNvSpPr/>
          <p:nvPr/>
        </p:nvSpPr>
        <p:spPr>
          <a:xfrm>
            <a:off x="9199377"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24" name="Oval 23">
            <a:extLst>
              <a:ext uri="{FF2B5EF4-FFF2-40B4-BE49-F238E27FC236}">
                <a16:creationId xmlns:a16="http://schemas.microsoft.com/office/drawing/2014/main" id="{7014CB7F-9489-44EB-0619-0ACC135586CE}"/>
              </a:ext>
            </a:extLst>
          </p:cNvPr>
          <p:cNvSpPr/>
          <p:nvPr/>
        </p:nvSpPr>
        <p:spPr>
          <a:xfrm>
            <a:off x="7986917"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cxnSp>
        <p:nvCxnSpPr>
          <p:cNvPr id="25" name="Straight Connector 24">
            <a:extLst>
              <a:ext uri="{FF2B5EF4-FFF2-40B4-BE49-F238E27FC236}">
                <a16:creationId xmlns:a16="http://schemas.microsoft.com/office/drawing/2014/main" id="{BC183BDF-6CFE-7B13-68E8-DAB62679D944}"/>
              </a:ext>
            </a:extLst>
          </p:cNvPr>
          <p:cNvCxnSpPr>
            <a:cxnSpLocks/>
            <a:stCxn id="24" idx="3"/>
            <a:endCxn id="22" idx="0"/>
          </p:cNvCxnSpPr>
          <p:nvPr/>
        </p:nvCxnSpPr>
        <p:spPr>
          <a:xfrm flipH="1">
            <a:off x="7086300" y="2703689"/>
            <a:ext cx="991953" cy="838805"/>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82A9CFE-9D49-3C13-6428-2FD1F2BD75B7}"/>
              </a:ext>
            </a:extLst>
          </p:cNvPr>
          <p:cNvCxnSpPr>
            <a:cxnSpLocks/>
            <a:stCxn id="24" idx="5"/>
            <a:endCxn id="23" idx="0"/>
          </p:cNvCxnSpPr>
          <p:nvPr/>
        </p:nvCxnSpPr>
        <p:spPr>
          <a:xfrm>
            <a:off x="8519264" y="2703689"/>
            <a:ext cx="991955" cy="838805"/>
          </a:xfrm>
          <a:prstGeom prst="line">
            <a:avLst/>
          </a:prstGeom>
          <a:ln w="38100"/>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78A9036A-8FA7-B420-71BF-FA2AEA12A369}"/>
              </a:ext>
            </a:extLst>
          </p:cNvPr>
          <p:cNvSpPr/>
          <p:nvPr/>
        </p:nvSpPr>
        <p:spPr>
          <a:xfrm>
            <a:off x="4406303"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8" name="Oval 27">
            <a:extLst>
              <a:ext uri="{FF2B5EF4-FFF2-40B4-BE49-F238E27FC236}">
                <a16:creationId xmlns:a16="http://schemas.microsoft.com/office/drawing/2014/main" id="{466EF911-329E-A6EF-1AAD-B346F51E3A88}"/>
              </a:ext>
            </a:extLst>
          </p:cNvPr>
          <p:cNvSpPr/>
          <p:nvPr/>
        </p:nvSpPr>
        <p:spPr>
          <a:xfrm>
            <a:off x="5212414"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9" name="Oval 28">
            <a:extLst>
              <a:ext uri="{FF2B5EF4-FFF2-40B4-BE49-F238E27FC236}">
                <a16:creationId xmlns:a16="http://schemas.microsoft.com/office/drawing/2014/main" id="{F40AFDAF-9DCC-DDDF-24E6-E39C0AD9E974}"/>
              </a:ext>
            </a:extLst>
          </p:cNvPr>
          <p:cNvSpPr/>
          <p:nvPr/>
        </p:nvSpPr>
        <p:spPr>
          <a:xfrm>
            <a:off x="6371402"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0" name="Oval 29">
            <a:extLst>
              <a:ext uri="{FF2B5EF4-FFF2-40B4-BE49-F238E27FC236}">
                <a16:creationId xmlns:a16="http://schemas.microsoft.com/office/drawing/2014/main" id="{D42A57A9-D5A3-BCBC-BE89-17A3162B353A}"/>
              </a:ext>
            </a:extLst>
          </p:cNvPr>
          <p:cNvSpPr/>
          <p:nvPr/>
        </p:nvSpPr>
        <p:spPr>
          <a:xfrm>
            <a:off x="7177513"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1" name="Oval 30">
            <a:extLst>
              <a:ext uri="{FF2B5EF4-FFF2-40B4-BE49-F238E27FC236}">
                <a16:creationId xmlns:a16="http://schemas.microsoft.com/office/drawing/2014/main" id="{CD860565-6327-B4DA-C7F6-68B87A948C3C}"/>
              </a:ext>
            </a:extLst>
          </p:cNvPr>
          <p:cNvSpPr/>
          <p:nvPr/>
        </p:nvSpPr>
        <p:spPr>
          <a:xfrm>
            <a:off x="8791660"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2" name="Oval 31">
            <a:extLst>
              <a:ext uri="{FF2B5EF4-FFF2-40B4-BE49-F238E27FC236}">
                <a16:creationId xmlns:a16="http://schemas.microsoft.com/office/drawing/2014/main" id="{8CF838FB-9E98-B7BE-0A64-C90A6BBB3FFA}"/>
              </a:ext>
            </a:extLst>
          </p:cNvPr>
          <p:cNvSpPr/>
          <p:nvPr/>
        </p:nvSpPr>
        <p:spPr>
          <a:xfrm>
            <a:off x="9597771"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cxnSp>
        <p:nvCxnSpPr>
          <p:cNvPr id="33" name="Straight Connector 32">
            <a:extLst>
              <a:ext uri="{FF2B5EF4-FFF2-40B4-BE49-F238E27FC236}">
                <a16:creationId xmlns:a16="http://schemas.microsoft.com/office/drawing/2014/main" id="{C183F8FE-5718-F06F-E364-14494AEC05D5}"/>
              </a:ext>
            </a:extLst>
          </p:cNvPr>
          <p:cNvCxnSpPr>
            <a:cxnSpLocks/>
            <a:stCxn id="3" idx="4"/>
            <a:endCxn id="20" idx="0"/>
          </p:cNvCxnSpPr>
          <p:nvPr/>
        </p:nvCxnSpPr>
        <p:spPr>
          <a:xfrm flipH="1">
            <a:off x="2282388" y="4166177"/>
            <a:ext cx="403056" cy="107917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F180EAA-3D81-EF82-BCB6-ED600611B0D3}"/>
              </a:ext>
            </a:extLst>
          </p:cNvPr>
          <p:cNvCxnSpPr>
            <a:cxnSpLocks/>
            <a:stCxn id="21" idx="0"/>
            <a:endCxn id="3" idx="4"/>
          </p:cNvCxnSpPr>
          <p:nvPr/>
        </p:nvCxnSpPr>
        <p:spPr>
          <a:xfrm flipH="1" flipV="1">
            <a:off x="2685444" y="4166177"/>
            <a:ext cx="403055" cy="1083308"/>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6EAE3DC5-5027-A16E-E51A-2EA8CD351B80}"/>
              </a:ext>
            </a:extLst>
          </p:cNvPr>
          <p:cNvCxnSpPr>
            <a:cxnSpLocks/>
            <a:stCxn id="5" idx="4"/>
            <a:endCxn id="27" idx="0"/>
          </p:cNvCxnSpPr>
          <p:nvPr/>
        </p:nvCxnSpPr>
        <p:spPr>
          <a:xfrm flipH="1">
            <a:off x="4718145" y="4166177"/>
            <a:ext cx="392218"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6E49CCC8-93B5-8A25-8A84-8BCEF87F3281}"/>
              </a:ext>
            </a:extLst>
          </p:cNvPr>
          <p:cNvCxnSpPr>
            <a:cxnSpLocks/>
            <a:stCxn id="5" idx="4"/>
            <a:endCxn id="28" idx="0"/>
          </p:cNvCxnSpPr>
          <p:nvPr/>
        </p:nvCxnSpPr>
        <p:spPr>
          <a:xfrm>
            <a:off x="5110363" y="4166177"/>
            <a:ext cx="413893" cy="1083308"/>
          </a:xfrm>
          <a:prstGeom prst="line">
            <a:avLst/>
          </a:prstGeom>
          <a:ln w="3810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4670327-6596-F7DD-E9B1-459D7906CD6E}"/>
              </a:ext>
            </a:extLst>
          </p:cNvPr>
          <p:cNvCxnSpPr>
            <a:cxnSpLocks/>
            <a:stCxn id="22" idx="4"/>
            <a:endCxn id="29" idx="0"/>
          </p:cNvCxnSpPr>
          <p:nvPr/>
        </p:nvCxnSpPr>
        <p:spPr>
          <a:xfrm flipH="1">
            <a:off x="6683244" y="4166177"/>
            <a:ext cx="403056"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ACFBBE6-1024-EEC3-CD3C-3E0B63AB0807}"/>
              </a:ext>
            </a:extLst>
          </p:cNvPr>
          <p:cNvCxnSpPr>
            <a:cxnSpLocks/>
            <a:stCxn id="22" idx="4"/>
            <a:endCxn id="30" idx="0"/>
          </p:cNvCxnSpPr>
          <p:nvPr/>
        </p:nvCxnSpPr>
        <p:spPr>
          <a:xfrm>
            <a:off x="7086300" y="4166177"/>
            <a:ext cx="403055" cy="1083308"/>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7E20787-E108-0966-A304-4F4CF0D7D4C2}"/>
              </a:ext>
            </a:extLst>
          </p:cNvPr>
          <p:cNvCxnSpPr>
            <a:cxnSpLocks/>
            <a:stCxn id="23" idx="4"/>
            <a:endCxn id="31" idx="0"/>
          </p:cNvCxnSpPr>
          <p:nvPr/>
        </p:nvCxnSpPr>
        <p:spPr>
          <a:xfrm flipH="1">
            <a:off x="9103502" y="4166177"/>
            <a:ext cx="407717"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025A9FEB-EA38-7063-8828-EB9C294ACCD0}"/>
              </a:ext>
            </a:extLst>
          </p:cNvPr>
          <p:cNvCxnSpPr>
            <a:cxnSpLocks/>
            <a:stCxn id="23" idx="4"/>
            <a:endCxn id="32" idx="0"/>
          </p:cNvCxnSpPr>
          <p:nvPr/>
        </p:nvCxnSpPr>
        <p:spPr>
          <a:xfrm>
            <a:off x="9511219" y="4166177"/>
            <a:ext cx="398394" cy="1083308"/>
          </a:xfrm>
          <a:prstGeom prst="line">
            <a:avLst/>
          </a:prstGeom>
          <a:ln w="38100"/>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DCC81310-5992-DC6A-6F8B-9E7E286CE0E1}"/>
              </a:ext>
            </a:extLst>
          </p:cNvPr>
          <p:cNvSpPr/>
          <p:nvPr/>
        </p:nvSpPr>
        <p:spPr>
          <a:xfrm>
            <a:off x="3378161" y="2957640"/>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3</a:t>
            </a:r>
          </a:p>
        </p:txBody>
      </p:sp>
      <p:sp>
        <p:nvSpPr>
          <p:cNvPr id="9" name="Rectangle: Rounded Corners 8">
            <a:extLst>
              <a:ext uri="{FF2B5EF4-FFF2-40B4-BE49-F238E27FC236}">
                <a16:creationId xmlns:a16="http://schemas.microsoft.com/office/drawing/2014/main" id="{B45A0E5E-9624-7421-89C5-39D46A4D5EC5}"/>
              </a:ext>
            </a:extLst>
          </p:cNvPr>
          <p:cNvSpPr/>
          <p:nvPr/>
        </p:nvSpPr>
        <p:spPr>
          <a:xfrm>
            <a:off x="2161039" y="4319926"/>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3</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Tree>
    <p:extLst>
      <p:ext uri="{BB962C8B-B14F-4D97-AF65-F5344CB8AC3E}">
        <p14:creationId xmlns:p14="http://schemas.microsoft.com/office/powerpoint/2010/main" val="2597123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5E146-476E-FD51-66F9-1F63A6A5E3C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0BAACE-EF0A-2DBA-D6AF-63161BC66DBD}"/>
              </a:ext>
            </a:extLst>
          </p:cNvPr>
          <p:cNvSpPr>
            <a:spLocks noGrp="1"/>
          </p:cNvSpPr>
          <p:nvPr>
            <p:ph type="sldNum" sz="quarter" idx="12"/>
          </p:nvPr>
        </p:nvSpPr>
        <p:spPr/>
        <p:txBody>
          <a:bodyPr/>
          <a:lstStyle/>
          <a:p>
            <a:r>
              <a:rPr lang="en-US"/>
              <a:t>23</a:t>
            </a:r>
          </a:p>
        </p:txBody>
      </p:sp>
      <p:cxnSp>
        <p:nvCxnSpPr>
          <p:cNvPr id="6" name="Straight Connector 5">
            <a:extLst>
              <a:ext uri="{FF2B5EF4-FFF2-40B4-BE49-F238E27FC236}">
                <a16:creationId xmlns:a16="http://schemas.microsoft.com/office/drawing/2014/main" id="{3785E722-D0F0-5DAB-39C2-6F89CF644203}"/>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4E4E298-3A4F-4045-2150-0EE61C5AE838}"/>
              </a:ext>
            </a:extLst>
          </p:cNvPr>
          <p:cNvSpPr txBox="1"/>
          <p:nvPr/>
        </p:nvSpPr>
        <p:spPr>
          <a:xfrm>
            <a:off x="1086505" y="107012"/>
            <a:ext cx="5354351"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Alpha-Beta Pruning</a:t>
            </a:r>
          </a:p>
        </p:txBody>
      </p:sp>
      <p:grpSp>
        <p:nvGrpSpPr>
          <p:cNvPr id="10" name="Graphic 2">
            <a:extLst>
              <a:ext uri="{FF2B5EF4-FFF2-40B4-BE49-F238E27FC236}">
                <a16:creationId xmlns:a16="http://schemas.microsoft.com/office/drawing/2014/main" id="{A7DF00EC-AFB2-E664-F504-18F8FDBCE8E4}"/>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9E3E5D5C-F7F2-D540-9C14-EDF4D625CDD5}"/>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1900">
                  <a:latin typeface="VNI-Thufap2" pitchFamily="2" charset="0"/>
                </a:rPr>
                <a:t>2.2</a:t>
              </a:r>
            </a:p>
          </p:txBody>
        </p:sp>
        <p:sp>
          <p:nvSpPr>
            <p:cNvPr id="12" name="Freeform: Shape 11">
              <a:extLst>
                <a:ext uri="{FF2B5EF4-FFF2-40B4-BE49-F238E27FC236}">
                  <a16:creationId xmlns:a16="http://schemas.microsoft.com/office/drawing/2014/main" id="{CB6F86BA-ED83-84BC-854E-DD387D470D3B}"/>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2" name="Oval 1">
            <a:extLst>
              <a:ext uri="{FF2B5EF4-FFF2-40B4-BE49-F238E27FC236}">
                <a16:creationId xmlns:a16="http://schemas.microsoft.com/office/drawing/2014/main" id="{BCE16B27-8E22-6E09-FEB5-AB12FCFC61ED}"/>
              </a:ext>
            </a:extLst>
          </p:cNvPr>
          <p:cNvSpPr/>
          <p:nvPr/>
        </p:nvSpPr>
        <p:spPr>
          <a:xfrm>
            <a:off x="5692757" y="1155847"/>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3" name="Oval 2">
            <a:extLst>
              <a:ext uri="{FF2B5EF4-FFF2-40B4-BE49-F238E27FC236}">
                <a16:creationId xmlns:a16="http://schemas.microsoft.com/office/drawing/2014/main" id="{BBA833C6-DBAE-7CD0-9667-65162BECA67E}"/>
              </a:ext>
            </a:extLst>
          </p:cNvPr>
          <p:cNvSpPr/>
          <p:nvPr/>
        </p:nvSpPr>
        <p:spPr>
          <a:xfrm>
            <a:off x="2373602"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3</a:t>
            </a:r>
          </a:p>
        </p:txBody>
      </p:sp>
      <p:sp>
        <p:nvSpPr>
          <p:cNvPr id="5" name="Oval 4">
            <a:extLst>
              <a:ext uri="{FF2B5EF4-FFF2-40B4-BE49-F238E27FC236}">
                <a16:creationId xmlns:a16="http://schemas.microsoft.com/office/drawing/2014/main" id="{D44F9796-0367-0BFE-E712-EE87FD736CB1}"/>
              </a:ext>
            </a:extLst>
          </p:cNvPr>
          <p:cNvSpPr/>
          <p:nvPr/>
        </p:nvSpPr>
        <p:spPr>
          <a:xfrm>
            <a:off x="4798521"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8" name="Oval 7">
            <a:extLst>
              <a:ext uri="{FF2B5EF4-FFF2-40B4-BE49-F238E27FC236}">
                <a16:creationId xmlns:a16="http://schemas.microsoft.com/office/drawing/2014/main" id="{4124CE2F-CADA-EE3A-F402-65D65553FC3D}"/>
              </a:ext>
            </a:extLst>
          </p:cNvPr>
          <p:cNvSpPr/>
          <p:nvPr/>
        </p:nvSpPr>
        <p:spPr>
          <a:xfrm>
            <a:off x="3586061"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cxnSp>
        <p:nvCxnSpPr>
          <p:cNvPr id="13" name="Straight Connector 12">
            <a:extLst>
              <a:ext uri="{FF2B5EF4-FFF2-40B4-BE49-F238E27FC236}">
                <a16:creationId xmlns:a16="http://schemas.microsoft.com/office/drawing/2014/main" id="{C4EA644E-9A56-6064-B5A0-71C2432702DB}"/>
              </a:ext>
            </a:extLst>
          </p:cNvPr>
          <p:cNvCxnSpPr>
            <a:cxnSpLocks/>
            <a:stCxn id="2" idx="3"/>
            <a:endCxn id="8" idx="7"/>
          </p:cNvCxnSpPr>
          <p:nvPr/>
        </p:nvCxnSpPr>
        <p:spPr>
          <a:xfrm flipH="1">
            <a:off x="4118408" y="1688194"/>
            <a:ext cx="1665685" cy="574484"/>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314059C4-50A4-E857-0E00-16D4FDA4330A}"/>
              </a:ext>
            </a:extLst>
          </p:cNvPr>
          <p:cNvCxnSpPr>
            <a:cxnSpLocks/>
            <a:stCxn id="8" idx="3"/>
            <a:endCxn id="3" idx="0"/>
          </p:cNvCxnSpPr>
          <p:nvPr/>
        </p:nvCxnSpPr>
        <p:spPr>
          <a:xfrm flipH="1">
            <a:off x="2685444" y="2703689"/>
            <a:ext cx="991953" cy="83880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C5E9FA17-75EF-E10B-E7C2-2DB180183552}"/>
              </a:ext>
            </a:extLst>
          </p:cNvPr>
          <p:cNvCxnSpPr>
            <a:cxnSpLocks/>
            <a:stCxn id="8" idx="5"/>
            <a:endCxn id="5" idx="0"/>
          </p:cNvCxnSpPr>
          <p:nvPr/>
        </p:nvCxnSpPr>
        <p:spPr>
          <a:xfrm>
            <a:off x="4118408" y="2703689"/>
            <a:ext cx="991955" cy="8388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848289C-6943-183F-F375-B4B573B02CB9}"/>
              </a:ext>
            </a:extLst>
          </p:cNvPr>
          <p:cNvCxnSpPr>
            <a:cxnSpLocks/>
            <a:stCxn id="2" idx="5"/>
            <a:endCxn id="24" idx="1"/>
          </p:cNvCxnSpPr>
          <p:nvPr/>
        </p:nvCxnSpPr>
        <p:spPr>
          <a:xfrm>
            <a:off x="6225104" y="1688194"/>
            <a:ext cx="1853149" cy="574484"/>
          </a:xfrm>
          <a:prstGeom prst="line">
            <a:avLst/>
          </a:prstGeom>
          <a:ln w="3810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D8EFF5B-1097-B2A7-5D64-568B6739AE64}"/>
              </a:ext>
            </a:extLst>
          </p:cNvPr>
          <p:cNvSpPr txBox="1"/>
          <p:nvPr/>
        </p:nvSpPr>
        <p:spPr>
          <a:xfrm>
            <a:off x="5006430" y="1223411"/>
            <a:ext cx="626197" cy="400110"/>
          </a:xfrm>
          <a:prstGeom prst="rect">
            <a:avLst/>
          </a:prstGeom>
          <a:noFill/>
        </p:spPr>
        <p:txBody>
          <a:bodyPr wrap="none" rtlCol="0">
            <a:spAutoFit/>
          </a:bodyPr>
          <a:lstStyle/>
          <a:p>
            <a:r>
              <a:rPr lang="en-US" sz="2000">
                <a:solidFill>
                  <a:srgbClr val="FF0000"/>
                </a:solidFill>
                <a:latin typeface="+mj-lt"/>
              </a:rPr>
              <a:t>Max</a:t>
            </a:r>
          </a:p>
        </p:txBody>
      </p:sp>
      <p:sp>
        <p:nvSpPr>
          <p:cNvPr id="18" name="TextBox 17">
            <a:extLst>
              <a:ext uri="{FF2B5EF4-FFF2-40B4-BE49-F238E27FC236}">
                <a16:creationId xmlns:a16="http://schemas.microsoft.com/office/drawing/2014/main" id="{3ED45994-6B3E-BB54-B3ED-3D62A4F9370C}"/>
              </a:ext>
            </a:extLst>
          </p:cNvPr>
          <p:cNvSpPr txBox="1"/>
          <p:nvPr/>
        </p:nvSpPr>
        <p:spPr>
          <a:xfrm>
            <a:off x="2887471" y="2337025"/>
            <a:ext cx="590226" cy="400110"/>
          </a:xfrm>
          <a:prstGeom prst="rect">
            <a:avLst/>
          </a:prstGeom>
          <a:noFill/>
        </p:spPr>
        <p:txBody>
          <a:bodyPr wrap="none" rtlCol="0">
            <a:spAutoFit/>
          </a:bodyPr>
          <a:lstStyle/>
          <a:p>
            <a:r>
              <a:rPr lang="en-US" sz="2000">
                <a:solidFill>
                  <a:srgbClr val="FF0000"/>
                </a:solidFill>
                <a:latin typeface="+mj-lt"/>
              </a:rPr>
              <a:t>Min</a:t>
            </a:r>
          </a:p>
        </p:txBody>
      </p:sp>
      <p:sp>
        <p:nvSpPr>
          <p:cNvPr id="19" name="Speech Bubble: Rectangle with Corners Rounded 18">
            <a:extLst>
              <a:ext uri="{FF2B5EF4-FFF2-40B4-BE49-F238E27FC236}">
                <a16:creationId xmlns:a16="http://schemas.microsoft.com/office/drawing/2014/main" id="{806208BC-283C-B706-D5DD-EC78514765FE}"/>
              </a:ext>
            </a:extLst>
          </p:cNvPr>
          <p:cNvSpPr/>
          <p:nvPr/>
        </p:nvSpPr>
        <p:spPr>
          <a:xfrm>
            <a:off x="6601313" y="836355"/>
            <a:ext cx="1385604" cy="784026"/>
          </a:xfrm>
          <a:prstGeom prst="wedgeRoundRectCallout">
            <a:avLst>
              <a:gd name="adj1" fmla="val -76886"/>
              <a:gd name="adj2" fmla="val 2395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20" name="Oval 19">
            <a:extLst>
              <a:ext uri="{FF2B5EF4-FFF2-40B4-BE49-F238E27FC236}">
                <a16:creationId xmlns:a16="http://schemas.microsoft.com/office/drawing/2014/main" id="{0063560B-DD65-1F2F-E70F-04B7832DB77D}"/>
              </a:ext>
            </a:extLst>
          </p:cNvPr>
          <p:cNvSpPr/>
          <p:nvPr/>
        </p:nvSpPr>
        <p:spPr>
          <a:xfrm>
            <a:off x="1970546"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-4</a:t>
            </a:r>
          </a:p>
        </p:txBody>
      </p:sp>
      <p:sp>
        <p:nvSpPr>
          <p:cNvPr id="21" name="Oval 20">
            <a:extLst>
              <a:ext uri="{FF2B5EF4-FFF2-40B4-BE49-F238E27FC236}">
                <a16:creationId xmlns:a16="http://schemas.microsoft.com/office/drawing/2014/main" id="{C795E75E-BFDB-28C3-33A7-44543BF35D9D}"/>
              </a:ext>
            </a:extLst>
          </p:cNvPr>
          <p:cNvSpPr/>
          <p:nvPr/>
        </p:nvSpPr>
        <p:spPr>
          <a:xfrm>
            <a:off x="2776657"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3</a:t>
            </a:r>
          </a:p>
        </p:txBody>
      </p:sp>
      <p:sp>
        <p:nvSpPr>
          <p:cNvPr id="22" name="Oval 21">
            <a:extLst>
              <a:ext uri="{FF2B5EF4-FFF2-40B4-BE49-F238E27FC236}">
                <a16:creationId xmlns:a16="http://schemas.microsoft.com/office/drawing/2014/main" id="{DEA92F9B-FBB7-BDF3-7065-53106AC46308}"/>
              </a:ext>
            </a:extLst>
          </p:cNvPr>
          <p:cNvSpPr/>
          <p:nvPr/>
        </p:nvSpPr>
        <p:spPr>
          <a:xfrm>
            <a:off x="6774458"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23" name="Oval 22">
            <a:extLst>
              <a:ext uri="{FF2B5EF4-FFF2-40B4-BE49-F238E27FC236}">
                <a16:creationId xmlns:a16="http://schemas.microsoft.com/office/drawing/2014/main" id="{703D7140-DC0E-B168-517B-B01F22832DE7}"/>
              </a:ext>
            </a:extLst>
          </p:cNvPr>
          <p:cNvSpPr/>
          <p:nvPr/>
        </p:nvSpPr>
        <p:spPr>
          <a:xfrm>
            <a:off x="9199377"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24" name="Oval 23">
            <a:extLst>
              <a:ext uri="{FF2B5EF4-FFF2-40B4-BE49-F238E27FC236}">
                <a16:creationId xmlns:a16="http://schemas.microsoft.com/office/drawing/2014/main" id="{7A8FACF9-1664-E58C-C299-1A04D2648C5A}"/>
              </a:ext>
            </a:extLst>
          </p:cNvPr>
          <p:cNvSpPr/>
          <p:nvPr/>
        </p:nvSpPr>
        <p:spPr>
          <a:xfrm>
            <a:off x="7986917"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cxnSp>
        <p:nvCxnSpPr>
          <p:cNvPr id="25" name="Straight Connector 24">
            <a:extLst>
              <a:ext uri="{FF2B5EF4-FFF2-40B4-BE49-F238E27FC236}">
                <a16:creationId xmlns:a16="http://schemas.microsoft.com/office/drawing/2014/main" id="{21011355-69C4-4BE2-3A09-9748AFEB4D6F}"/>
              </a:ext>
            </a:extLst>
          </p:cNvPr>
          <p:cNvCxnSpPr>
            <a:cxnSpLocks/>
            <a:stCxn id="24" idx="3"/>
            <a:endCxn id="22" idx="0"/>
          </p:cNvCxnSpPr>
          <p:nvPr/>
        </p:nvCxnSpPr>
        <p:spPr>
          <a:xfrm flipH="1">
            <a:off x="7086300" y="2703689"/>
            <a:ext cx="991953" cy="838805"/>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29315A8-DAAD-B851-DB3B-5597824C993F}"/>
              </a:ext>
            </a:extLst>
          </p:cNvPr>
          <p:cNvCxnSpPr>
            <a:cxnSpLocks/>
            <a:stCxn id="24" idx="5"/>
            <a:endCxn id="23" idx="0"/>
          </p:cNvCxnSpPr>
          <p:nvPr/>
        </p:nvCxnSpPr>
        <p:spPr>
          <a:xfrm>
            <a:off x="8519264" y="2703689"/>
            <a:ext cx="991955" cy="838805"/>
          </a:xfrm>
          <a:prstGeom prst="line">
            <a:avLst/>
          </a:prstGeom>
          <a:ln w="38100"/>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78ABB259-E2E7-067B-954F-E89072C6E40A}"/>
              </a:ext>
            </a:extLst>
          </p:cNvPr>
          <p:cNvSpPr/>
          <p:nvPr/>
        </p:nvSpPr>
        <p:spPr>
          <a:xfrm>
            <a:off x="4406303"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5</a:t>
            </a:r>
          </a:p>
        </p:txBody>
      </p:sp>
      <p:sp>
        <p:nvSpPr>
          <p:cNvPr id="28" name="Oval 27">
            <a:extLst>
              <a:ext uri="{FF2B5EF4-FFF2-40B4-BE49-F238E27FC236}">
                <a16:creationId xmlns:a16="http://schemas.microsoft.com/office/drawing/2014/main" id="{C5D0203E-2ED0-E259-1869-1899EF7CD210}"/>
              </a:ext>
            </a:extLst>
          </p:cNvPr>
          <p:cNvSpPr/>
          <p:nvPr/>
        </p:nvSpPr>
        <p:spPr>
          <a:xfrm>
            <a:off x="5212414"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9" name="Oval 28">
            <a:extLst>
              <a:ext uri="{FF2B5EF4-FFF2-40B4-BE49-F238E27FC236}">
                <a16:creationId xmlns:a16="http://schemas.microsoft.com/office/drawing/2014/main" id="{E8CDC5C7-2CEB-57F7-AB4E-87288AB71D54}"/>
              </a:ext>
            </a:extLst>
          </p:cNvPr>
          <p:cNvSpPr/>
          <p:nvPr/>
        </p:nvSpPr>
        <p:spPr>
          <a:xfrm>
            <a:off x="6371402"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0" name="Oval 29">
            <a:extLst>
              <a:ext uri="{FF2B5EF4-FFF2-40B4-BE49-F238E27FC236}">
                <a16:creationId xmlns:a16="http://schemas.microsoft.com/office/drawing/2014/main" id="{6FE56AC4-AE17-7874-D556-5B816EB355FD}"/>
              </a:ext>
            </a:extLst>
          </p:cNvPr>
          <p:cNvSpPr/>
          <p:nvPr/>
        </p:nvSpPr>
        <p:spPr>
          <a:xfrm>
            <a:off x="7177513"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1" name="Oval 30">
            <a:extLst>
              <a:ext uri="{FF2B5EF4-FFF2-40B4-BE49-F238E27FC236}">
                <a16:creationId xmlns:a16="http://schemas.microsoft.com/office/drawing/2014/main" id="{46968DCA-B669-7291-27F1-7790D9DA000A}"/>
              </a:ext>
            </a:extLst>
          </p:cNvPr>
          <p:cNvSpPr/>
          <p:nvPr/>
        </p:nvSpPr>
        <p:spPr>
          <a:xfrm>
            <a:off x="8791660"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2" name="Oval 31">
            <a:extLst>
              <a:ext uri="{FF2B5EF4-FFF2-40B4-BE49-F238E27FC236}">
                <a16:creationId xmlns:a16="http://schemas.microsoft.com/office/drawing/2014/main" id="{F46EAC62-9433-32F4-8F36-992E6063B152}"/>
              </a:ext>
            </a:extLst>
          </p:cNvPr>
          <p:cNvSpPr/>
          <p:nvPr/>
        </p:nvSpPr>
        <p:spPr>
          <a:xfrm>
            <a:off x="9597771"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cxnSp>
        <p:nvCxnSpPr>
          <p:cNvPr id="33" name="Straight Connector 32">
            <a:extLst>
              <a:ext uri="{FF2B5EF4-FFF2-40B4-BE49-F238E27FC236}">
                <a16:creationId xmlns:a16="http://schemas.microsoft.com/office/drawing/2014/main" id="{C99B5CD1-DAD4-FA5A-6EDF-EFE961C6A6CD}"/>
              </a:ext>
            </a:extLst>
          </p:cNvPr>
          <p:cNvCxnSpPr>
            <a:cxnSpLocks/>
            <a:stCxn id="3" idx="4"/>
            <a:endCxn id="20" idx="0"/>
          </p:cNvCxnSpPr>
          <p:nvPr/>
        </p:nvCxnSpPr>
        <p:spPr>
          <a:xfrm flipH="1">
            <a:off x="2282388" y="4166177"/>
            <a:ext cx="403056" cy="107917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838F427E-86B8-F988-1795-86A696BBB018}"/>
              </a:ext>
            </a:extLst>
          </p:cNvPr>
          <p:cNvCxnSpPr>
            <a:cxnSpLocks/>
            <a:stCxn id="21" idx="0"/>
            <a:endCxn id="3" idx="4"/>
          </p:cNvCxnSpPr>
          <p:nvPr/>
        </p:nvCxnSpPr>
        <p:spPr>
          <a:xfrm flipH="1" flipV="1">
            <a:off x="2685444" y="4166177"/>
            <a:ext cx="403055" cy="108330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B8A4836-8B3A-288A-D937-4993B984FC34}"/>
              </a:ext>
            </a:extLst>
          </p:cNvPr>
          <p:cNvCxnSpPr>
            <a:cxnSpLocks/>
            <a:stCxn id="5" idx="4"/>
            <a:endCxn id="27" idx="0"/>
          </p:cNvCxnSpPr>
          <p:nvPr/>
        </p:nvCxnSpPr>
        <p:spPr>
          <a:xfrm flipH="1">
            <a:off x="4718145" y="4166177"/>
            <a:ext cx="392218" cy="107917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5733CA6-370C-4021-9E1B-D33B0866569C}"/>
              </a:ext>
            </a:extLst>
          </p:cNvPr>
          <p:cNvCxnSpPr>
            <a:cxnSpLocks/>
            <a:stCxn id="5" idx="4"/>
            <a:endCxn id="28" idx="0"/>
          </p:cNvCxnSpPr>
          <p:nvPr/>
        </p:nvCxnSpPr>
        <p:spPr>
          <a:xfrm>
            <a:off x="5110363" y="4166177"/>
            <a:ext cx="413893" cy="1083308"/>
          </a:xfrm>
          <a:prstGeom prst="line">
            <a:avLst/>
          </a:prstGeom>
          <a:ln w="3810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060D0AD-E602-0FB6-6FD5-19E80E322B51}"/>
              </a:ext>
            </a:extLst>
          </p:cNvPr>
          <p:cNvCxnSpPr>
            <a:cxnSpLocks/>
            <a:stCxn id="22" idx="4"/>
            <a:endCxn id="29" idx="0"/>
          </p:cNvCxnSpPr>
          <p:nvPr/>
        </p:nvCxnSpPr>
        <p:spPr>
          <a:xfrm flipH="1">
            <a:off x="6683244" y="4166177"/>
            <a:ext cx="403056"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6BD8E9A-3CDE-0553-65E6-6F8FDC8E06DB}"/>
              </a:ext>
            </a:extLst>
          </p:cNvPr>
          <p:cNvCxnSpPr>
            <a:cxnSpLocks/>
            <a:stCxn id="22" idx="4"/>
            <a:endCxn id="30" idx="0"/>
          </p:cNvCxnSpPr>
          <p:nvPr/>
        </p:nvCxnSpPr>
        <p:spPr>
          <a:xfrm>
            <a:off x="7086300" y="4166177"/>
            <a:ext cx="403055" cy="1083308"/>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52912174-969E-8C7B-6D58-87ABAC244E5F}"/>
              </a:ext>
            </a:extLst>
          </p:cNvPr>
          <p:cNvCxnSpPr>
            <a:cxnSpLocks/>
            <a:stCxn id="23" idx="4"/>
            <a:endCxn id="31" idx="0"/>
          </p:cNvCxnSpPr>
          <p:nvPr/>
        </p:nvCxnSpPr>
        <p:spPr>
          <a:xfrm flipH="1">
            <a:off x="9103502" y="4166177"/>
            <a:ext cx="407717"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EA32A3CD-7BFF-260D-0389-2A0BD6841ED0}"/>
              </a:ext>
            </a:extLst>
          </p:cNvPr>
          <p:cNvCxnSpPr>
            <a:cxnSpLocks/>
            <a:stCxn id="23" idx="4"/>
            <a:endCxn id="32" idx="0"/>
          </p:cNvCxnSpPr>
          <p:nvPr/>
        </p:nvCxnSpPr>
        <p:spPr>
          <a:xfrm>
            <a:off x="9511219" y="4166177"/>
            <a:ext cx="398394" cy="1083308"/>
          </a:xfrm>
          <a:prstGeom prst="line">
            <a:avLst/>
          </a:prstGeom>
          <a:ln w="38100"/>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FAA36E7C-AF7E-3F42-9277-34BDDA2ACF0C}"/>
              </a:ext>
            </a:extLst>
          </p:cNvPr>
          <p:cNvSpPr/>
          <p:nvPr/>
        </p:nvSpPr>
        <p:spPr>
          <a:xfrm>
            <a:off x="2161039" y="4319926"/>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3</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41" name="Rectangle: Rounded Corners 40">
            <a:extLst>
              <a:ext uri="{FF2B5EF4-FFF2-40B4-BE49-F238E27FC236}">
                <a16:creationId xmlns:a16="http://schemas.microsoft.com/office/drawing/2014/main" id="{1E064D0D-16F1-5E46-D38C-456F0607ED68}"/>
              </a:ext>
            </a:extLst>
          </p:cNvPr>
          <p:cNvSpPr/>
          <p:nvPr/>
        </p:nvSpPr>
        <p:spPr>
          <a:xfrm>
            <a:off x="4584704" y="4319926"/>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5</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3</a:t>
            </a:r>
          </a:p>
        </p:txBody>
      </p:sp>
      <p:sp>
        <p:nvSpPr>
          <p:cNvPr id="42" name="Rectangle: Rounded Corners 41">
            <a:extLst>
              <a:ext uri="{FF2B5EF4-FFF2-40B4-BE49-F238E27FC236}">
                <a16:creationId xmlns:a16="http://schemas.microsoft.com/office/drawing/2014/main" id="{CDA9610F-F490-0C96-075B-4E80B098E001}"/>
              </a:ext>
            </a:extLst>
          </p:cNvPr>
          <p:cNvSpPr/>
          <p:nvPr/>
        </p:nvSpPr>
        <p:spPr>
          <a:xfrm>
            <a:off x="3378161" y="2957640"/>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3</a:t>
            </a:r>
          </a:p>
        </p:txBody>
      </p:sp>
    </p:spTree>
    <p:extLst>
      <p:ext uri="{BB962C8B-B14F-4D97-AF65-F5344CB8AC3E}">
        <p14:creationId xmlns:p14="http://schemas.microsoft.com/office/powerpoint/2010/main" val="3860415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D5B09-8089-7BE9-2067-6E43354E6BF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16103F-E670-7F25-B2AB-B0A72B642331}"/>
              </a:ext>
            </a:extLst>
          </p:cNvPr>
          <p:cNvSpPr>
            <a:spLocks noGrp="1"/>
          </p:cNvSpPr>
          <p:nvPr>
            <p:ph type="sldNum" sz="quarter" idx="12"/>
          </p:nvPr>
        </p:nvSpPr>
        <p:spPr/>
        <p:txBody>
          <a:bodyPr/>
          <a:lstStyle/>
          <a:p>
            <a:r>
              <a:rPr lang="en-US"/>
              <a:t>24</a:t>
            </a:r>
          </a:p>
        </p:txBody>
      </p:sp>
      <p:cxnSp>
        <p:nvCxnSpPr>
          <p:cNvPr id="6" name="Straight Connector 5">
            <a:extLst>
              <a:ext uri="{FF2B5EF4-FFF2-40B4-BE49-F238E27FC236}">
                <a16:creationId xmlns:a16="http://schemas.microsoft.com/office/drawing/2014/main" id="{6DDEBEEE-05F6-333E-48DA-96FA62748611}"/>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2E76336C-046C-26A5-EB8F-19A5CDF79006}"/>
              </a:ext>
            </a:extLst>
          </p:cNvPr>
          <p:cNvSpPr txBox="1"/>
          <p:nvPr/>
        </p:nvSpPr>
        <p:spPr>
          <a:xfrm>
            <a:off x="1086505" y="107012"/>
            <a:ext cx="5354351"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Alpha-Beta Pruning</a:t>
            </a:r>
          </a:p>
        </p:txBody>
      </p:sp>
      <p:grpSp>
        <p:nvGrpSpPr>
          <p:cNvPr id="10" name="Graphic 2">
            <a:extLst>
              <a:ext uri="{FF2B5EF4-FFF2-40B4-BE49-F238E27FC236}">
                <a16:creationId xmlns:a16="http://schemas.microsoft.com/office/drawing/2014/main" id="{A32010E4-B597-8601-DE1F-3852FE8806A6}"/>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9A80C82B-BBD6-E6C7-6F2D-369C8CE3015F}"/>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1900">
                  <a:latin typeface="VNI-Thufap2" pitchFamily="2" charset="0"/>
                </a:rPr>
                <a:t>2.2</a:t>
              </a:r>
            </a:p>
          </p:txBody>
        </p:sp>
        <p:sp>
          <p:nvSpPr>
            <p:cNvPr id="12" name="Freeform: Shape 11">
              <a:extLst>
                <a:ext uri="{FF2B5EF4-FFF2-40B4-BE49-F238E27FC236}">
                  <a16:creationId xmlns:a16="http://schemas.microsoft.com/office/drawing/2014/main" id="{E2DE3E54-684C-A9DF-9192-3B90131B2B21}"/>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2" name="Oval 1">
            <a:extLst>
              <a:ext uri="{FF2B5EF4-FFF2-40B4-BE49-F238E27FC236}">
                <a16:creationId xmlns:a16="http://schemas.microsoft.com/office/drawing/2014/main" id="{834806CD-2084-6DFB-B469-60DE530840E5}"/>
              </a:ext>
            </a:extLst>
          </p:cNvPr>
          <p:cNvSpPr/>
          <p:nvPr/>
        </p:nvSpPr>
        <p:spPr>
          <a:xfrm>
            <a:off x="5692757" y="1155847"/>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3" name="Oval 2">
            <a:extLst>
              <a:ext uri="{FF2B5EF4-FFF2-40B4-BE49-F238E27FC236}">
                <a16:creationId xmlns:a16="http://schemas.microsoft.com/office/drawing/2014/main" id="{A5FD953A-2D4D-DED2-58A1-7A0E4296E9D4}"/>
              </a:ext>
            </a:extLst>
          </p:cNvPr>
          <p:cNvSpPr/>
          <p:nvPr/>
        </p:nvSpPr>
        <p:spPr>
          <a:xfrm>
            <a:off x="2373602"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3</a:t>
            </a:r>
          </a:p>
        </p:txBody>
      </p:sp>
      <p:sp>
        <p:nvSpPr>
          <p:cNvPr id="5" name="Oval 4">
            <a:extLst>
              <a:ext uri="{FF2B5EF4-FFF2-40B4-BE49-F238E27FC236}">
                <a16:creationId xmlns:a16="http://schemas.microsoft.com/office/drawing/2014/main" id="{21B63E58-E6ED-055A-C177-BC5856A884C3}"/>
              </a:ext>
            </a:extLst>
          </p:cNvPr>
          <p:cNvSpPr/>
          <p:nvPr/>
        </p:nvSpPr>
        <p:spPr>
          <a:xfrm>
            <a:off x="4798521"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0" i="0">
                <a:solidFill>
                  <a:srgbClr val="FFFFFF"/>
                </a:solidFill>
                <a:effectLst/>
                <a:latin typeface="Google Sans"/>
              </a:rPr>
              <a:t>≥5</a:t>
            </a:r>
            <a:endParaRPr lang="en-US" sz="2000">
              <a:latin typeface="Bahnschrift Light" panose="020B0502040204020203" pitchFamily="34" charset="0"/>
            </a:endParaRPr>
          </a:p>
        </p:txBody>
      </p:sp>
      <p:sp>
        <p:nvSpPr>
          <p:cNvPr id="8" name="Oval 7">
            <a:extLst>
              <a:ext uri="{FF2B5EF4-FFF2-40B4-BE49-F238E27FC236}">
                <a16:creationId xmlns:a16="http://schemas.microsoft.com/office/drawing/2014/main" id="{89A59C5D-8712-9C67-0D32-DAB20CB4AECC}"/>
              </a:ext>
            </a:extLst>
          </p:cNvPr>
          <p:cNvSpPr/>
          <p:nvPr/>
        </p:nvSpPr>
        <p:spPr>
          <a:xfrm>
            <a:off x="3586061"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cxnSp>
        <p:nvCxnSpPr>
          <p:cNvPr id="13" name="Straight Connector 12">
            <a:extLst>
              <a:ext uri="{FF2B5EF4-FFF2-40B4-BE49-F238E27FC236}">
                <a16:creationId xmlns:a16="http://schemas.microsoft.com/office/drawing/2014/main" id="{77897315-DF74-81B8-50CA-F0537171DC71}"/>
              </a:ext>
            </a:extLst>
          </p:cNvPr>
          <p:cNvCxnSpPr>
            <a:cxnSpLocks/>
            <a:stCxn id="2" idx="3"/>
            <a:endCxn id="8" idx="7"/>
          </p:cNvCxnSpPr>
          <p:nvPr/>
        </p:nvCxnSpPr>
        <p:spPr>
          <a:xfrm flipH="1">
            <a:off x="4118408" y="1688194"/>
            <a:ext cx="1665685" cy="574484"/>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52BFB811-0061-1963-C1BE-1969CDB6F681}"/>
              </a:ext>
            </a:extLst>
          </p:cNvPr>
          <p:cNvCxnSpPr>
            <a:cxnSpLocks/>
            <a:stCxn id="8" idx="3"/>
            <a:endCxn id="3" idx="0"/>
          </p:cNvCxnSpPr>
          <p:nvPr/>
        </p:nvCxnSpPr>
        <p:spPr>
          <a:xfrm flipH="1">
            <a:off x="2685444" y="2703689"/>
            <a:ext cx="991953" cy="83880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60E127C-1461-391E-4F32-35E65EAAB2BB}"/>
              </a:ext>
            </a:extLst>
          </p:cNvPr>
          <p:cNvCxnSpPr>
            <a:cxnSpLocks/>
            <a:stCxn id="8" idx="5"/>
            <a:endCxn id="5" idx="0"/>
          </p:cNvCxnSpPr>
          <p:nvPr/>
        </p:nvCxnSpPr>
        <p:spPr>
          <a:xfrm>
            <a:off x="4118408" y="2703689"/>
            <a:ext cx="991955" cy="8388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2E07AC9A-F459-0C37-A9BD-6F9BFFD8CB92}"/>
              </a:ext>
            </a:extLst>
          </p:cNvPr>
          <p:cNvCxnSpPr>
            <a:cxnSpLocks/>
            <a:stCxn id="2" idx="5"/>
            <a:endCxn id="24" idx="1"/>
          </p:cNvCxnSpPr>
          <p:nvPr/>
        </p:nvCxnSpPr>
        <p:spPr>
          <a:xfrm>
            <a:off x="6225104" y="1688194"/>
            <a:ext cx="1853149" cy="574484"/>
          </a:xfrm>
          <a:prstGeom prst="line">
            <a:avLst/>
          </a:prstGeom>
          <a:ln w="3810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E20C397-40B1-8558-133B-CACCC9FF5F00}"/>
              </a:ext>
            </a:extLst>
          </p:cNvPr>
          <p:cNvSpPr txBox="1"/>
          <p:nvPr/>
        </p:nvSpPr>
        <p:spPr>
          <a:xfrm>
            <a:off x="5006430" y="1223411"/>
            <a:ext cx="626197" cy="400110"/>
          </a:xfrm>
          <a:prstGeom prst="rect">
            <a:avLst/>
          </a:prstGeom>
          <a:noFill/>
        </p:spPr>
        <p:txBody>
          <a:bodyPr wrap="none" rtlCol="0">
            <a:spAutoFit/>
          </a:bodyPr>
          <a:lstStyle/>
          <a:p>
            <a:r>
              <a:rPr lang="en-US" sz="2000">
                <a:solidFill>
                  <a:srgbClr val="FF0000"/>
                </a:solidFill>
                <a:latin typeface="+mj-lt"/>
              </a:rPr>
              <a:t>Max</a:t>
            </a:r>
          </a:p>
        </p:txBody>
      </p:sp>
      <p:sp>
        <p:nvSpPr>
          <p:cNvPr id="18" name="TextBox 17">
            <a:extLst>
              <a:ext uri="{FF2B5EF4-FFF2-40B4-BE49-F238E27FC236}">
                <a16:creationId xmlns:a16="http://schemas.microsoft.com/office/drawing/2014/main" id="{5685A739-069E-01D1-0BF3-9DBFC4F2D7B1}"/>
              </a:ext>
            </a:extLst>
          </p:cNvPr>
          <p:cNvSpPr txBox="1"/>
          <p:nvPr/>
        </p:nvSpPr>
        <p:spPr>
          <a:xfrm>
            <a:off x="2887471" y="2337025"/>
            <a:ext cx="590226" cy="400110"/>
          </a:xfrm>
          <a:prstGeom prst="rect">
            <a:avLst/>
          </a:prstGeom>
          <a:noFill/>
        </p:spPr>
        <p:txBody>
          <a:bodyPr wrap="none" rtlCol="0">
            <a:spAutoFit/>
          </a:bodyPr>
          <a:lstStyle/>
          <a:p>
            <a:r>
              <a:rPr lang="en-US" sz="2000">
                <a:solidFill>
                  <a:srgbClr val="FF0000"/>
                </a:solidFill>
                <a:latin typeface="+mj-lt"/>
              </a:rPr>
              <a:t>Min</a:t>
            </a:r>
          </a:p>
        </p:txBody>
      </p:sp>
      <p:sp>
        <p:nvSpPr>
          <p:cNvPr id="19" name="Speech Bubble: Rectangle with Corners Rounded 18">
            <a:extLst>
              <a:ext uri="{FF2B5EF4-FFF2-40B4-BE49-F238E27FC236}">
                <a16:creationId xmlns:a16="http://schemas.microsoft.com/office/drawing/2014/main" id="{09A0C86A-FD86-9E67-844F-35A65599FBF9}"/>
              </a:ext>
            </a:extLst>
          </p:cNvPr>
          <p:cNvSpPr/>
          <p:nvPr/>
        </p:nvSpPr>
        <p:spPr>
          <a:xfrm>
            <a:off x="6601313" y="836355"/>
            <a:ext cx="1385604" cy="784026"/>
          </a:xfrm>
          <a:prstGeom prst="wedgeRoundRectCallout">
            <a:avLst>
              <a:gd name="adj1" fmla="val -76886"/>
              <a:gd name="adj2" fmla="val 2395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20" name="Oval 19">
            <a:extLst>
              <a:ext uri="{FF2B5EF4-FFF2-40B4-BE49-F238E27FC236}">
                <a16:creationId xmlns:a16="http://schemas.microsoft.com/office/drawing/2014/main" id="{4872A652-1246-1184-8652-A9B7EED19D5C}"/>
              </a:ext>
            </a:extLst>
          </p:cNvPr>
          <p:cNvSpPr/>
          <p:nvPr/>
        </p:nvSpPr>
        <p:spPr>
          <a:xfrm>
            <a:off x="1970546"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-4</a:t>
            </a:r>
          </a:p>
        </p:txBody>
      </p:sp>
      <p:sp>
        <p:nvSpPr>
          <p:cNvPr id="21" name="Oval 20">
            <a:extLst>
              <a:ext uri="{FF2B5EF4-FFF2-40B4-BE49-F238E27FC236}">
                <a16:creationId xmlns:a16="http://schemas.microsoft.com/office/drawing/2014/main" id="{3E511026-A39F-A03A-3C12-E763D4498057}"/>
              </a:ext>
            </a:extLst>
          </p:cNvPr>
          <p:cNvSpPr/>
          <p:nvPr/>
        </p:nvSpPr>
        <p:spPr>
          <a:xfrm>
            <a:off x="2776657"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3</a:t>
            </a:r>
          </a:p>
        </p:txBody>
      </p:sp>
      <p:sp>
        <p:nvSpPr>
          <p:cNvPr id="22" name="Oval 21">
            <a:extLst>
              <a:ext uri="{FF2B5EF4-FFF2-40B4-BE49-F238E27FC236}">
                <a16:creationId xmlns:a16="http://schemas.microsoft.com/office/drawing/2014/main" id="{3438A043-B46F-1411-C9F4-F562A0A2B689}"/>
              </a:ext>
            </a:extLst>
          </p:cNvPr>
          <p:cNvSpPr/>
          <p:nvPr/>
        </p:nvSpPr>
        <p:spPr>
          <a:xfrm>
            <a:off x="6774458"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23" name="Oval 22">
            <a:extLst>
              <a:ext uri="{FF2B5EF4-FFF2-40B4-BE49-F238E27FC236}">
                <a16:creationId xmlns:a16="http://schemas.microsoft.com/office/drawing/2014/main" id="{C2D276F9-96C5-5097-64DC-2E1B8A72D3E4}"/>
              </a:ext>
            </a:extLst>
          </p:cNvPr>
          <p:cNvSpPr/>
          <p:nvPr/>
        </p:nvSpPr>
        <p:spPr>
          <a:xfrm>
            <a:off x="9199377"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24" name="Oval 23">
            <a:extLst>
              <a:ext uri="{FF2B5EF4-FFF2-40B4-BE49-F238E27FC236}">
                <a16:creationId xmlns:a16="http://schemas.microsoft.com/office/drawing/2014/main" id="{71193EC6-0EE3-6EE4-4C9A-721F60DB5E0C}"/>
              </a:ext>
            </a:extLst>
          </p:cNvPr>
          <p:cNvSpPr/>
          <p:nvPr/>
        </p:nvSpPr>
        <p:spPr>
          <a:xfrm>
            <a:off x="7986917"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cxnSp>
        <p:nvCxnSpPr>
          <p:cNvPr id="25" name="Straight Connector 24">
            <a:extLst>
              <a:ext uri="{FF2B5EF4-FFF2-40B4-BE49-F238E27FC236}">
                <a16:creationId xmlns:a16="http://schemas.microsoft.com/office/drawing/2014/main" id="{8702FFEA-9B7F-06F5-52F7-25946523EEA2}"/>
              </a:ext>
            </a:extLst>
          </p:cNvPr>
          <p:cNvCxnSpPr>
            <a:cxnSpLocks/>
            <a:stCxn id="24" idx="3"/>
            <a:endCxn id="22" idx="0"/>
          </p:cNvCxnSpPr>
          <p:nvPr/>
        </p:nvCxnSpPr>
        <p:spPr>
          <a:xfrm flipH="1">
            <a:off x="7086300" y="2703689"/>
            <a:ext cx="991953" cy="838805"/>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D00BFEBA-4D38-3CD3-9B0C-C37AB730035B}"/>
              </a:ext>
            </a:extLst>
          </p:cNvPr>
          <p:cNvCxnSpPr>
            <a:cxnSpLocks/>
            <a:stCxn id="24" idx="5"/>
            <a:endCxn id="23" idx="0"/>
          </p:cNvCxnSpPr>
          <p:nvPr/>
        </p:nvCxnSpPr>
        <p:spPr>
          <a:xfrm>
            <a:off x="8519264" y="2703689"/>
            <a:ext cx="991955" cy="838805"/>
          </a:xfrm>
          <a:prstGeom prst="line">
            <a:avLst/>
          </a:prstGeom>
          <a:ln w="38100"/>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D507E96F-7FBF-7AB9-F486-34E34CD379D9}"/>
              </a:ext>
            </a:extLst>
          </p:cNvPr>
          <p:cNvSpPr/>
          <p:nvPr/>
        </p:nvSpPr>
        <p:spPr>
          <a:xfrm>
            <a:off x="4406303"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5</a:t>
            </a:r>
          </a:p>
        </p:txBody>
      </p:sp>
      <p:sp>
        <p:nvSpPr>
          <p:cNvPr id="28" name="Oval 27">
            <a:extLst>
              <a:ext uri="{FF2B5EF4-FFF2-40B4-BE49-F238E27FC236}">
                <a16:creationId xmlns:a16="http://schemas.microsoft.com/office/drawing/2014/main" id="{EBD690DE-2EAE-66D8-F39A-E2E63976B7AB}"/>
              </a:ext>
            </a:extLst>
          </p:cNvPr>
          <p:cNvSpPr/>
          <p:nvPr/>
        </p:nvSpPr>
        <p:spPr>
          <a:xfrm>
            <a:off x="5212414" y="5249485"/>
            <a:ext cx="623683" cy="623683"/>
          </a:xfrm>
          <a:prstGeom prst="ellipse">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9" name="Oval 28">
            <a:extLst>
              <a:ext uri="{FF2B5EF4-FFF2-40B4-BE49-F238E27FC236}">
                <a16:creationId xmlns:a16="http://schemas.microsoft.com/office/drawing/2014/main" id="{C5627CB5-5BCE-6FF1-E109-F70A95CE0219}"/>
              </a:ext>
            </a:extLst>
          </p:cNvPr>
          <p:cNvSpPr/>
          <p:nvPr/>
        </p:nvSpPr>
        <p:spPr>
          <a:xfrm>
            <a:off x="6371402"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0" name="Oval 29">
            <a:extLst>
              <a:ext uri="{FF2B5EF4-FFF2-40B4-BE49-F238E27FC236}">
                <a16:creationId xmlns:a16="http://schemas.microsoft.com/office/drawing/2014/main" id="{9C703768-2813-6CAC-4431-3585A52D86CB}"/>
              </a:ext>
            </a:extLst>
          </p:cNvPr>
          <p:cNvSpPr/>
          <p:nvPr/>
        </p:nvSpPr>
        <p:spPr>
          <a:xfrm>
            <a:off x="7177513"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1" name="Oval 30">
            <a:extLst>
              <a:ext uri="{FF2B5EF4-FFF2-40B4-BE49-F238E27FC236}">
                <a16:creationId xmlns:a16="http://schemas.microsoft.com/office/drawing/2014/main" id="{EDE7F6AB-D6A4-1890-C867-69ED4EFF328E}"/>
              </a:ext>
            </a:extLst>
          </p:cNvPr>
          <p:cNvSpPr/>
          <p:nvPr/>
        </p:nvSpPr>
        <p:spPr>
          <a:xfrm>
            <a:off x="8791660"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32" name="Oval 31">
            <a:extLst>
              <a:ext uri="{FF2B5EF4-FFF2-40B4-BE49-F238E27FC236}">
                <a16:creationId xmlns:a16="http://schemas.microsoft.com/office/drawing/2014/main" id="{B9EA4DB9-3C37-4D11-8237-CA79DB10315A}"/>
              </a:ext>
            </a:extLst>
          </p:cNvPr>
          <p:cNvSpPr/>
          <p:nvPr/>
        </p:nvSpPr>
        <p:spPr>
          <a:xfrm>
            <a:off x="9597771"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cxnSp>
        <p:nvCxnSpPr>
          <p:cNvPr id="33" name="Straight Connector 32">
            <a:extLst>
              <a:ext uri="{FF2B5EF4-FFF2-40B4-BE49-F238E27FC236}">
                <a16:creationId xmlns:a16="http://schemas.microsoft.com/office/drawing/2014/main" id="{49300791-3F48-0936-E732-425AD64EA65D}"/>
              </a:ext>
            </a:extLst>
          </p:cNvPr>
          <p:cNvCxnSpPr>
            <a:cxnSpLocks/>
            <a:stCxn id="3" idx="4"/>
            <a:endCxn id="20" idx="0"/>
          </p:cNvCxnSpPr>
          <p:nvPr/>
        </p:nvCxnSpPr>
        <p:spPr>
          <a:xfrm flipH="1">
            <a:off x="2282388" y="4166177"/>
            <a:ext cx="403056" cy="107917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240A9E6-E808-462B-CAB7-BFEC06043E1E}"/>
              </a:ext>
            </a:extLst>
          </p:cNvPr>
          <p:cNvCxnSpPr>
            <a:cxnSpLocks/>
            <a:stCxn id="21" idx="0"/>
            <a:endCxn id="3" idx="4"/>
          </p:cNvCxnSpPr>
          <p:nvPr/>
        </p:nvCxnSpPr>
        <p:spPr>
          <a:xfrm flipH="1" flipV="1">
            <a:off x="2685444" y="4166177"/>
            <a:ext cx="403055" cy="108330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BDDEF5A-D5D5-1AFD-10A1-C30567297C6A}"/>
              </a:ext>
            </a:extLst>
          </p:cNvPr>
          <p:cNvCxnSpPr>
            <a:cxnSpLocks/>
            <a:stCxn id="5" idx="4"/>
            <a:endCxn id="27" idx="0"/>
          </p:cNvCxnSpPr>
          <p:nvPr/>
        </p:nvCxnSpPr>
        <p:spPr>
          <a:xfrm flipH="1">
            <a:off x="4718145" y="4166177"/>
            <a:ext cx="392218" cy="107917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4A4EA96-DCED-CE5B-F98C-0C4C21846137}"/>
              </a:ext>
            </a:extLst>
          </p:cNvPr>
          <p:cNvCxnSpPr>
            <a:cxnSpLocks/>
            <a:stCxn id="5" idx="4"/>
            <a:endCxn id="28" idx="0"/>
          </p:cNvCxnSpPr>
          <p:nvPr/>
        </p:nvCxnSpPr>
        <p:spPr>
          <a:xfrm>
            <a:off x="5110363" y="4166177"/>
            <a:ext cx="413893" cy="1083308"/>
          </a:xfrm>
          <a:prstGeom prst="line">
            <a:avLst/>
          </a:prstGeom>
          <a:ln w="38100">
            <a:solidFill>
              <a:schemeClr val="bg2">
                <a:lumMod val="75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364633F-DCD4-64FB-C91C-84904F2F9ACC}"/>
              </a:ext>
            </a:extLst>
          </p:cNvPr>
          <p:cNvCxnSpPr>
            <a:cxnSpLocks/>
            <a:stCxn id="22" idx="4"/>
            <a:endCxn id="29" idx="0"/>
          </p:cNvCxnSpPr>
          <p:nvPr/>
        </p:nvCxnSpPr>
        <p:spPr>
          <a:xfrm flipH="1">
            <a:off x="6683244" y="4166177"/>
            <a:ext cx="403056"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D864039-5276-CAB0-A1DB-F5E135F78CD3}"/>
              </a:ext>
            </a:extLst>
          </p:cNvPr>
          <p:cNvCxnSpPr>
            <a:cxnSpLocks/>
            <a:stCxn id="22" idx="4"/>
            <a:endCxn id="30" idx="0"/>
          </p:cNvCxnSpPr>
          <p:nvPr/>
        </p:nvCxnSpPr>
        <p:spPr>
          <a:xfrm>
            <a:off x="7086300" y="4166177"/>
            <a:ext cx="403055" cy="1083308"/>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AA024A04-A683-E6F1-EC57-510AB061715A}"/>
              </a:ext>
            </a:extLst>
          </p:cNvPr>
          <p:cNvCxnSpPr>
            <a:cxnSpLocks/>
            <a:stCxn id="23" idx="4"/>
            <a:endCxn id="31" idx="0"/>
          </p:cNvCxnSpPr>
          <p:nvPr/>
        </p:nvCxnSpPr>
        <p:spPr>
          <a:xfrm flipH="1">
            <a:off x="9103502" y="4166177"/>
            <a:ext cx="407717"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9A6DD8-2857-DB1C-42D4-1B0C26880307}"/>
              </a:ext>
            </a:extLst>
          </p:cNvPr>
          <p:cNvCxnSpPr>
            <a:cxnSpLocks/>
            <a:stCxn id="23" idx="4"/>
            <a:endCxn id="32" idx="0"/>
          </p:cNvCxnSpPr>
          <p:nvPr/>
        </p:nvCxnSpPr>
        <p:spPr>
          <a:xfrm>
            <a:off x="9511219" y="4166177"/>
            <a:ext cx="398394" cy="1083308"/>
          </a:xfrm>
          <a:prstGeom prst="line">
            <a:avLst/>
          </a:prstGeom>
          <a:ln w="38100"/>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1213BD96-B483-65A3-E2FC-2A9BD2649612}"/>
              </a:ext>
            </a:extLst>
          </p:cNvPr>
          <p:cNvSpPr/>
          <p:nvPr/>
        </p:nvSpPr>
        <p:spPr>
          <a:xfrm>
            <a:off x="2161039" y="4319926"/>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3</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41" name="Rectangle: Rounded Corners 40">
            <a:extLst>
              <a:ext uri="{FF2B5EF4-FFF2-40B4-BE49-F238E27FC236}">
                <a16:creationId xmlns:a16="http://schemas.microsoft.com/office/drawing/2014/main" id="{556F9D1A-F2BE-51C4-ECC8-A911BD94C1A2}"/>
              </a:ext>
            </a:extLst>
          </p:cNvPr>
          <p:cNvSpPr/>
          <p:nvPr/>
        </p:nvSpPr>
        <p:spPr>
          <a:xfrm>
            <a:off x="4584704" y="4319926"/>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5</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3</a:t>
            </a:r>
          </a:p>
        </p:txBody>
      </p:sp>
      <p:sp>
        <p:nvSpPr>
          <p:cNvPr id="42" name="Rectangle: Rounded Corners 41">
            <a:extLst>
              <a:ext uri="{FF2B5EF4-FFF2-40B4-BE49-F238E27FC236}">
                <a16:creationId xmlns:a16="http://schemas.microsoft.com/office/drawing/2014/main" id="{5DDA2676-CD0F-1C52-D184-02892F33E960}"/>
              </a:ext>
            </a:extLst>
          </p:cNvPr>
          <p:cNvSpPr/>
          <p:nvPr/>
        </p:nvSpPr>
        <p:spPr>
          <a:xfrm>
            <a:off x="3378161" y="2957640"/>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3</a:t>
            </a:r>
          </a:p>
        </p:txBody>
      </p:sp>
    </p:spTree>
    <p:extLst>
      <p:ext uri="{BB962C8B-B14F-4D97-AF65-F5344CB8AC3E}">
        <p14:creationId xmlns:p14="http://schemas.microsoft.com/office/powerpoint/2010/main" val="1660866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D3956-2532-281E-7C76-16C5DFA778F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0DCF04-F075-8C65-DF35-C4CF6407AADC}"/>
              </a:ext>
            </a:extLst>
          </p:cNvPr>
          <p:cNvSpPr>
            <a:spLocks noGrp="1"/>
          </p:cNvSpPr>
          <p:nvPr>
            <p:ph type="sldNum" sz="quarter" idx="12"/>
          </p:nvPr>
        </p:nvSpPr>
        <p:spPr/>
        <p:txBody>
          <a:bodyPr/>
          <a:lstStyle/>
          <a:p>
            <a:r>
              <a:rPr lang="en-US"/>
              <a:t>25</a:t>
            </a:r>
          </a:p>
        </p:txBody>
      </p:sp>
      <p:cxnSp>
        <p:nvCxnSpPr>
          <p:cNvPr id="6" name="Straight Connector 5">
            <a:extLst>
              <a:ext uri="{FF2B5EF4-FFF2-40B4-BE49-F238E27FC236}">
                <a16:creationId xmlns:a16="http://schemas.microsoft.com/office/drawing/2014/main" id="{7DC057C3-6179-491C-A478-87B49C0A2C39}"/>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8EC55B3-4286-7774-1998-4855F3D80C4D}"/>
              </a:ext>
            </a:extLst>
          </p:cNvPr>
          <p:cNvSpPr txBox="1"/>
          <p:nvPr/>
        </p:nvSpPr>
        <p:spPr>
          <a:xfrm>
            <a:off x="1086505" y="107012"/>
            <a:ext cx="5354351"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Alpha-Beta Pruning</a:t>
            </a:r>
          </a:p>
        </p:txBody>
      </p:sp>
      <p:grpSp>
        <p:nvGrpSpPr>
          <p:cNvPr id="10" name="Graphic 2">
            <a:extLst>
              <a:ext uri="{FF2B5EF4-FFF2-40B4-BE49-F238E27FC236}">
                <a16:creationId xmlns:a16="http://schemas.microsoft.com/office/drawing/2014/main" id="{DC8A4F4D-C76E-CAA1-AD3E-627B172FB297}"/>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6EBE8268-C422-CD97-DEF3-92799E476B4C}"/>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1900">
                  <a:latin typeface="VNI-Thufap2" pitchFamily="2" charset="0"/>
                </a:rPr>
                <a:t>2.2</a:t>
              </a:r>
            </a:p>
          </p:txBody>
        </p:sp>
        <p:sp>
          <p:nvSpPr>
            <p:cNvPr id="12" name="Freeform: Shape 11">
              <a:extLst>
                <a:ext uri="{FF2B5EF4-FFF2-40B4-BE49-F238E27FC236}">
                  <a16:creationId xmlns:a16="http://schemas.microsoft.com/office/drawing/2014/main" id="{8DD890AE-B311-FE08-E172-1235074137D2}"/>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2" name="Oval 1">
            <a:extLst>
              <a:ext uri="{FF2B5EF4-FFF2-40B4-BE49-F238E27FC236}">
                <a16:creationId xmlns:a16="http://schemas.microsoft.com/office/drawing/2014/main" id="{581F3C06-C07C-D6DD-0952-5FE19AEB583D}"/>
              </a:ext>
            </a:extLst>
          </p:cNvPr>
          <p:cNvSpPr/>
          <p:nvPr/>
        </p:nvSpPr>
        <p:spPr>
          <a:xfrm>
            <a:off x="5692757" y="1155847"/>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3" name="Oval 2">
            <a:extLst>
              <a:ext uri="{FF2B5EF4-FFF2-40B4-BE49-F238E27FC236}">
                <a16:creationId xmlns:a16="http://schemas.microsoft.com/office/drawing/2014/main" id="{D0C7C05E-5B98-DF30-A40F-241075298AA3}"/>
              </a:ext>
            </a:extLst>
          </p:cNvPr>
          <p:cNvSpPr/>
          <p:nvPr/>
        </p:nvSpPr>
        <p:spPr>
          <a:xfrm>
            <a:off x="2373602"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3</a:t>
            </a:r>
          </a:p>
        </p:txBody>
      </p:sp>
      <p:sp>
        <p:nvSpPr>
          <p:cNvPr id="5" name="Oval 4">
            <a:extLst>
              <a:ext uri="{FF2B5EF4-FFF2-40B4-BE49-F238E27FC236}">
                <a16:creationId xmlns:a16="http://schemas.microsoft.com/office/drawing/2014/main" id="{2927C474-5CF0-1950-B7DD-9DCB15E06269}"/>
              </a:ext>
            </a:extLst>
          </p:cNvPr>
          <p:cNvSpPr/>
          <p:nvPr/>
        </p:nvSpPr>
        <p:spPr>
          <a:xfrm>
            <a:off x="4798521"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0" i="0">
                <a:solidFill>
                  <a:srgbClr val="FFFFFF"/>
                </a:solidFill>
                <a:effectLst/>
                <a:latin typeface="Google Sans"/>
              </a:rPr>
              <a:t>≥5</a:t>
            </a:r>
            <a:endParaRPr lang="en-US" sz="2000">
              <a:latin typeface="Bahnschrift Light" panose="020B0502040204020203" pitchFamily="34" charset="0"/>
            </a:endParaRPr>
          </a:p>
        </p:txBody>
      </p:sp>
      <p:sp>
        <p:nvSpPr>
          <p:cNvPr id="8" name="Oval 7">
            <a:extLst>
              <a:ext uri="{FF2B5EF4-FFF2-40B4-BE49-F238E27FC236}">
                <a16:creationId xmlns:a16="http://schemas.microsoft.com/office/drawing/2014/main" id="{A3148366-72D5-C974-AB1B-C34B463698D7}"/>
              </a:ext>
            </a:extLst>
          </p:cNvPr>
          <p:cNvSpPr/>
          <p:nvPr/>
        </p:nvSpPr>
        <p:spPr>
          <a:xfrm>
            <a:off x="3586061"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3</a:t>
            </a:r>
          </a:p>
        </p:txBody>
      </p:sp>
      <p:cxnSp>
        <p:nvCxnSpPr>
          <p:cNvPr id="13" name="Straight Connector 12">
            <a:extLst>
              <a:ext uri="{FF2B5EF4-FFF2-40B4-BE49-F238E27FC236}">
                <a16:creationId xmlns:a16="http://schemas.microsoft.com/office/drawing/2014/main" id="{7C769A30-0D92-6CD7-38B4-88481ECB578B}"/>
              </a:ext>
            </a:extLst>
          </p:cNvPr>
          <p:cNvCxnSpPr>
            <a:cxnSpLocks/>
            <a:stCxn id="2" idx="3"/>
            <a:endCxn id="8" idx="7"/>
          </p:cNvCxnSpPr>
          <p:nvPr/>
        </p:nvCxnSpPr>
        <p:spPr>
          <a:xfrm flipH="1">
            <a:off x="4118408" y="1688194"/>
            <a:ext cx="1665685" cy="574484"/>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67011618-6A1B-0ED3-745C-5D0A2C92F2E1}"/>
              </a:ext>
            </a:extLst>
          </p:cNvPr>
          <p:cNvCxnSpPr>
            <a:cxnSpLocks/>
            <a:stCxn id="8" idx="3"/>
            <a:endCxn id="3" idx="0"/>
          </p:cNvCxnSpPr>
          <p:nvPr/>
        </p:nvCxnSpPr>
        <p:spPr>
          <a:xfrm flipH="1">
            <a:off x="2685444" y="2703689"/>
            <a:ext cx="991953" cy="8388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0A136B9-20C2-62C1-2BB8-A477868507DA}"/>
              </a:ext>
            </a:extLst>
          </p:cNvPr>
          <p:cNvCxnSpPr>
            <a:cxnSpLocks/>
            <a:stCxn id="8" idx="5"/>
            <a:endCxn id="5" idx="0"/>
          </p:cNvCxnSpPr>
          <p:nvPr/>
        </p:nvCxnSpPr>
        <p:spPr>
          <a:xfrm>
            <a:off x="4118408" y="2703689"/>
            <a:ext cx="991955" cy="8388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EAA5442-CBFC-0269-CC82-A69811884E1E}"/>
              </a:ext>
            </a:extLst>
          </p:cNvPr>
          <p:cNvCxnSpPr>
            <a:cxnSpLocks/>
            <a:stCxn id="2" idx="5"/>
            <a:endCxn id="24" idx="1"/>
          </p:cNvCxnSpPr>
          <p:nvPr/>
        </p:nvCxnSpPr>
        <p:spPr>
          <a:xfrm>
            <a:off x="6225104" y="1688194"/>
            <a:ext cx="1853149" cy="57448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CB629B51-415C-566D-56FD-A51304821780}"/>
              </a:ext>
            </a:extLst>
          </p:cNvPr>
          <p:cNvSpPr txBox="1"/>
          <p:nvPr/>
        </p:nvSpPr>
        <p:spPr>
          <a:xfrm>
            <a:off x="5006430" y="1223411"/>
            <a:ext cx="626197" cy="400110"/>
          </a:xfrm>
          <a:prstGeom prst="rect">
            <a:avLst/>
          </a:prstGeom>
          <a:noFill/>
        </p:spPr>
        <p:txBody>
          <a:bodyPr wrap="none" rtlCol="0">
            <a:spAutoFit/>
          </a:bodyPr>
          <a:lstStyle/>
          <a:p>
            <a:r>
              <a:rPr lang="en-US" sz="2000">
                <a:solidFill>
                  <a:srgbClr val="FF0000"/>
                </a:solidFill>
                <a:latin typeface="+mj-lt"/>
              </a:rPr>
              <a:t>Max</a:t>
            </a:r>
          </a:p>
        </p:txBody>
      </p:sp>
      <p:sp>
        <p:nvSpPr>
          <p:cNvPr id="18" name="TextBox 17">
            <a:extLst>
              <a:ext uri="{FF2B5EF4-FFF2-40B4-BE49-F238E27FC236}">
                <a16:creationId xmlns:a16="http://schemas.microsoft.com/office/drawing/2014/main" id="{67A70AFB-020B-7943-6CC8-D9E007B8FED1}"/>
              </a:ext>
            </a:extLst>
          </p:cNvPr>
          <p:cNvSpPr txBox="1"/>
          <p:nvPr/>
        </p:nvSpPr>
        <p:spPr>
          <a:xfrm>
            <a:off x="2887471" y="2337025"/>
            <a:ext cx="590226" cy="400110"/>
          </a:xfrm>
          <a:prstGeom prst="rect">
            <a:avLst/>
          </a:prstGeom>
          <a:noFill/>
        </p:spPr>
        <p:txBody>
          <a:bodyPr wrap="none" rtlCol="0">
            <a:spAutoFit/>
          </a:bodyPr>
          <a:lstStyle/>
          <a:p>
            <a:r>
              <a:rPr lang="en-US" sz="2000">
                <a:solidFill>
                  <a:srgbClr val="FF0000"/>
                </a:solidFill>
                <a:latin typeface="+mj-lt"/>
              </a:rPr>
              <a:t>Min</a:t>
            </a:r>
          </a:p>
        </p:txBody>
      </p:sp>
      <p:sp>
        <p:nvSpPr>
          <p:cNvPr id="19" name="Speech Bubble: Rectangle with Corners Rounded 18">
            <a:extLst>
              <a:ext uri="{FF2B5EF4-FFF2-40B4-BE49-F238E27FC236}">
                <a16:creationId xmlns:a16="http://schemas.microsoft.com/office/drawing/2014/main" id="{C12E84A1-946F-5566-854A-BF3355C7A7C0}"/>
              </a:ext>
            </a:extLst>
          </p:cNvPr>
          <p:cNvSpPr/>
          <p:nvPr/>
        </p:nvSpPr>
        <p:spPr>
          <a:xfrm>
            <a:off x="6601313" y="836355"/>
            <a:ext cx="1385604" cy="784026"/>
          </a:xfrm>
          <a:prstGeom prst="wedgeRoundRectCallout">
            <a:avLst>
              <a:gd name="adj1" fmla="val -76886"/>
              <a:gd name="adj2" fmla="val 2395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3</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20" name="Oval 19">
            <a:extLst>
              <a:ext uri="{FF2B5EF4-FFF2-40B4-BE49-F238E27FC236}">
                <a16:creationId xmlns:a16="http://schemas.microsoft.com/office/drawing/2014/main" id="{DD9885D7-CD38-3A1C-0E58-BAC4FC5A0705}"/>
              </a:ext>
            </a:extLst>
          </p:cNvPr>
          <p:cNvSpPr/>
          <p:nvPr/>
        </p:nvSpPr>
        <p:spPr>
          <a:xfrm>
            <a:off x="1970546"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-4</a:t>
            </a:r>
          </a:p>
        </p:txBody>
      </p:sp>
      <p:sp>
        <p:nvSpPr>
          <p:cNvPr id="21" name="Oval 20">
            <a:extLst>
              <a:ext uri="{FF2B5EF4-FFF2-40B4-BE49-F238E27FC236}">
                <a16:creationId xmlns:a16="http://schemas.microsoft.com/office/drawing/2014/main" id="{312E1981-0DFF-3221-D168-A47DC9F7FA3C}"/>
              </a:ext>
            </a:extLst>
          </p:cNvPr>
          <p:cNvSpPr/>
          <p:nvPr/>
        </p:nvSpPr>
        <p:spPr>
          <a:xfrm>
            <a:off x="2776657"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3</a:t>
            </a:r>
          </a:p>
        </p:txBody>
      </p:sp>
      <p:sp>
        <p:nvSpPr>
          <p:cNvPr id="22" name="Oval 21">
            <a:extLst>
              <a:ext uri="{FF2B5EF4-FFF2-40B4-BE49-F238E27FC236}">
                <a16:creationId xmlns:a16="http://schemas.microsoft.com/office/drawing/2014/main" id="{1007A986-7883-9415-6642-3D570CE26086}"/>
              </a:ext>
            </a:extLst>
          </p:cNvPr>
          <p:cNvSpPr/>
          <p:nvPr/>
        </p:nvSpPr>
        <p:spPr>
          <a:xfrm>
            <a:off x="6774458"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Bahnschrift Light" panose="020B0502040204020203" pitchFamily="34" charset="0"/>
            </a:endParaRPr>
          </a:p>
        </p:txBody>
      </p:sp>
      <p:sp>
        <p:nvSpPr>
          <p:cNvPr id="23" name="Oval 22">
            <a:extLst>
              <a:ext uri="{FF2B5EF4-FFF2-40B4-BE49-F238E27FC236}">
                <a16:creationId xmlns:a16="http://schemas.microsoft.com/office/drawing/2014/main" id="{C8F114F7-1531-2FAD-087C-064D6DA141B4}"/>
              </a:ext>
            </a:extLst>
          </p:cNvPr>
          <p:cNvSpPr/>
          <p:nvPr/>
        </p:nvSpPr>
        <p:spPr>
          <a:xfrm>
            <a:off x="9199377"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Bahnschrift Light" panose="020B0502040204020203" pitchFamily="34" charset="0"/>
            </a:endParaRPr>
          </a:p>
        </p:txBody>
      </p:sp>
      <p:sp>
        <p:nvSpPr>
          <p:cNvPr id="24" name="Oval 23">
            <a:extLst>
              <a:ext uri="{FF2B5EF4-FFF2-40B4-BE49-F238E27FC236}">
                <a16:creationId xmlns:a16="http://schemas.microsoft.com/office/drawing/2014/main" id="{3D538CEA-C24B-ACEB-FD35-3674A2B9E793}"/>
              </a:ext>
            </a:extLst>
          </p:cNvPr>
          <p:cNvSpPr/>
          <p:nvPr/>
        </p:nvSpPr>
        <p:spPr>
          <a:xfrm>
            <a:off x="7986917"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Bahnschrift Light" panose="020B0502040204020203" pitchFamily="34" charset="0"/>
            </a:endParaRPr>
          </a:p>
        </p:txBody>
      </p:sp>
      <p:cxnSp>
        <p:nvCxnSpPr>
          <p:cNvPr id="25" name="Straight Connector 24">
            <a:extLst>
              <a:ext uri="{FF2B5EF4-FFF2-40B4-BE49-F238E27FC236}">
                <a16:creationId xmlns:a16="http://schemas.microsoft.com/office/drawing/2014/main" id="{070465D2-4F39-DAFA-00AF-2BEC4E509B96}"/>
              </a:ext>
            </a:extLst>
          </p:cNvPr>
          <p:cNvCxnSpPr>
            <a:cxnSpLocks/>
            <a:stCxn id="24" idx="3"/>
            <a:endCxn id="22" idx="0"/>
          </p:cNvCxnSpPr>
          <p:nvPr/>
        </p:nvCxnSpPr>
        <p:spPr>
          <a:xfrm flipH="1">
            <a:off x="7086300" y="2703689"/>
            <a:ext cx="991953" cy="83880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B6EB0707-E001-2241-369D-29B4C23B551F}"/>
              </a:ext>
            </a:extLst>
          </p:cNvPr>
          <p:cNvCxnSpPr>
            <a:cxnSpLocks/>
            <a:stCxn id="24" idx="5"/>
            <a:endCxn id="23" idx="0"/>
          </p:cNvCxnSpPr>
          <p:nvPr/>
        </p:nvCxnSpPr>
        <p:spPr>
          <a:xfrm>
            <a:off x="8519264" y="2703689"/>
            <a:ext cx="991955" cy="838805"/>
          </a:xfrm>
          <a:prstGeom prst="line">
            <a:avLst/>
          </a:prstGeom>
          <a:ln w="38100"/>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BD2144BB-7E96-6C9E-8372-02186DA14F03}"/>
              </a:ext>
            </a:extLst>
          </p:cNvPr>
          <p:cNvSpPr/>
          <p:nvPr/>
        </p:nvSpPr>
        <p:spPr>
          <a:xfrm>
            <a:off x="4406303"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5</a:t>
            </a:r>
          </a:p>
        </p:txBody>
      </p:sp>
      <p:sp>
        <p:nvSpPr>
          <p:cNvPr id="28" name="Oval 27">
            <a:extLst>
              <a:ext uri="{FF2B5EF4-FFF2-40B4-BE49-F238E27FC236}">
                <a16:creationId xmlns:a16="http://schemas.microsoft.com/office/drawing/2014/main" id="{54709D09-9A2C-F79B-EE6A-198C7CEBDF1A}"/>
              </a:ext>
            </a:extLst>
          </p:cNvPr>
          <p:cNvSpPr/>
          <p:nvPr/>
        </p:nvSpPr>
        <p:spPr>
          <a:xfrm>
            <a:off x="5212414" y="5249485"/>
            <a:ext cx="623683" cy="623683"/>
          </a:xfrm>
          <a:prstGeom prst="ellipse">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9" name="Oval 28">
            <a:extLst>
              <a:ext uri="{FF2B5EF4-FFF2-40B4-BE49-F238E27FC236}">
                <a16:creationId xmlns:a16="http://schemas.microsoft.com/office/drawing/2014/main" id="{6DBB4E4D-333E-5038-E84C-7E1A2FD96B32}"/>
              </a:ext>
            </a:extLst>
          </p:cNvPr>
          <p:cNvSpPr/>
          <p:nvPr/>
        </p:nvSpPr>
        <p:spPr>
          <a:xfrm>
            <a:off x="6371402"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-1</a:t>
            </a:r>
          </a:p>
        </p:txBody>
      </p:sp>
      <p:sp>
        <p:nvSpPr>
          <p:cNvPr id="30" name="Oval 29">
            <a:extLst>
              <a:ext uri="{FF2B5EF4-FFF2-40B4-BE49-F238E27FC236}">
                <a16:creationId xmlns:a16="http://schemas.microsoft.com/office/drawing/2014/main" id="{E043ECD8-442B-5EB8-A449-02D54B504BB6}"/>
              </a:ext>
            </a:extLst>
          </p:cNvPr>
          <p:cNvSpPr/>
          <p:nvPr/>
        </p:nvSpPr>
        <p:spPr>
          <a:xfrm>
            <a:off x="7177513"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0</a:t>
            </a:r>
          </a:p>
        </p:txBody>
      </p:sp>
      <p:sp>
        <p:nvSpPr>
          <p:cNvPr id="31" name="Oval 30">
            <a:extLst>
              <a:ext uri="{FF2B5EF4-FFF2-40B4-BE49-F238E27FC236}">
                <a16:creationId xmlns:a16="http://schemas.microsoft.com/office/drawing/2014/main" id="{EA02FF7A-E2BD-BB5F-C23E-07A47248C91F}"/>
              </a:ext>
            </a:extLst>
          </p:cNvPr>
          <p:cNvSpPr/>
          <p:nvPr/>
        </p:nvSpPr>
        <p:spPr>
          <a:xfrm>
            <a:off x="8791660"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Bahnschrift Light" panose="020B0502040204020203" pitchFamily="34" charset="0"/>
            </a:endParaRPr>
          </a:p>
        </p:txBody>
      </p:sp>
      <p:sp>
        <p:nvSpPr>
          <p:cNvPr id="32" name="Oval 31">
            <a:extLst>
              <a:ext uri="{FF2B5EF4-FFF2-40B4-BE49-F238E27FC236}">
                <a16:creationId xmlns:a16="http://schemas.microsoft.com/office/drawing/2014/main" id="{073CB39F-DBB5-961A-A9B7-1B6FB5E85F9A}"/>
              </a:ext>
            </a:extLst>
          </p:cNvPr>
          <p:cNvSpPr/>
          <p:nvPr/>
        </p:nvSpPr>
        <p:spPr>
          <a:xfrm>
            <a:off x="9597771"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Bahnschrift Light" panose="020B0502040204020203" pitchFamily="34" charset="0"/>
            </a:endParaRPr>
          </a:p>
        </p:txBody>
      </p:sp>
      <p:cxnSp>
        <p:nvCxnSpPr>
          <p:cNvPr id="33" name="Straight Connector 32">
            <a:extLst>
              <a:ext uri="{FF2B5EF4-FFF2-40B4-BE49-F238E27FC236}">
                <a16:creationId xmlns:a16="http://schemas.microsoft.com/office/drawing/2014/main" id="{55B758D0-4037-9536-E26D-35EC142A4030}"/>
              </a:ext>
            </a:extLst>
          </p:cNvPr>
          <p:cNvCxnSpPr>
            <a:cxnSpLocks/>
            <a:stCxn id="3" idx="4"/>
            <a:endCxn id="20" idx="0"/>
          </p:cNvCxnSpPr>
          <p:nvPr/>
        </p:nvCxnSpPr>
        <p:spPr>
          <a:xfrm flipH="1">
            <a:off x="2282388" y="4166177"/>
            <a:ext cx="403056" cy="107917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ACCA5D43-2BF0-E0A1-CB6F-AAF39ED07195}"/>
              </a:ext>
            </a:extLst>
          </p:cNvPr>
          <p:cNvCxnSpPr>
            <a:cxnSpLocks/>
            <a:stCxn id="21" idx="0"/>
            <a:endCxn id="3" idx="4"/>
          </p:cNvCxnSpPr>
          <p:nvPr/>
        </p:nvCxnSpPr>
        <p:spPr>
          <a:xfrm flipH="1" flipV="1">
            <a:off x="2685444" y="4166177"/>
            <a:ext cx="403055" cy="1083308"/>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B1E7127D-9ECE-AAC5-393F-037E13E2ABB6}"/>
              </a:ext>
            </a:extLst>
          </p:cNvPr>
          <p:cNvCxnSpPr>
            <a:cxnSpLocks/>
            <a:stCxn id="5" idx="4"/>
            <a:endCxn id="27" idx="0"/>
          </p:cNvCxnSpPr>
          <p:nvPr/>
        </p:nvCxnSpPr>
        <p:spPr>
          <a:xfrm flipH="1">
            <a:off x="4718145" y="4166177"/>
            <a:ext cx="392218" cy="107917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BF078098-BB4D-EAE2-0BDE-2E8B92E48C62}"/>
              </a:ext>
            </a:extLst>
          </p:cNvPr>
          <p:cNvCxnSpPr>
            <a:cxnSpLocks/>
            <a:stCxn id="5" idx="4"/>
            <a:endCxn id="28" idx="0"/>
          </p:cNvCxnSpPr>
          <p:nvPr/>
        </p:nvCxnSpPr>
        <p:spPr>
          <a:xfrm>
            <a:off x="5110363" y="4166177"/>
            <a:ext cx="413893" cy="1083308"/>
          </a:xfrm>
          <a:prstGeom prst="line">
            <a:avLst/>
          </a:prstGeom>
          <a:ln w="38100">
            <a:solidFill>
              <a:schemeClr val="bg2">
                <a:lumMod val="75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356B367-20CC-E985-89E7-C4DF5BF7B3CE}"/>
              </a:ext>
            </a:extLst>
          </p:cNvPr>
          <p:cNvCxnSpPr>
            <a:cxnSpLocks/>
            <a:stCxn id="22" idx="4"/>
            <a:endCxn id="29" idx="0"/>
          </p:cNvCxnSpPr>
          <p:nvPr/>
        </p:nvCxnSpPr>
        <p:spPr>
          <a:xfrm flipH="1">
            <a:off x="6683244" y="4166177"/>
            <a:ext cx="403056" cy="107917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445BB841-5F03-1157-916F-73E834F2FF30}"/>
              </a:ext>
            </a:extLst>
          </p:cNvPr>
          <p:cNvCxnSpPr>
            <a:cxnSpLocks/>
            <a:stCxn id="22" idx="4"/>
            <a:endCxn id="30" idx="0"/>
          </p:cNvCxnSpPr>
          <p:nvPr/>
        </p:nvCxnSpPr>
        <p:spPr>
          <a:xfrm>
            <a:off x="7086300" y="4166177"/>
            <a:ext cx="403055" cy="108330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DAC8422-5650-4A09-5298-D2B5DBDE053D}"/>
              </a:ext>
            </a:extLst>
          </p:cNvPr>
          <p:cNvCxnSpPr>
            <a:cxnSpLocks/>
            <a:stCxn id="23" idx="4"/>
            <a:endCxn id="31" idx="0"/>
          </p:cNvCxnSpPr>
          <p:nvPr/>
        </p:nvCxnSpPr>
        <p:spPr>
          <a:xfrm flipH="1">
            <a:off x="9103502" y="4166177"/>
            <a:ext cx="407717"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4A51D8D-14AA-62B5-B67A-3B730D410C76}"/>
              </a:ext>
            </a:extLst>
          </p:cNvPr>
          <p:cNvCxnSpPr>
            <a:cxnSpLocks/>
            <a:stCxn id="23" idx="4"/>
            <a:endCxn id="32" idx="0"/>
          </p:cNvCxnSpPr>
          <p:nvPr/>
        </p:nvCxnSpPr>
        <p:spPr>
          <a:xfrm>
            <a:off x="9511219" y="4166177"/>
            <a:ext cx="398394" cy="1083308"/>
          </a:xfrm>
          <a:prstGeom prst="line">
            <a:avLst/>
          </a:prstGeom>
          <a:ln w="38100"/>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B1AB9553-B2B6-E24B-18FC-C98EB5C13C4D}"/>
              </a:ext>
            </a:extLst>
          </p:cNvPr>
          <p:cNvSpPr/>
          <p:nvPr/>
        </p:nvSpPr>
        <p:spPr>
          <a:xfrm>
            <a:off x="2161039" y="4319926"/>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3</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41" name="Rectangle: Rounded Corners 40">
            <a:extLst>
              <a:ext uri="{FF2B5EF4-FFF2-40B4-BE49-F238E27FC236}">
                <a16:creationId xmlns:a16="http://schemas.microsoft.com/office/drawing/2014/main" id="{8884FCB7-9185-234B-636D-0DE1D9BECCA2}"/>
              </a:ext>
            </a:extLst>
          </p:cNvPr>
          <p:cNvSpPr/>
          <p:nvPr/>
        </p:nvSpPr>
        <p:spPr>
          <a:xfrm>
            <a:off x="4584704" y="4319926"/>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5</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3</a:t>
            </a:r>
          </a:p>
        </p:txBody>
      </p:sp>
      <p:sp>
        <p:nvSpPr>
          <p:cNvPr id="42" name="Rectangle: Rounded Corners 41">
            <a:extLst>
              <a:ext uri="{FF2B5EF4-FFF2-40B4-BE49-F238E27FC236}">
                <a16:creationId xmlns:a16="http://schemas.microsoft.com/office/drawing/2014/main" id="{92FE95DB-8FE2-206E-9229-AEDD05AC2483}"/>
              </a:ext>
            </a:extLst>
          </p:cNvPr>
          <p:cNvSpPr/>
          <p:nvPr/>
        </p:nvSpPr>
        <p:spPr>
          <a:xfrm>
            <a:off x="3378161" y="2957640"/>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3</a:t>
            </a:r>
          </a:p>
        </p:txBody>
      </p:sp>
    </p:spTree>
    <p:extLst>
      <p:ext uri="{BB962C8B-B14F-4D97-AF65-F5344CB8AC3E}">
        <p14:creationId xmlns:p14="http://schemas.microsoft.com/office/powerpoint/2010/main" val="20392259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13E86-6C54-0F24-E3F1-1EBAEA8B303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2933A6-E132-AD91-4497-BBE190BB0763}"/>
              </a:ext>
            </a:extLst>
          </p:cNvPr>
          <p:cNvSpPr>
            <a:spLocks noGrp="1"/>
          </p:cNvSpPr>
          <p:nvPr>
            <p:ph type="sldNum" sz="quarter" idx="12"/>
          </p:nvPr>
        </p:nvSpPr>
        <p:spPr/>
        <p:txBody>
          <a:bodyPr/>
          <a:lstStyle/>
          <a:p>
            <a:r>
              <a:rPr lang="en-US"/>
              <a:t>26</a:t>
            </a:r>
          </a:p>
        </p:txBody>
      </p:sp>
      <p:cxnSp>
        <p:nvCxnSpPr>
          <p:cNvPr id="6" name="Straight Connector 5">
            <a:extLst>
              <a:ext uri="{FF2B5EF4-FFF2-40B4-BE49-F238E27FC236}">
                <a16:creationId xmlns:a16="http://schemas.microsoft.com/office/drawing/2014/main" id="{13123473-E695-470C-3889-A01FC0C90821}"/>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1BE053F-EF77-0DF6-52D3-9CBABD0E294F}"/>
              </a:ext>
            </a:extLst>
          </p:cNvPr>
          <p:cNvSpPr txBox="1"/>
          <p:nvPr/>
        </p:nvSpPr>
        <p:spPr>
          <a:xfrm>
            <a:off x="1086505" y="107012"/>
            <a:ext cx="5354351"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Alpha-Beta Pruning</a:t>
            </a:r>
          </a:p>
        </p:txBody>
      </p:sp>
      <p:grpSp>
        <p:nvGrpSpPr>
          <p:cNvPr id="10" name="Graphic 2">
            <a:extLst>
              <a:ext uri="{FF2B5EF4-FFF2-40B4-BE49-F238E27FC236}">
                <a16:creationId xmlns:a16="http://schemas.microsoft.com/office/drawing/2014/main" id="{B3529F4D-3011-E24E-5596-1C27974B3F02}"/>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6D4C193B-51A5-6F1F-021B-CDD16A116C0D}"/>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1900">
                  <a:latin typeface="VNI-Thufap2" pitchFamily="2" charset="0"/>
                </a:rPr>
                <a:t>2.2</a:t>
              </a:r>
            </a:p>
          </p:txBody>
        </p:sp>
        <p:sp>
          <p:nvSpPr>
            <p:cNvPr id="12" name="Freeform: Shape 11">
              <a:extLst>
                <a:ext uri="{FF2B5EF4-FFF2-40B4-BE49-F238E27FC236}">
                  <a16:creationId xmlns:a16="http://schemas.microsoft.com/office/drawing/2014/main" id="{87DC32AB-A096-E08E-6DFD-9678EA91173C}"/>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2" name="Oval 1">
            <a:extLst>
              <a:ext uri="{FF2B5EF4-FFF2-40B4-BE49-F238E27FC236}">
                <a16:creationId xmlns:a16="http://schemas.microsoft.com/office/drawing/2014/main" id="{96BE956B-1C15-1A82-A503-C92B2880A668}"/>
              </a:ext>
            </a:extLst>
          </p:cNvPr>
          <p:cNvSpPr/>
          <p:nvPr/>
        </p:nvSpPr>
        <p:spPr>
          <a:xfrm>
            <a:off x="5692757" y="1155847"/>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3" name="Oval 2">
            <a:extLst>
              <a:ext uri="{FF2B5EF4-FFF2-40B4-BE49-F238E27FC236}">
                <a16:creationId xmlns:a16="http://schemas.microsoft.com/office/drawing/2014/main" id="{E8B0E0D2-B840-B904-6D1C-A2F3B0675922}"/>
              </a:ext>
            </a:extLst>
          </p:cNvPr>
          <p:cNvSpPr/>
          <p:nvPr/>
        </p:nvSpPr>
        <p:spPr>
          <a:xfrm>
            <a:off x="2373602"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3</a:t>
            </a:r>
          </a:p>
        </p:txBody>
      </p:sp>
      <p:sp>
        <p:nvSpPr>
          <p:cNvPr id="5" name="Oval 4">
            <a:extLst>
              <a:ext uri="{FF2B5EF4-FFF2-40B4-BE49-F238E27FC236}">
                <a16:creationId xmlns:a16="http://schemas.microsoft.com/office/drawing/2014/main" id="{059FBD33-7F24-5598-D808-349571C9F66D}"/>
              </a:ext>
            </a:extLst>
          </p:cNvPr>
          <p:cNvSpPr/>
          <p:nvPr/>
        </p:nvSpPr>
        <p:spPr>
          <a:xfrm>
            <a:off x="4798521"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0" i="0">
                <a:solidFill>
                  <a:srgbClr val="FFFFFF"/>
                </a:solidFill>
                <a:effectLst/>
                <a:latin typeface="Google Sans"/>
              </a:rPr>
              <a:t>≥5</a:t>
            </a:r>
            <a:endParaRPr lang="en-US" sz="2000">
              <a:latin typeface="Bahnschrift Light" panose="020B0502040204020203" pitchFamily="34" charset="0"/>
            </a:endParaRPr>
          </a:p>
        </p:txBody>
      </p:sp>
      <p:sp>
        <p:nvSpPr>
          <p:cNvPr id="8" name="Oval 7">
            <a:extLst>
              <a:ext uri="{FF2B5EF4-FFF2-40B4-BE49-F238E27FC236}">
                <a16:creationId xmlns:a16="http://schemas.microsoft.com/office/drawing/2014/main" id="{37B6CD2B-5B66-90EF-1D6A-7A5FAD3D8E02}"/>
              </a:ext>
            </a:extLst>
          </p:cNvPr>
          <p:cNvSpPr/>
          <p:nvPr/>
        </p:nvSpPr>
        <p:spPr>
          <a:xfrm>
            <a:off x="3586061"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3</a:t>
            </a:r>
          </a:p>
        </p:txBody>
      </p:sp>
      <p:cxnSp>
        <p:nvCxnSpPr>
          <p:cNvPr id="13" name="Straight Connector 12">
            <a:extLst>
              <a:ext uri="{FF2B5EF4-FFF2-40B4-BE49-F238E27FC236}">
                <a16:creationId xmlns:a16="http://schemas.microsoft.com/office/drawing/2014/main" id="{894D2C59-CBEF-0273-B6F5-51362FA79EC4}"/>
              </a:ext>
            </a:extLst>
          </p:cNvPr>
          <p:cNvCxnSpPr>
            <a:cxnSpLocks/>
            <a:stCxn id="2" idx="3"/>
            <a:endCxn id="8" idx="7"/>
          </p:cNvCxnSpPr>
          <p:nvPr/>
        </p:nvCxnSpPr>
        <p:spPr>
          <a:xfrm flipH="1">
            <a:off x="4118408" y="1688194"/>
            <a:ext cx="1665685" cy="574484"/>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2C1F774D-7662-91ED-5D49-93DEADF86E06}"/>
              </a:ext>
            </a:extLst>
          </p:cNvPr>
          <p:cNvCxnSpPr>
            <a:cxnSpLocks/>
            <a:stCxn id="8" idx="3"/>
            <a:endCxn id="3" idx="0"/>
          </p:cNvCxnSpPr>
          <p:nvPr/>
        </p:nvCxnSpPr>
        <p:spPr>
          <a:xfrm flipH="1">
            <a:off x="2685444" y="2703689"/>
            <a:ext cx="991953" cy="8388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4BC4A89-EB49-204A-AB2C-6308BFB04D13}"/>
              </a:ext>
            </a:extLst>
          </p:cNvPr>
          <p:cNvCxnSpPr>
            <a:cxnSpLocks/>
            <a:stCxn id="8" idx="5"/>
            <a:endCxn id="5" idx="0"/>
          </p:cNvCxnSpPr>
          <p:nvPr/>
        </p:nvCxnSpPr>
        <p:spPr>
          <a:xfrm>
            <a:off x="4118408" y="2703689"/>
            <a:ext cx="991955" cy="8388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C33F17AD-39D4-7B12-89E7-0CB15079ED1B}"/>
              </a:ext>
            </a:extLst>
          </p:cNvPr>
          <p:cNvCxnSpPr>
            <a:cxnSpLocks/>
            <a:stCxn id="2" idx="5"/>
            <a:endCxn id="24" idx="1"/>
          </p:cNvCxnSpPr>
          <p:nvPr/>
        </p:nvCxnSpPr>
        <p:spPr>
          <a:xfrm>
            <a:off x="6225104" y="1688194"/>
            <a:ext cx="1853149" cy="574484"/>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1B6E31A5-5FFF-14B5-FFD8-EA48173A6947}"/>
              </a:ext>
            </a:extLst>
          </p:cNvPr>
          <p:cNvSpPr txBox="1"/>
          <p:nvPr/>
        </p:nvSpPr>
        <p:spPr>
          <a:xfrm>
            <a:off x="5006430" y="1223411"/>
            <a:ext cx="626197" cy="400110"/>
          </a:xfrm>
          <a:prstGeom prst="rect">
            <a:avLst/>
          </a:prstGeom>
          <a:noFill/>
        </p:spPr>
        <p:txBody>
          <a:bodyPr wrap="none" rtlCol="0">
            <a:spAutoFit/>
          </a:bodyPr>
          <a:lstStyle/>
          <a:p>
            <a:r>
              <a:rPr lang="en-US" sz="2000">
                <a:solidFill>
                  <a:srgbClr val="FF0000"/>
                </a:solidFill>
                <a:latin typeface="+mj-lt"/>
              </a:rPr>
              <a:t>Max</a:t>
            </a:r>
          </a:p>
        </p:txBody>
      </p:sp>
      <p:sp>
        <p:nvSpPr>
          <p:cNvPr id="18" name="TextBox 17">
            <a:extLst>
              <a:ext uri="{FF2B5EF4-FFF2-40B4-BE49-F238E27FC236}">
                <a16:creationId xmlns:a16="http://schemas.microsoft.com/office/drawing/2014/main" id="{4A88C0D1-4E4B-B591-1D97-05644B41E3CD}"/>
              </a:ext>
            </a:extLst>
          </p:cNvPr>
          <p:cNvSpPr txBox="1"/>
          <p:nvPr/>
        </p:nvSpPr>
        <p:spPr>
          <a:xfrm>
            <a:off x="2887471" y="2337025"/>
            <a:ext cx="590226" cy="400110"/>
          </a:xfrm>
          <a:prstGeom prst="rect">
            <a:avLst/>
          </a:prstGeom>
          <a:noFill/>
        </p:spPr>
        <p:txBody>
          <a:bodyPr wrap="none" rtlCol="0">
            <a:spAutoFit/>
          </a:bodyPr>
          <a:lstStyle/>
          <a:p>
            <a:r>
              <a:rPr lang="en-US" sz="2000">
                <a:solidFill>
                  <a:srgbClr val="FF0000"/>
                </a:solidFill>
                <a:latin typeface="+mj-lt"/>
              </a:rPr>
              <a:t>Min</a:t>
            </a:r>
          </a:p>
        </p:txBody>
      </p:sp>
      <p:sp>
        <p:nvSpPr>
          <p:cNvPr id="19" name="Speech Bubble: Rectangle with Corners Rounded 18">
            <a:extLst>
              <a:ext uri="{FF2B5EF4-FFF2-40B4-BE49-F238E27FC236}">
                <a16:creationId xmlns:a16="http://schemas.microsoft.com/office/drawing/2014/main" id="{ED6F43D8-5C66-C0A3-7EDD-731D29691032}"/>
              </a:ext>
            </a:extLst>
          </p:cNvPr>
          <p:cNvSpPr/>
          <p:nvPr/>
        </p:nvSpPr>
        <p:spPr>
          <a:xfrm>
            <a:off x="6601313" y="836355"/>
            <a:ext cx="1385604" cy="784026"/>
          </a:xfrm>
          <a:prstGeom prst="wedgeRoundRectCallout">
            <a:avLst>
              <a:gd name="adj1" fmla="val -76886"/>
              <a:gd name="adj2" fmla="val 2395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3</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20" name="Oval 19">
            <a:extLst>
              <a:ext uri="{FF2B5EF4-FFF2-40B4-BE49-F238E27FC236}">
                <a16:creationId xmlns:a16="http://schemas.microsoft.com/office/drawing/2014/main" id="{E37C9B49-6398-1B0A-1BCF-401E4E38C487}"/>
              </a:ext>
            </a:extLst>
          </p:cNvPr>
          <p:cNvSpPr/>
          <p:nvPr/>
        </p:nvSpPr>
        <p:spPr>
          <a:xfrm>
            <a:off x="1970546"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-4</a:t>
            </a:r>
          </a:p>
        </p:txBody>
      </p:sp>
      <p:sp>
        <p:nvSpPr>
          <p:cNvPr id="21" name="Oval 20">
            <a:extLst>
              <a:ext uri="{FF2B5EF4-FFF2-40B4-BE49-F238E27FC236}">
                <a16:creationId xmlns:a16="http://schemas.microsoft.com/office/drawing/2014/main" id="{C8C6EB03-EFE1-7052-F1DC-B1E82D94776F}"/>
              </a:ext>
            </a:extLst>
          </p:cNvPr>
          <p:cNvSpPr/>
          <p:nvPr/>
        </p:nvSpPr>
        <p:spPr>
          <a:xfrm>
            <a:off x="2776657"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3</a:t>
            </a:r>
          </a:p>
        </p:txBody>
      </p:sp>
      <p:sp>
        <p:nvSpPr>
          <p:cNvPr id="22" name="Oval 21">
            <a:extLst>
              <a:ext uri="{FF2B5EF4-FFF2-40B4-BE49-F238E27FC236}">
                <a16:creationId xmlns:a16="http://schemas.microsoft.com/office/drawing/2014/main" id="{BF60732B-CCAC-48FE-1AA6-2F5BD83BAAB6}"/>
              </a:ext>
            </a:extLst>
          </p:cNvPr>
          <p:cNvSpPr/>
          <p:nvPr/>
        </p:nvSpPr>
        <p:spPr>
          <a:xfrm>
            <a:off x="6774458"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Bahnschrift Light" panose="020B0502040204020203" pitchFamily="34" charset="0"/>
            </a:endParaRPr>
          </a:p>
        </p:txBody>
      </p:sp>
      <p:sp>
        <p:nvSpPr>
          <p:cNvPr id="23" name="Oval 22">
            <a:extLst>
              <a:ext uri="{FF2B5EF4-FFF2-40B4-BE49-F238E27FC236}">
                <a16:creationId xmlns:a16="http://schemas.microsoft.com/office/drawing/2014/main" id="{22B6F782-80F4-AFDD-8A57-EEF43FBBA6A4}"/>
              </a:ext>
            </a:extLst>
          </p:cNvPr>
          <p:cNvSpPr/>
          <p:nvPr/>
        </p:nvSpPr>
        <p:spPr>
          <a:xfrm>
            <a:off x="9199377"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Bahnschrift Light" panose="020B0502040204020203" pitchFamily="34" charset="0"/>
            </a:endParaRPr>
          </a:p>
        </p:txBody>
      </p:sp>
      <p:sp>
        <p:nvSpPr>
          <p:cNvPr id="24" name="Oval 23">
            <a:extLst>
              <a:ext uri="{FF2B5EF4-FFF2-40B4-BE49-F238E27FC236}">
                <a16:creationId xmlns:a16="http://schemas.microsoft.com/office/drawing/2014/main" id="{E5CAFE18-C5A7-12C6-8A3B-A9AA539B20D1}"/>
              </a:ext>
            </a:extLst>
          </p:cNvPr>
          <p:cNvSpPr/>
          <p:nvPr/>
        </p:nvSpPr>
        <p:spPr>
          <a:xfrm>
            <a:off x="7986917"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Bahnschrift Light" panose="020B0502040204020203" pitchFamily="34" charset="0"/>
            </a:endParaRPr>
          </a:p>
        </p:txBody>
      </p:sp>
      <p:cxnSp>
        <p:nvCxnSpPr>
          <p:cNvPr id="25" name="Straight Connector 24">
            <a:extLst>
              <a:ext uri="{FF2B5EF4-FFF2-40B4-BE49-F238E27FC236}">
                <a16:creationId xmlns:a16="http://schemas.microsoft.com/office/drawing/2014/main" id="{166D35C3-38BE-B7C8-DF19-D2520EE13018}"/>
              </a:ext>
            </a:extLst>
          </p:cNvPr>
          <p:cNvCxnSpPr>
            <a:cxnSpLocks/>
            <a:stCxn id="24" idx="3"/>
            <a:endCxn id="22" idx="0"/>
          </p:cNvCxnSpPr>
          <p:nvPr/>
        </p:nvCxnSpPr>
        <p:spPr>
          <a:xfrm flipH="1">
            <a:off x="7086300" y="2703689"/>
            <a:ext cx="991953" cy="8388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1AE637AB-8C76-AB31-BFAD-D82B21A5635D}"/>
              </a:ext>
            </a:extLst>
          </p:cNvPr>
          <p:cNvCxnSpPr>
            <a:cxnSpLocks/>
            <a:stCxn id="24" idx="5"/>
            <a:endCxn id="23" idx="0"/>
          </p:cNvCxnSpPr>
          <p:nvPr/>
        </p:nvCxnSpPr>
        <p:spPr>
          <a:xfrm>
            <a:off x="8519264" y="2703689"/>
            <a:ext cx="991955" cy="838805"/>
          </a:xfrm>
          <a:prstGeom prst="line">
            <a:avLst/>
          </a:prstGeom>
          <a:ln w="38100"/>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A85B7324-9CF2-413A-BD05-37595E1B27F0}"/>
              </a:ext>
            </a:extLst>
          </p:cNvPr>
          <p:cNvSpPr/>
          <p:nvPr/>
        </p:nvSpPr>
        <p:spPr>
          <a:xfrm>
            <a:off x="4406303"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5</a:t>
            </a:r>
          </a:p>
        </p:txBody>
      </p:sp>
      <p:sp>
        <p:nvSpPr>
          <p:cNvPr id="28" name="Oval 27">
            <a:extLst>
              <a:ext uri="{FF2B5EF4-FFF2-40B4-BE49-F238E27FC236}">
                <a16:creationId xmlns:a16="http://schemas.microsoft.com/office/drawing/2014/main" id="{3297A8A2-A2F8-9A0C-D60F-981D7E2DA8B4}"/>
              </a:ext>
            </a:extLst>
          </p:cNvPr>
          <p:cNvSpPr/>
          <p:nvPr/>
        </p:nvSpPr>
        <p:spPr>
          <a:xfrm>
            <a:off x="5212414" y="5249485"/>
            <a:ext cx="623683" cy="623683"/>
          </a:xfrm>
          <a:prstGeom prst="ellipse">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9" name="Oval 28">
            <a:extLst>
              <a:ext uri="{FF2B5EF4-FFF2-40B4-BE49-F238E27FC236}">
                <a16:creationId xmlns:a16="http://schemas.microsoft.com/office/drawing/2014/main" id="{A0A3244B-698A-2E66-BDE6-877902F074D6}"/>
              </a:ext>
            </a:extLst>
          </p:cNvPr>
          <p:cNvSpPr/>
          <p:nvPr/>
        </p:nvSpPr>
        <p:spPr>
          <a:xfrm>
            <a:off x="6371402"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-1</a:t>
            </a:r>
          </a:p>
        </p:txBody>
      </p:sp>
      <p:sp>
        <p:nvSpPr>
          <p:cNvPr id="30" name="Oval 29">
            <a:extLst>
              <a:ext uri="{FF2B5EF4-FFF2-40B4-BE49-F238E27FC236}">
                <a16:creationId xmlns:a16="http://schemas.microsoft.com/office/drawing/2014/main" id="{ADEA827D-3E2F-EEA0-A80A-F84382E87038}"/>
              </a:ext>
            </a:extLst>
          </p:cNvPr>
          <p:cNvSpPr/>
          <p:nvPr/>
        </p:nvSpPr>
        <p:spPr>
          <a:xfrm>
            <a:off x="7177513"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0</a:t>
            </a:r>
          </a:p>
        </p:txBody>
      </p:sp>
      <p:sp>
        <p:nvSpPr>
          <p:cNvPr id="31" name="Oval 30">
            <a:extLst>
              <a:ext uri="{FF2B5EF4-FFF2-40B4-BE49-F238E27FC236}">
                <a16:creationId xmlns:a16="http://schemas.microsoft.com/office/drawing/2014/main" id="{2436C37C-7348-70BE-70C3-B8727A4234E8}"/>
              </a:ext>
            </a:extLst>
          </p:cNvPr>
          <p:cNvSpPr/>
          <p:nvPr/>
        </p:nvSpPr>
        <p:spPr>
          <a:xfrm>
            <a:off x="8791660"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Bahnschrift Light" panose="020B0502040204020203" pitchFamily="34" charset="0"/>
            </a:endParaRPr>
          </a:p>
        </p:txBody>
      </p:sp>
      <p:sp>
        <p:nvSpPr>
          <p:cNvPr id="32" name="Oval 31">
            <a:extLst>
              <a:ext uri="{FF2B5EF4-FFF2-40B4-BE49-F238E27FC236}">
                <a16:creationId xmlns:a16="http://schemas.microsoft.com/office/drawing/2014/main" id="{6E592408-2B6C-0174-0098-59AB4DE783BB}"/>
              </a:ext>
            </a:extLst>
          </p:cNvPr>
          <p:cNvSpPr/>
          <p:nvPr/>
        </p:nvSpPr>
        <p:spPr>
          <a:xfrm>
            <a:off x="9597771"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Bahnschrift Light" panose="020B0502040204020203" pitchFamily="34" charset="0"/>
            </a:endParaRPr>
          </a:p>
        </p:txBody>
      </p:sp>
      <p:cxnSp>
        <p:nvCxnSpPr>
          <p:cNvPr id="33" name="Straight Connector 32">
            <a:extLst>
              <a:ext uri="{FF2B5EF4-FFF2-40B4-BE49-F238E27FC236}">
                <a16:creationId xmlns:a16="http://schemas.microsoft.com/office/drawing/2014/main" id="{DCD3F5C9-EC95-7AFB-972E-E5C79C8E72CA}"/>
              </a:ext>
            </a:extLst>
          </p:cNvPr>
          <p:cNvCxnSpPr>
            <a:cxnSpLocks/>
            <a:stCxn id="3" idx="4"/>
            <a:endCxn id="20" idx="0"/>
          </p:cNvCxnSpPr>
          <p:nvPr/>
        </p:nvCxnSpPr>
        <p:spPr>
          <a:xfrm flipH="1">
            <a:off x="2282388" y="4166177"/>
            <a:ext cx="403056" cy="107917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E072EED-5441-37B7-6E25-2DBA63FF578F}"/>
              </a:ext>
            </a:extLst>
          </p:cNvPr>
          <p:cNvCxnSpPr>
            <a:cxnSpLocks/>
            <a:stCxn id="21" idx="0"/>
            <a:endCxn id="3" idx="4"/>
          </p:cNvCxnSpPr>
          <p:nvPr/>
        </p:nvCxnSpPr>
        <p:spPr>
          <a:xfrm flipH="1" flipV="1">
            <a:off x="2685444" y="4166177"/>
            <a:ext cx="403055" cy="1083308"/>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B73AB8E7-B804-BA7B-FC01-7C7922721422}"/>
              </a:ext>
            </a:extLst>
          </p:cNvPr>
          <p:cNvCxnSpPr>
            <a:cxnSpLocks/>
            <a:stCxn id="5" idx="4"/>
            <a:endCxn id="27" idx="0"/>
          </p:cNvCxnSpPr>
          <p:nvPr/>
        </p:nvCxnSpPr>
        <p:spPr>
          <a:xfrm flipH="1">
            <a:off x="4718145" y="4166177"/>
            <a:ext cx="392218" cy="107917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D07C59-BA15-3337-BCBF-3DAB80ECE8E8}"/>
              </a:ext>
            </a:extLst>
          </p:cNvPr>
          <p:cNvCxnSpPr>
            <a:cxnSpLocks/>
            <a:stCxn id="5" idx="4"/>
            <a:endCxn id="28" idx="0"/>
          </p:cNvCxnSpPr>
          <p:nvPr/>
        </p:nvCxnSpPr>
        <p:spPr>
          <a:xfrm>
            <a:off x="5110363" y="4166177"/>
            <a:ext cx="413893" cy="1083308"/>
          </a:xfrm>
          <a:prstGeom prst="line">
            <a:avLst/>
          </a:prstGeom>
          <a:ln w="38100">
            <a:solidFill>
              <a:schemeClr val="bg2">
                <a:lumMod val="75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975ACA5-48F0-389B-4FF5-279842FB05B5}"/>
              </a:ext>
            </a:extLst>
          </p:cNvPr>
          <p:cNvCxnSpPr>
            <a:cxnSpLocks/>
            <a:stCxn id="22" idx="4"/>
            <a:endCxn id="29" idx="0"/>
          </p:cNvCxnSpPr>
          <p:nvPr/>
        </p:nvCxnSpPr>
        <p:spPr>
          <a:xfrm flipH="1">
            <a:off x="6683244" y="4166177"/>
            <a:ext cx="403056" cy="107917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E350FEB7-87B3-20CF-9A35-922008BD0625}"/>
              </a:ext>
            </a:extLst>
          </p:cNvPr>
          <p:cNvCxnSpPr>
            <a:cxnSpLocks/>
            <a:stCxn id="22" idx="4"/>
            <a:endCxn id="30" idx="0"/>
          </p:cNvCxnSpPr>
          <p:nvPr/>
        </p:nvCxnSpPr>
        <p:spPr>
          <a:xfrm>
            <a:off x="7086300" y="4166177"/>
            <a:ext cx="403055" cy="1083308"/>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EC8B293-2630-9C78-7182-46738363EA60}"/>
              </a:ext>
            </a:extLst>
          </p:cNvPr>
          <p:cNvCxnSpPr>
            <a:cxnSpLocks/>
            <a:stCxn id="23" idx="4"/>
            <a:endCxn id="31" idx="0"/>
          </p:cNvCxnSpPr>
          <p:nvPr/>
        </p:nvCxnSpPr>
        <p:spPr>
          <a:xfrm flipH="1">
            <a:off x="9103502" y="4166177"/>
            <a:ext cx="407717"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109FC56A-4461-90C9-0AC5-A598EF6C7073}"/>
              </a:ext>
            </a:extLst>
          </p:cNvPr>
          <p:cNvCxnSpPr>
            <a:cxnSpLocks/>
            <a:stCxn id="23" idx="4"/>
            <a:endCxn id="32" idx="0"/>
          </p:cNvCxnSpPr>
          <p:nvPr/>
        </p:nvCxnSpPr>
        <p:spPr>
          <a:xfrm>
            <a:off x="9511219" y="4166177"/>
            <a:ext cx="398394" cy="1083308"/>
          </a:xfrm>
          <a:prstGeom prst="line">
            <a:avLst/>
          </a:prstGeom>
          <a:ln w="38100"/>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64883E03-7CD2-F25A-F7E7-1CEEEC0BB440}"/>
              </a:ext>
            </a:extLst>
          </p:cNvPr>
          <p:cNvSpPr/>
          <p:nvPr/>
        </p:nvSpPr>
        <p:spPr>
          <a:xfrm>
            <a:off x="2161039" y="4319926"/>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3</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41" name="Rectangle: Rounded Corners 40">
            <a:extLst>
              <a:ext uri="{FF2B5EF4-FFF2-40B4-BE49-F238E27FC236}">
                <a16:creationId xmlns:a16="http://schemas.microsoft.com/office/drawing/2014/main" id="{093CE45A-F722-0EB9-A4B7-86900233AF5E}"/>
              </a:ext>
            </a:extLst>
          </p:cNvPr>
          <p:cNvSpPr/>
          <p:nvPr/>
        </p:nvSpPr>
        <p:spPr>
          <a:xfrm>
            <a:off x="4584704" y="4319926"/>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5</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3</a:t>
            </a:r>
          </a:p>
        </p:txBody>
      </p:sp>
      <p:sp>
        <p:nvSpPr>
          <p:cNvPr id="42" name="Rectangle: Rounded Corners 41">
            <a:extLst>
              <a:ext uri="{FF2B5EF4-FFF2-40B4-BE49-F238E27FC236}">
                <a16:creationId xmlns:a16="http://schemas.microsoft.com/office/drawing/2014/main" id="{BE04D08B-EBFB-C320-A71C-B7DB410794EB}"/>
              </a:ext>
            </a:extLst>
          </p:cNvPr>
          <p:cNvSpPr/>
          <p:nvPr/>
        </p:nvSpPr>
        <p:spPr>
          <a:xfrm>
            <a:off x="3378161" y="2957640"/>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3</a:t>
            </a:r>
          </a:p>
        </p:txBody>
      </p:sp>
      <p:sp>
        <p:nvSpPr>
          <p:cNvPr id="44" name="Rectangle: Rounded Corners 43">
            <a:extLst>
              <a:ext uri="{FF2B5EF4-FFF2-40B4-BE49-F238E27FC236}">
                <a16:creationId xmlns:a16="http://schemas.microsoft.com/office/drawing/2014/main" id="{4AAD60AD-DC2D-28E4-A00A-F995522F5AB1}"/>
              </a:ext>
            </a:extLst>
          </p:cNvPr>
          <p:cNvSpPr/>
          <p:nvPr/>
        </p:nvSpPr>
        <p:spPr>
          <a:xfrm>
            <a:off x="7779017" y="2957640"/>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3</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45" name="Rectangle: Rounded Corners 44">
            <a:extLst>
              <a:ext uri="{FF2B5EF4-FFF2-40B4-BE49-F238E27FC236}">
                <a16:creationId xmlns:a16="http://schemas.microsoft.com/office/drawing/2014/main" id="{210AE0EB-0935-4707-A639-85CAFB52B814}"/>
              </a:ext>
            </a:extLst>
          </p:cNvPr>
          <p:cNvSpPr/>
          <p:nvPr/>
        </p:nvSpPr>
        <p:spPr>
          <a:xfrm>
            <a:off x="6567815" y="4319926"/>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3</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Tree>
    <p:extLst>
      <p:ext uri="{BB962C8B-B14F-4D97-AF65-F5344CB8AC3E}">
        <p14:creationId xmlns:p14="http://schemas.microsoft.com/office/powerpoint/2010/main" val="906594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B78FB6-750B-B994-832B-CDCE8445E93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5453FB-74DA-D927-7437-F7A6CBF5507A}"/>
              </a:ext>
            </a:extLst>
          </p:cNvPr>
          <p:cNvSpPr>
            <a:spLocks noGrp="1"/>
          </p:cNvSpPr>
          <p:nvPr>
            <p:ph type="sldNum" sz="quarter" idx="12"/>
          </p:nvPr>
        </p:nvSpPr>
        <p:spPr/>
        <p:txBody>
          <a:bodyPr/>
          <a:lstStyle/>
          <a:p>
            <a:r>
              <a:rPr lang="en-US"/>
              <a:t>27</a:t>
            </a:r>
          </a:p>
        </p:txBody>
      </p:sp>
      <p:cxnSp>
        <p:nvCxnSpPr>
          <p:cNvPr id="6" name="Straight Connector 5">
            <a:extLst>
              <a:ext uri="{FF2B5EF4-FFF2-40B4-BE49-F238E27FC236}">
                <a16:creationId xmlns:a16="http://schemas.microsoft.com/office/drawing/2014/main" id="{E0132F1F-9403-A9CF-5D25-1EE231E8530A}"/>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BA3E4EAF-022A-63AE-D697-8EB22F686163}"/>
              </a:ext>
            </a:extLst>
          </p:cNvPr>
          <p:cNvSpPr txBox="1"/>
          <p:nvPr/>
        </p:nvSpPr>
        <p:spPr>
          <a:xfrm>
            <a:off x="1086505" y="107012"/>
            <a:ext cx="5354351"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Alpha-Beta Pruning</a:t>
            </a:r>
          </a:p>
        </p:txBody>
      </p:sp>
      <p:grpSp>
        <p:nvGrpSpPr>
          <p:cNvPr id="10" name="Graphic 2">
            <a:extLst>
              <a:ext uri="{FF2B5EF4-FFF2-40B4-BE49-F238E27FC236}">
                <a16:creationId xmlns:a16="http://schemas.microsoft.com/office/drawing/2014/main" id="{7E5731F3-745D-76D5-1379-0D147039FCF8}"/>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2F8F651F-F503-A496-D279-F0E02760ACF9}"/>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1900">
                  <a:latin typeface="VNI-Thufap2" pitchFamily="2" charset="0"/>
                </a:rPr>
                <a:t>2.2</a:t>
              </a:r>
            </a:p>
          </p:txBody>
        </p:sp>
        <p:sp>
          <p:nvSpPr>
            <p:cNvPr id="12" name="Freeform: Shape 11">
              <a:extLst>
                <a:ext uri="{FF2B5EF4-FFF2-40B4-BE49-F238E27FC236}">
                  <a16:creationId xmlns:a16="http://schemas.microsoft.com/office/drawing/2014/main" id="{70781EFF-C2E1-2E34-665D-33E23A420C22}"/>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2" name="Oval 1">
            <a:extLst>
              <a:ext uri="{FF2B5EF4-FFF2-40B4-BE49-F238E27FC236}">
                <a16:creationId xmlns:a16="http://schemas.microsoft.com/office/drawing/2014/main" id="{504D3A88-8975-EBD3-D455-D11EEEDB3CA5}"/>
              </a:ext>
            </a:extLst>
          </p:cNvPr>
          <p:cNvSpPr/>
          <p:nvPr/>
        </p:nvSpPr>
        <p:spPr>
          <a:xfrm>
            <a:off x="5692757" y="1155847"/>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3" name="Oval 2">
            <a:extLst>
              <a:ext uri="{FF2B5EF4-FFF2-40B4-BE49-F238E27FC236}">
                <a16:creationId xmlns:a16="http://schemas.microsoft.com/office/drawing/2014/main" id="{ADCE82EE-0415-E46D-12EA-F10534021C0A}"/>
              </a:ext>
            </a:extLst>
          </p:cNvPr>
          <p:cNvSpPr/>
          <p:nvPr/>
        </p:nvSpPr>
        <p:spPr>
          <a:xfrm>
            <a:off x="2373602"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3</a:t>
            </a:r>
          </a:p>
        </p:txBody>
      </p:sp>
      <p:sp>
        <p:nvSpPr>
          <p:cNvPr id="5" name="Oval 4">
            <a:extLst>
              <a:ext uri="{FF2B5EF4-FFF2-40B4-BE49-F238E27FC236}">
                <a16:creationId xmlns:a16="http://schemas.microsoft.com/office/drawing/2014/main" id="{105918AB-AE18-2B5A-9B85-635B87D211B9}"/>
              </a:ext>
            </a:extLst>
          </p:cNvPr>
          <p:cNvSpPr/>
          <p:nvPr/>
        </p:nvSpPr>
        <p:spPr>
          <a:xfrm>
            <a:off x="4798521"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0" i="0">
                <a:solidFill>
                  <a:srgbClr val="FFFFFF"/>
                </a:solidFill>
                <a:effectLst/>
                <a:latin typeface="Google Sans"/>
              </a:rPr>
              <a:t>≥5</a:t>
            </a:r>
            <a:endParaRPr lang="en-US" sz="2000">
              <a:latin typeface="Bahnschrift Light" panose="020B0502040204020203" pitchFamily="34" charset="0"/>
            </a:endParaRPr>
          </a:p>
        </p:txBody>
      </p:sp>
      <p:sp>
        <p:nvSpPr>
          <p:cNvPr id="8" name="Oval 7">
            <a:extLst>
              <a:ext uri="{FF2B5EF4-FFF2-40B4-BE49-F238E27FC236}">
                <a16:creationId xmlns:a16="http://schemas.microsoft.com/office/drawing/2014/main" id="{6B210004-F4C8-1695-9725-248096DE3848}"/>
              </a:ext>
            </a:extLst>
          </p:cNvPr>
          <p:cNvSpPr/>
          <p:nvPr/>
        </p:nvSpPr>
        <p:spPr>
          <a:xfrm>
            <a:off x="3586061"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3</a:t>
            </a:r>
          </a:p>
        </p:txBody>
      </p:sp>
      <p:cxnSp>
        <p:nvCxnSpPr>
          <p:cNvPr id="13" name="Straight Connector 12">
            <a:extLst>
              <a:ext uri="{FF2B5EF4-FFF2-40B4-BE49-F238E27FC236}">
                <a16:creationId xmlns:a16="http://schemas.microsoft.com/office/drawing/2014/main" id="{9BDC591F-63CC-5477-9615-08B5F887ABC0}"/>
              </a:ext>
            </a:extLst>
          </p:cNvPr>
          <p:cNvCxnSpPr>
            <a:cxnSpLocks/>
            <a:stCxn id="2" idx="3"/>
            <a:endCxn id="8" idx="7"/>
          </p:cNvCxnSpPr>
          <p:nvPr/>
        </p:nvCxnSpPr>
        <p:spPr>
          <a:xfrm flipH="1">
            <a:off x="4118408" y="1688194"/>
            <a:ext cx="1665685" cy="574484"/>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1C7D6A0-EE59-4277-A0F3-F1804AA04941}"/>
              </a:ext>
            </a:extLst>
          </p:cNvPr>
          <p:cNvCxnSpPr>
            <a:cxnSpLocks/>
            <a:stCxn id="8" idx="3"/>
            <a:endCxn id="3" idx="0"/>
          </p:cNvCxnSpPr>
          <p:nvPr/>
        </p:nvCxnSpPr>
        <p:spPr>
          <a:xfrm flipH="1">
            <a:off x="2685444" y="2703689"/>
            <a:ext cx="991953" cy="8388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92B6688-6671-FFB2-6AAC-03B8C61010D8}"/>
              </a:ext>
            </a:extLst>
          </p:cNvPr>
          <p:cNvCxnSpPr>
            <a:cxnSpLocks/>
            <a:stCxn id="8" idx="5"/>
            <a:endCxn id="5" idx="0"/>
          </p:cNvCxnSpPr>
          <p:nvPr/>
        </p:nvCxnSpPr>
        <p:spPr>
          <a:xfrm>
            <a:off x="4118408" y="2703689"/>
            <a:ext cx="991955" cy="8388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B078FABD-82FD-020B-6641-ACBCFD207A57}"/>
              </a:ext>
            </a:extLst>
          </p:cNvPr>
          <p:cNvCxnSpPr>
            <a:cxnSpLocks/>
            <a:stCxn id="2" idx="5"/>
            <a:endCxn id="24" idx="1"/>
          </p:cNvCxnSpPr>
          <p:nvPr/>
        </p:nvCxnSpPr>
        <p:spPr>
          <a:xfrm>
            <a:off x="6225104" y="1688194"/>
            <a:ext cx="1853149" cy="574484"/>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5C50242B-BABF-0CD7-B253-F3ABBC2DB618}"/>
              </a:ext>
            </a:extLst>
          </p:cNvPr>
          <p:cNvSpPr txBox="1"/>
          <p:nvPr/>
        </p:nvSpPr>
        <p:spPr>
          <a:xfrm>
            <a:off x="5006430" y="1223411"/>
            <a:ext cx="626197" cy="400110"/>
          </a:xfrm>
          <a:prstGeom prst="rect">
            <a:avLst/>
          </a:prstGeom>
          <a:noFill/>
        </p:spPr>
        <p:txBody>
          <a:bodyPr wrap="none" rtlCol="0">
            <a:spAutoFit/>
          </a:bodyPr>
          <a:lstStyle/>
          <a:p>
            <a:r>
              <a:rPr lang="en-US" sz="2000">
                <a:solidFill>
                  <a:srgbClr val="FF0000"/>
                </a:solidFill>
                <a:latin typeface="+mj-lt"/>
              </a:rPr>
              <a:t>Max</a:t>
            </a:r>
          </a:p>
        </p:txBody>
      </p:sp>
      <p:sp>
        <p:nvSpPr>
          <p:cNvPr id="18" name="TextBox 17">
            <a:extLst>
              <a:ext uri="{FF2B5EF4-FFF2-40B4-BE49-F238E27FC236}">
                <a16:creationId xmlns:a16="http://schemas.microsoft.com/office/drawing/2014/main" id="{1528AD4B-B18F-8A08-55E3-A8B9435826D4}"/>
              </a:ext>
            </a:extLst>
          </p:cNvPr>
          <p:cNvSpPr txBox="1"/>
          <p:nvPr/>
        </p:nvSpPr>
        <p:spPr>
          <a:xfrm>
            <a:off x="2887471" y="2337025"/>
            <a:ext cx="590226" cy="400110"/>
          </a:xfrm>
          <a:prstGeom prst="rect">
            <a:avLst/>
          </a:prstGeom>
          <a:noFill/>
        </p:spPr>
        <p:txBody>
          <a:bodyPr wrap="none" rtlCol="0">
            <a:spAutoFit/>
          </a:bodyPr>
          <a:lstStyle/>
          <a:p>
            <a:r>
              <a:rPr lang="en-US" sz="2000">
                <a:solidFill>
                  <a:srgbClr val="FF0000"/>
                </a:solidFill>
                <a:latin typeface="+mj-lt"/>
              </a:rPr>
              <a:t>Min</a:t>
            </a:r>
          </a:p>
        </p:txBody>
      </p:sp>
      <p:sp>
        <p:nvSpPr>
          <p:cNvPr id="19" name="Speech Bubble: Rectangle with Corners Rounded 18">
            <a:extLst>
              <a:ext uri="{FF2B5EF4-FFF2-40B4-BE49-F238E27FC236}">
                <a16:creationId xmlns:a16="http://schemas.microsoft.com/office/drawing/2014/main" id="{A3106B82-A13C-7008-9A4F-3C7494CC4BCD}"/>
              </a:ext>
            </a:extLst>
          </p:cNvPr>
          <p:cNvSpPr/>
          <p:nvPr/>
        </p:nvSpPr>
        <p:spPr>
          <a:xfrm>
            <a:off x="6601313" y="836355"/>
            <a:ext cx="1385604" cy="784026"/>
          </a:xfrm>
          <a:prstGeom prst="wedgeRoundRectCallout">
            <a:avLst>
              <a:gd name="adj1" fmla="val -76886"/>
              <a:gd name="adj2" fmla="val 2395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3</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20" name="Oval 19">
            <a:extLst>
              <a:ext uri="{FF2B5EF4-FFF2-40B4-BE49-F238E27FC236}">
                <a16:creationId xmlns:a16="http://schemas.microsoft.com/office/drawing/2014/main" id="{9E52F610-1A24-13BE-1A1A-EDEA9FADA783}"/>
              </a:ext>
            </a:extLst>
          </p:cNvPr>
          <p:cNvSpPr/>
          <p:nvPr/>
        </p:nvSpPr>
        <p:spPr>
          <a:xfrm>
            <a:off x="1970546"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-4</a:t>
            </a:r>
          </a:p>
        </p:txBody>
      </p:sp>
      <p:sp>
        <p:nvSpPr>
          <p:cNvPr id="21" name="Oval 20">
            <a:extLst>
              <a:ext uri="{FF2B5EF4-FFF2-40B4-BE49-F238E27FC236}">
                <a16:creationId xmlns:a16="http://schemas.microsoft.com/office/drawing/2014/main" id="{35F12719-6094-1480-BA3D-51C580075929}"/>
              </a:ext>
            </a:extLst>
          </p:cNvPr>
          <p:cNvSpPr/>
          <p:nvPr/>
        </p:nvSpPr>
        <p:spPr>
          <a:xfrm>
            <a:off x="2776657"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3</a:t>
            </a:r>
          </a:p>
        </p:txBody>
      </p:sp>
      <p:sp>
        <p:nvSpPr>
          <p:cNvPr id="22" name="Oval 21">
            <a:extLst>
              <a:ext uri="{FF2B5EF4-FFF2-40B4-BE49-F238E27FC236}">
                <a16:creationId xmlns:a16="http://schemas.microsoft.com/office/drawing/2014/main" id="{DB2F9DAD-0F2D-7515-8B5B-DF5E52DAC73E}"/>
              </a:ext>
            </a:extLst>
          </p:cNvPr>
          <p:cNvSpPr/>
          <p:nvPr/>
        </p:nvSpPr>
        <p:spPr>
          <a:xfrm>
            <a:off x="6774458"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0</a:t>
            </a:r>
          </a:p>
        </p:txBody>
      </p:sp>
      <p:sp>
        <p:nvSpPr>
          <p:cNvPr id="23" name="Oval 22">
            <a:extLst>
              <a:ext uri="{FF2B5EF4-FFF2-40B4-BE49-F238E27FC236}">
                <a16:creationId xmlns:a16="http://schemas.microsoft.com/office/drawing/2014/main" id="{61CCCB4D-A1C5-1F7A-4ADA-2592960E4BD8}"/>
              </a:ext>
            </a:extLst>
          </p:cNvPr>
          <p:cNvSpPr/>
          <p:nvPr/>
        </p:nvSpPr>
        <p:spPr>
          <a:xfrm>
            <a:off x="9199377"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Bahnschrift Light" panose="020B0502040204020203" pitchFamily="34" charset="0"/>
            </a:endParaRPr>
          </a:p>
        </p:txBody>
      </p:sp>
      <p:sp>
        <p:nvSpPr>
          <p:cNvPr id="24" name="Oval 23">
            <a:extLst>
              <a:ext uri="{FF2B5EF4-FFF2-40B4-BE49-F238E27FC236}">
                <a16:creationId xmlns:a16="http://schemas.microsoft.com/office/drawing/2014/main" id="{44D720E1-89C7-46AD-87BA-1F7C2955B44D}"/>
              </a:ext>
            </a:extLst>
          </p:cNvPr>
          <p:cNvSpPr/>
          <p:nvPr/>
        </p:nvSpPr>
        <p:spPr>
          <a:xfrm>
            <a:off x="7986917"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Bahnschrift Light" panose="020B0502040204020203" pitchFamily="34" charset="0"/>
            </a:endParaRPr>
          </a:p>
        </p:txBody>
      </p:sp>
      <p:cxnSp>
        <p:nvCxnSpPr>
          <p:cNvPr id="25" name="Straight Connector 24">
            <a:extLst>
              <a:ext uri="{FF2B5EF4-FFF2-40B4-BE49-F238E27FC236}">
                <a16:creationId xmlns:a16="http://schemas.microsoft.com/office/drawing/2014/main" id="{7C7D4CF2-D13E-94F1-6AC7-C48DD7105BE6}"/>
              </a:ext>
            </a:extLst>
          </p:cNvPr>
          <p:cNvCxnSpPr>
            <a:cxnSpLocks/>
            <a:stCxn id="24" idx="3"/>
            <a:endCxn id="22" idx="0"/>
          </p:cNvCxnSpPr>
          <p:nvPr/>
        </p:nvCxnSpPr>
        <p:spPr>
          <a:xfrm flipH="1">
            <a:off x="7086300" y="2703689"/>
            <a:ext cx="991953" cy="8388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F7B2204B-E114-C7F1-2DC8-EB1DB906364D}"/>
              </a:ext>
            </a:extLst>
          </p:cNvPr>
          <p:cNvCxnSpPr>
            <a:cxnSpLocks/>
            <a:stCxn id="24" idx="5"/>
            <a:endCxn id="23" idx="0"/>
          </p:cNvCxnSpPr>
          <p:nvPr/>
        </p:nvCxnSpPr>
        <p:spPr>
          <a:xfrm>
            <a:off x="8519264" y="2703689"/>
            <a:ext cx="991955" cy="838805"/>
          </a:xfrm>
          <a:prstGeom prst="line">
            <a:avLst/>
          </a:prstGeom>
          <a:ln w="38100"/>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1C78F1B2-8528-486E-AEEC-1498F032BE1E}"/>
              </a:ext>
            </a:extLst>
          </p:cNvPr>
          <p:cNvSpPr/>
          <p:nvPr/>
        </p:nvSpPr>
        <p:spPr>
          <a:xfrm>
            <a:off x="4406303"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5</a:t>
            </a:r>
          </a:p>
        </p:txBody>
      </p:sp>
      <p:sp>
        <p:nvSpPr>
          <p:cNvPr id="28" name="Oval 27">
            <a:extLst>
              <a:ext uri="{FF2B5EF4-FFF2-40B4-BE49-F238E27FC236}">
                <a16:creationId xmlns:a16="http://schemas.microsoft.com/office/drawing/2014/main" id="{39CAD309-7F9B-0BC8-2C3B-F0A3F0E78B18}"/>
              </a:ext>
            </a:extLst>
          </p:cNvPr>
          <p:cNvSpPr/>
          <p:nvPr/>
        </p:nvSpPr>
        <p:spPr>
          <a:xfrm>
            <a:off x="5212414" y="5249485"/>
            <a:ext cx="623683" cy="623683"/>
          </a:xfrm>
          <a:prstGeom prst="ellipse">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9" name="Oval 28">
            <a:extLst>
              <a:ext uri="{FF2B5EF4-FFF2-40B4-BE49-F238E27FC236}">
                <a16:creationId xmlns:a16="http://schemas.microsoft.com/office/drawing/2014/main" id="{6B7350C9-CE8A-6AE8-BCE4-2BA2B266B043}"/>
              </a:ext>
            </a:extLst>
          </p:cNvPr>
          <p:cNvSpPr/>
          <p:nvPr/>
        </p:nvSpPr>
        <p:spPr>
          <a:xfrm>
            <a:off x="6371402"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-1</a:t>
            </a:r>
          </a:p>
        </p:txBody>
      </p:sp>
      <p:sp>
        <p:nvSpPr>
          <p:cNvPr id="30" name="Oval 29">
            <a:extLst>
              <a:ext uri="{FF2B5EF4-FFF2-40B4-BE49-F238E27FC236}">
                <a16:creationId xmlns:a16="http://schemas.microsoft.com/office/drawing/2014/main" id="{EE1C88D5-4077-2D52-7CF7-00A1CB8CE8F8}"/>
              </a:ext>
            </a:extLst>
          </p:cNvPr>
          <p:cNvSpPr/>
          <p:nvPr/>
        </p:nvSpPr>
        <p:spPr>
          <a:xfrm>
            <a:off x="7177513"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0</a:t>
            </a:r>
          </a:p>
        </p:txBody>
      </p:sp>
      <p:sp>
        <p:nvSpPr>
          <p:cNvPr id="31" name="Oval 30">
            <a:extLst>
              <a:ext uri="{FF2B5EF4-FFF2-40B4-BE49-F238E27FC236}">
                <a16:creationId xmlns:a16="http://schemas.microsoft.com/office/drawing/2014/main" id="{04C6DECE-C3C3-77A6-D1EE-7847B9AFF504}"/>
              </a:ext>
            </a:extLst>
          </p:cNvPr>
          <p:cNvSpPr/>
          <p:nvPr/>
        </p:nvSpPr>
        <p:spPr>
          <a:xfrm>
            <a:off x="8791660"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Bahnschrift Light" panose="020B0502040204020203" pitchFamily="34" charset="0"/>
            </a:endParaRPr>
          </a:p>
        </p:txBody>
      </p:sp>
      <p:sp>
        <p:nvSpPr>
          <p:cNvPr id="32" name="Oval 31">
            <a:extLst>
              <a:ext uri="{FF2B5EF4-FFF2-40B4-BE49-F238E27FC236}">
                <a16:creationId xmlns:a16="http://schemas.microsoft.com/office/drawing/2014/main" id="{18DDAA32-DE81-EAB1-6DCB-5C2680F9F879}"/>
              </a:ext>
            </a:extLst>
          </p:cNvPr>
          <p:cNvSpPr/>
          <p:nvPr/>
        </p:nvSpPr>
        <p:spPr>
          <a:xfrm>
            <a:off x="9597771"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Bahnschrift Light" panose="020B0502040204020203" pitchFamily="34" charset="0"/>
            </a:endParaRPr>
          </a:p>
        </p:txBody>
      </p:sp>
      <p:cxnSp>
        <p:nvCxnSpPr>
          <p:cNvPr id="33" name="Straight Connector 32">
            <a:extLst>
              <a:ext uri="{FF2B5EF4-FFF2-40B4-BE49-F238E27FC236}">
                <a16:creationId xmlns:a16="http://schemas.microsoft.com/office/drawing/2014/main" id="{DD5BD346-C84B-2E6F-CA0B-4D610D3B8FA3}"/>
              </a:ext>
            </a:extLst>
          </p:cNvPr>
          <p:cNvCxnSpPr>
            <a:cxnSpLocks/>
            <a:stCxn id="3" idx="4"/>
            <a:endCxn id="20" idx="0"/>
          </p:cNvCxnSpPr>
          <p:nvPr/>
        </p:nvCxnSpPr>
        <p:spPr>
          <a:xfrm flipH="1">
            <a:off x="2282388" y="4166177"/>
            <a:ext cx="403056" cy="107917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F44FB96D-9475-536A-3B6A-7701BA804584}"/>
              </a:ext>
            </a:extLst>
          </p:cNvPr>
          <p:cNvCxnSpPr>
            <a:cxnSpLocks/>
            <a:stCxn id="21" idx="0"/>
            <a:endCxn id="3" idx="4"/>
          </p:cNvCxnSpPr>
          <p:nvPr/>
        </p:nvCxnSpPr>
        <p:spPr>
          <a:xfrm flipH="1" flipV="1">
            <a:off x="2685444" y="4166177"/>
            <a:ext cx="403055" cy="1083308"/>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CD46199-91C4-0DBC-5BAD-64673EE97D7A}"/>
              </a:ext>
            </a:extLst>
          </p:cNvPr>
          <p:cNvCxnSpPr>
            <a:cxnSpLocks/>
            <a:stCxn id="5" idx="4"/>
            <a:endCxn id="27" idx="0"/>
          </p:cNvCxnSpPr>
          <p:nvPr/>
        </p:nvCxnSpPr>
        <p:spPr>
          <a:xfrm flipH="1">
            <a:off x="4718145" y="4166177"/>
            <a:ext cx="392218" cy="107917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15FF14D-485D-87C4-A3F6-02C559FFB035}"/>
              </a:ext>
            </a:extLst>
          </p:cNvPr>
          <p:cNvCxnSpPr>
            <a:cxnSpLocks/>
            <a:stCxn id="5" idx="4"/>
            <a:endCxn id="28" idx="0"/>
          </p:cNvCxnSpPr>
          <p:nvPr/>
        </p:nvCxnSpPr>
        <p:spPr>
          <a:xfrm>
            <a:off x="5110363" y="4166177"/>
            <a:ext cx="413893" cy="1083308"/>
          </a:xfrm>
          <a:prstGeom prst="line">
            <a:avLst/>
          </a:prstGeom>
          <a:ln w="38100">
            <a:solidFill>
              <a:schemeClr val="bg2">
                <a:lumMod val="75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C44F0F1-04B8-2F18-B45A-09693B560F05}"/>
              </a:ext>
            </a:extLst>
          </p:cNvPr>
          <p:cNvCxnSpPr>
            <a:cxnSpLocks/>
            <a:stCxn id="22" idx="4"/>
            <a:endCxn id="29" idx="0"/>
          </p:cNvCxnSpPr>
          <p:nvPr/>
        </p:nvCxnSpPr>
        <p:spPr>
          <a:xfrm flipH="1">
            <a:off x="6683244" y="4166177"/>
            <a:ext cx="403056" cy="107917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EA901BEE-AD38-4E64-5D4C-7A3638924E46}"/>
              </a:ext>
            </a:extLst>
          </p:cNvPr>
          <p:cNvCxnSpPr>
            <a:cxnSpLocks/>
            <a:stCxn id="22" idx="4"/>
            <a:endCxn id="30" idx="0"/>
          </p:cNvCxnSpPr>
          <p:nvPr/>
        </p:nvCxnSpPr>
        <p:spPr>
          <a:xfrm>
            <a:off x="7086300" y="4166177"/>
            <a:ext cx="403055" cy="1083308"/>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A4DA93F3-332C-D31E-597F-9DA5F14EFABC}"/>
              </a:ext>
            </a:extLst>
          </p:cNvPr>
          <p:cNvCxnSpPr>
            <a:cxnSpLocks/>
            <a:stCxn id="23" idx="4"/>
            <a:endCxn id="31" idx="0"/>
          </p:cNvCxnSpPr>
          <p:nvPr/>
        </p:nvCxnSpPr>
        <p:spPr>
          <a:xfrm flipH="1">
            <a:off x="9103502" y="4166177"/>
            <a:ext cx="407717" cy="1079173"/>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291B471-4E0A-3EEA-476E-BF93746BD517}"/>
              </a:ext>
            </a:extLst>
          </p:cNvPr>
          <p:cNvCxnSpPr>
            <a:cxnSpLocks/>
            <a:stCxn id="23" idx="4"/>
            <a:endCxn id="32" idx="0"/>
          </p:cNvCxnSpPr>
          <p:nvPr/>
        </p:nvCxnSpPr>
        <p:spPr>
          <a:xfrm>
            <a:off x="9511219" y="4166177"/>
            <a:ext cx="398394" cy="1083308"/>
          </a:xfrm>
          <a:prstGeom prst="line">
            <a:avLst/>
          </a:prstGeom>
          <a:ln w="38100"/>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04304E42-FD17-6859-BE47-2CF7212C07F9}"/>
              </a:ext>
            </a:extLst>
          </p:cNvPr>
          <p:cNvSpPr/>
          <p:nvPr/>
        </p:nvSpPr>
        <p:spPr>
          <a:xfrm>
            <a:off x="2161039" y="4319926"/>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3</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41" name="Rectangle: Rounded Corners 40">
            <a:extLst>
              <a:ext uri="{FF2B5EF4-FFF2-40B4-BE49-F238E27FC236}">
                <a16:creationId xmlns:a16="http://schemas.microsoft.com/office/drawing/2014/main" id="{CEC2DA7D-BFEB-2B80-AAD7-35C257353761}"/>
              </a:ext>
            </a:extLst>
          </p:cNvPr>
          <p:cNvSpPr/>
          <p:nvPr/>
        </p:nvSpPr>
        <p:spPr>
          <a:xfrm>
            <a:off x="4584704" y="4319926"/>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5</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3</a:t>
            </a:r>
          </a:p>
        </p:txBody>
      </p:sp>
      <p:sp>
        <p:nvSpPr>
          <p:cNvPr id="42" name="Rectangle: Rounded Corners 41">
            <a:extLst>
              <a:ext uri="{FF2B5EF4-FFF2-40B4-BE49-F238E27FC236}">
                <a16:creationId xmlns:a16="http://schemas.microsoft.com/office/drawing/2014/main" id="{7A0C7EB6-CD71-17C4-1659-4C805E6FAB52}"/>
              </a:ext>
            </a:extLst>
          </p:cNvPr>
          <p:cNvSpPr/>
          <p:nvPr/>
        </p:nvSpPr>
        <p:spPr>
          <a:xfrm>
            <a:off x="3378161" y="2957640"/>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3</a:t>
            </a:r>
          </a:p>
        </p:txBody>
      </p:sp>
      <p:sp>
        <p:nvSpPr>
          <p:cNvPr id="44" name="Rectangle: Rounded Corners 43">
            <a:extLst>
              <a:ext uri="{FF2B5EF4-FFF2-40B4-BE49-F238E27FC236}">
                <a16:creationId xmlns:a16="http://schemas.microsoft.com/office/drawing/2014/main" id="{5F11FF8B-20D6-F636-562F-D4E45E6C7FC5}"/>
              </a:ext>
            </a:extLst>
          </p:cNvPr>
          <p:cNvSpPr/>
          <p:nvPr/>
        </p:nvSpPr>
        <p:spPr>
          <a:xfrm>
            <a:off x="7779017" y="2957640"/>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3</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0</a:t>
            </a:r>
          </a:p>
        </p:txBody>
      </p:sp>
      <p:sp>
        <p:nvSpPr>
          <p:cNvPr id="45" name="Rectangle: Rounded Corners 44">
            <a:extLst>
              <a:ext uri="{FF2B5EF4-FFF2-40B4-BE49-F238E27FC236}">
                <a16:creationId xmlns:a16="http://schemas.microsoft.com/office/drawing/2014/main" id="{409462AC-A407-BCB4-C866-A3AB9578478D}"/>
              </a:ext>
            </a:extLst>
          </p:cNvPr>
          <p:cNvSpPr/>
          <p:nvPr/>
        </p:nvSpPr>
        <p:spPr>
          <a:xfrm>
            <a:off x="6567815" y="4319926"/>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3</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46" name="TextBox 45">
            <a:extLst>
              <a:ext uri="{FF2B5EF4-FFF2-40B4-BE49-F238E27FC236}">
                <a16:creationId xmlns:a16="http://schemas.microsoft.com/office/drawing/2014/main" id="{CB5192D5-D188-D9E2-757C-5B4CEE0B704C}"/>
              </a:ext>
            </a:extLst>
          </p:cNvPr>
          <p:cNvSpPr txBox="1"/>
          <p:nvPr/>
        </p:nvSpPr>
        <p:spPr>
          <a:xfrm>
            <a:off x="8065294" y="2288210"/>
            <a:ext cx="453970" cy="400110"/>
          </a:xfrm>
          <a:prstGeom prst="rect">
            <a:avLst/>
          </a:prstGeom>
          <a:noFill/>
        </p:spPr>
        <p:txBody>
          <a:bodyPr wrap="none" rtlCol="0">
            <a:spAutoFit/>
          </a:bodyPr>
          <a:lstStyle/>
          <a:p>
            <a:r>
              <a:rPr lang="en-US" sz="2000" b="0" i="0">
                <a:solidFill>
                  <a:srgbClr val="E8E8E8"/>
                </a:solidFill>
                <a:effectLst/>
                <a:latin typeface="Google Sans"/>
              </a:rPr>
              <a:t>≤</a:t>
            </a:r>
            <a:r>
              <a:rPr lang="en-US" sz="2000" b="0" i="0">
                <a:solidFill>
                  <a:srgbClr val="E8E8E8"/>
                </a:solidFill>
                <a:effectLst/>
                <a:latin typeface="Bahnschrift Light" panose="020B0502040204020203" pitchFamily="34" charset="0"/>
              </a:rPr>
              <a:t>0</a:t>
            </a:r>
            <a:endParaRPr lang="en-US" sz="2000">
              <a:latin typeface="Bahnschrift Light" panose="020B0502040204020203" pitchFamily="34" charset="0"/>
            </a:endParaRPr>
          </a:p>
        </p:txBody>
      </p:sp>
    </p:spTree>
    <p:extLst>
      <p:ext uri="{BB962C8B-B14F-4D97-AF65-F5344CB8AC3E}">
        <p14:creationId xmlns:p14="http://schemas.microsoft.com/office/powerpoint/2010/main" val="4216784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012DB-0963-6B91-547E-7B878AB80CD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648DB1-B233-80CD-BCA3-91F82B665DC1}"/>
              </a:ext>
            </a:extLst>
          </p:cNvPr>
          <p:cNvSpPr>
            <a:spLocks noGrp="1"/>
          </p:cNvSpPr>
          <p:nvPr>
            <p:ph type="sldNum" sz="quarter" idx="12"/>
          </p:nvPr>
        </p:nvSpPr>
        <p:spPr/>
        <p:txBody>
          <a:bodyPr/>
          <a:lstStyle/>
          <a:p>
            <a:r>
              <a:rPr lang="en-US"/>
              <a:t>28</a:t>
            </a:r>
          </a:p>
        </p:txBody>
      </p:sp>
      <p:cxnSp>
        <p:nvCxnSpPr>
          <p:cNvPr id="6" name="Straight Connector 5">
            <a:extLst>
              <a:ext uri="{FF2B5EF4-FFF2-40B4-BE49-F238E27FC236}">
                <a16:creationId xmlns:a16="http://schemas.microsoft.com/office/drawing/2014/main" id="{ED3A58CE-25F4-3F86-2DB0-ABC2634DDAF9}"/>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5B40718F-947E-FFDF-C6D8-8481D03B45E9}"/>
              </a:ext>
            </a:extLst>
          </p:cNvPr>
          <p:cNvSpPr txBox="1"/>
          <p:nvPr/>
        </p:nvSpPr>
        <p:spPr>
          <a:xfrm>
            <a:off x="1086505" y="107012"/>
            <a:ext cx="5354351"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Alpha-Beta Pruning</a:t>
            </a:r>
          </a:p>
        </p:txBody>
      </p:sp>
      <p:grpSp>
        <p:nvGrpSpPr>
          <p:cNvPr id="10" name="Graphic 2">
            <a:extLst>
              <a:ext uri="{FF2B5EF4-FFF2-40B4-BE49-F238E27FC236}">
                <a16:creationId xmlns:a16="http://schemas.microsoft.com/office/drawing/2014/main" id="{2F85D2F5-D32A-50F5-42DB-6712A9BC3D8E}"/>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7B5392F6-9FB9-2678-263B-7FE44362465B}"/>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1900">
                  <a:latin typeface="VNI-Thufap2" pitchFamily="2" charset="0"/>
                </a:rPr>
                <a:t>2.2</a:t>
              </a:r>
            </a:p>
          </p:txBody>
        </p:sp>
        <p:sp>
          <p:nvSpPr>
            <p:cNvPr id="12" name="Freeform: Shape 11">
              <a:extLst>
                <a:ext uri="{FF2B5EF4-FFF2-40B4-BE49-F238E27FC236}">
                  <a16:creationId xmlns:a16="http://schemas.microsoft.com/office/drawing/2014/main" id="{C82D7038-943D-10DB-51A1-887407E0AB13}"/>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2" name="Oval 1">
            <a:extLst>
              <a:ext uri="{FF2B5EF4-FFF2-40B4-BE49-F238E27FC236}">
                <a16:creationId xmlns:a16="http://schemas.microsoft.com/office/drawing/2014/main" id="{6AB2411F-8839-D78A-4C44-8A6EE3BC7F4E}"/>
              </a:ext>
            </a:extLst>
          </p:cNvPr>
          <p:cNvSpPr/>
          <p:nvPr/>
        </p:nvSpPr>
        <p:spPr>
          <a:xfrm>
            <a:off x="5692757" y="1155847"/>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latin typeface="Bahnschrift Light" panose="020B0502040204020203" pitchFamily="34" charset="0"/>
            </a:endParaRPr>
          </a:p>
        </p:txBody>
      </p:sp>
      <p:sp>
        <p:nvSpPr>
          <p:cNvPr id="3" name="Oval 2">
            <a:extLst>
              <a:ext uri="{FF2B5EF4-FFF2-40B4-BE49-F238E27FC236}">
                <a16:creationId xmlns:a16="http://schemas.microsoft.com/office/drawing/2014/main" id="{2C006EDE-B7A8-7946-25A0-87DC0E3CD4AF}"/>
              </a:ext>
            </a:extLst>
          </p:cNvPr>
          <p:cNvSpPr/>
          <p:nvPr/>
        </p:nvSpPr>
        <p:spPr>
          <a:xfrm>
            <a:off x="2373602"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3</a:t>
            </a:r>
          </a:p>
        </p:txBody>
      </p:sp>
      <p:sp>
        <p:nvSpPr>
          <p:cNvPr id="5" name="Oval 4">
            <a:extLst>
              <a:ext uri="{FF2B5EF4-FFF2-40B4-BE49-F238E27FC236}">
                <a16:creationId xmlns:a16="http://schemas.microsoft.com/office/drawing/2014/main" id="{19897019-C3A2-C4CA-7AC8-2F6D828B9DFD}"/>
              </a:ext>
            </a:extLst>
          </p:cNvPr>
          <p:cNvSpPr/>
          <p:nvPr/>
        </p:nvSpPr>
        <p:spPr>
          <a:xfrm>
            <a:off x="4798521"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0" i="0">
                <a:solidFill>
                  <a:srgbClr val="FFFFFF"/>
                </a:solidFill>
                <a:effectLst/>
                <a:latin typeface="Google Sans"/>
              </a:rPr>
              <a:t>≥5</a:t>
            </a:r>
            <a:endParaRPr lang="en-US" sz="2000">
              <a:latin typeface="Bahnschrift Light" panose="020B0502040204020203" pitchFamily="34" charset="0"/>
            </a:endParaRPr>
          </a:p>
        </p:txBody>
      </p:sp>
      <p:sp>
        <p:nvSpPr>
          <p:cNvPr id="8" name="Oval 7">
            <a:extLst>
              <a:ext uri="{FF2B5EF4-FFF2-40B4-BE49-F238E27FC236}">
                <a16:creationId xmlns:a16="http://schemas.microsoft.com/office/drawing/2014/main" id="{49336BC0-C4BB-300B-2C79-883D20490239}"/>
              </a:ext>
            </a:extLst>
          </p:cNvPr>
          <p:cNvSpPr/>
          <p:nvPr/>
        </p:nvSpPr>
        <p:spPr>
          <a:xfrm>
            <a:off x="3586061"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3</a:t>
            </a:r>
          </a:p>
        </p:txBody>
      </p:sp>
      <p:cxnSp>
        <p:nvCxnSpPr>
          <p:cNvPr id="13" name="Straight Connector 12">
            <a:extLst>
              <a:ext uri="{FF2B5EF4-FFF2-40B4-BE49-F238E27FC236}">
                <a16:creationId xmlns:a16="http://schemas.microsoft.com/office/drawing/2014/main" id="{9D18D634-85D3-E484-4434-F003D1499EB8}"/>
              </a:ext>
            </a:extLst>
          </p:cNvPr>
          <p:cNvCxnSpPr>
            <a:cxnSpLocks/>
            <a:stCxn id="2" idx="3"/>
            <a:endCxn id="8" idx="7"/>
          </p:cNvCxnSpPr>
          <p:nvPr/>
        </p:nvCxnSpPr>
        <p:spPr>
          <a:xfrm flipH="1">
            <a:off x="4118408" y="1688194"/>
            <a:ext cx="1665685" cy="574484"/>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39C24C81-EE79-5057-D889-F02BD4DEAE4F}"/>
              </a:ext>
            </a:extLst>
          </p:cNvPr>
          <p:cNvCxnSpPr>
            <a:cxnSpLocks/>
            <a:stCxn id="8" idx="3"/>
            <a:endCxn id="3" idx="0"/>
          </p:cNvCxnSpPr>
          <p:nvPr/>
        </p:nvCxnSpPr>
        <p:spPr>
          <a:xfrm flipH="1">
            <a:off x="2685444" y="2703689"/>
            <a:ext cx="991953" cy="8388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2067C85-D0CB-0F6F-7C90-671D6BE4DB30}"/>
              </a:ext>
            </a:extLst>
          </p:cNvPr>
          <p:cNvCxnSpPr>
            <a:cxnSpLocks/>
            <a:stCxn id="8" idx="5"/>
            <a:endCxn id="5" idx="0"/>
          </p:cNvCxnSpPr>
          <p:nvPr/>
        </p:nvCxnSpPr>
        <p:spPr>
          <a:xfrm>
            <a:off x="4118408" y="2703689"/>
            <a:ext cx="991955" cy="8388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DF76629-D6F2-732C-3420-A4F785B8556E}"/>
              </a:ext>
            </a:extLst>
          </p:cNvPr>
          <p:cNvCxnSpPr>
            <a:cxnSpLocks/>
            <a:stCxn id="2" idx="5"/>
            <a:endCxn id="24" idx="1"/>
          </p:cNvCxnSpPr>
          <p:nvPr/>
        </p:nvCxnSpPr>
        <p:spPr>
          <a:xfrm>
            <a:off x="6225104" y="1688194"/>
            <a:ext cx="1853149" cy="574484"/>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252BC9B7-49D7-0071-4F55-89F389EC0FB5}"/>
              </a:ext>
            </a:extLst>
          </p:cNvPr>
          <p:cNvSpPr txBox="1"/>
          <p:nvPr/>
        </p:nvSpPr>
        <p:spPr>
          <a:xfrm>
            <a:off x="5006430" y="1223411"/>
            <a:ext cx="626197" cy="400110"/>
          </a:xfrm>
          <a:prstGeom prst="rect">
            <a:avLst/>
          </a:prstGeom>
          <a:noFill/>
        </p:spPr>
        <p:txBody>
          <a:bodyPr wrap="none" rtlCol="0">
            <a:spAutoFit/>
          </a:bodyPr>
          <a:lstStyle/>
          <a:p>
            <a:r>
              <a:rPr lang="en-US" sz="2000">
                <a:solidFill>
                  <a:srgbClr val="FF0000"/>
                </a:solidFill>
                <a:latin typeface="+mj-lt"/>
              </a:rPr>
              <a:t>Max</a:t>
            </a:r>
          </a:p>
        </p:txBody>
      </p:sp>
      <p:sp>
        <p:nvSpPr>
          <p:cNvPr id="18" name="TextBox 17">
            <a:extLst>
              <a:ext uri="{FF2B5EF4-FFF2-40B4-BE49-F238E27FC236}">
                <a16:creationId xmlns:a16="http://schemas.microsoft.com/office/drawing/2014/main" id="{4F8B949E-4563-71A8-DEB9-D63A97CED307}"/>
              </a:ext>
            </a:extLst>
          </p:cNvPr>
          <p:cNvSpPr txBox="1"/>
          <p:nvPr/>
        </p:nvSpPr>
        <p:spPr>
          <a:xfrm>
            <a:off x="2887471" y="2337025"/>
            <a:ext cx="590226" cy="400110"/>
          </a:xfrm>
          <a:prstGeom prst="rect">
            <a:avLst/>
          </a:prstGeom>
          <a:noFill/>
        </p:spPr>
        <p:txBody>
          <a:bodyPr wrap="none" rtlCol="0">
            <a:spAutoFit/>
          </a:bodyPr>
          <a:lstStyle/>
          <a:p>
            <a:r>
              <a:rPr lang="en-US" sz="2000">
                <a:solidFill>
                  <a:srgbClr val="FF0000"/>
                </a:solidFill>
                <a:latin typeface="+mj-lt"/>
              </a:rPr>
              <a:t>Min</a:t>
            </a:r>
          </a:p>
        </p:txBody>
      </p:sp>
      <p:sp>
        <p:nvSpPr>
          <p:cNvPr id="19" name="Speech Bubble: Rectangle with Corners Rounded 18">
            <a:extLst>
              <a:ext uri="{FF2B5EF4-FFF2-40B4-BE49-F238E27FC236}">
                <a16:creationId xmlns:a16="http://schemas.microsoft.com/office/drawing/2014/main" id="{0C027147-C1B0-0462-44C5-FB54DCDB828F}"/>
              </a:ext>
            </a:extLst>
          </p:cNvPr>
          <p:cNvSpPr/>
          <p:nvPr/>
        </p:nvSpPr>
        <p:spPr>
          <a:xfrm>
            <a:off x="6601313" y="836355"/>
            <a:ext cx="1385604" cy="784026"/>
          </a:xfrm>
          <a:prstGeom prst="wedgeRoundRectCallout">
            <a:avLst>
              <a:gd name="adj1" fmla="val -76886"/>
              <a:gd name="adj2" fmla="val 2395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3</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20" name="Oval 19">
            <a:extLst>
              <a:ext uri="{FF2B5EF4-FFF2-40B4-BE49-F238E27FC236}">
                <a16:creationId xmlns:a16="http://schemas.microsoft.com/office/drawing/2014/main" id="{0C6AE432-024E-3559-6187-BA51580F876E}"/>
              </a:ext>
            </a:extLst>
          </p:cNvPr>
          <p:cNvSpPr/>
          <p:nvPr/>
        </p:nvSpPr>
        <p:spPr>
          <a:xfrm>
            <a:off x="1970546"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-4</a:t>
            </a:r>
          </a:p>
        </p:txBody>
      </p:sp>
      <p:sp>
        <p:nvSpPr>
          <p:cNvPr id="21" name="Oval 20">
            <a:extLst>
              <a:ext uri="{FF2B5EF4-FFF2-40B4-BE49-F238E27FC236}">
                <a16:creationId xmlns:a16="http://schemas.microsoft.com/office/drawing/2014/main" id="{FEFA2B07-C17C-DEF9-7D99-75CA5D9A0122}"/>
              </a:ext>
            </a:extLst>
          </p:cNvPr>
          <p:cNvSpPr/>
          <p:nvPr/>
        </p:nvSpPr>
        <p:spPr>
          <a:xfrm>
            <a:off x="2776657"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3</a:t>
            </a:r>
          </a:p>
        </p:txBody>
      </p:sp>
      <p:sp>
        <p:nvSpPr>
          <p:cNvPr id="22" name="Oval 21">
            <a:extLst>
              <a:ext uri="{FF2B5EF4-FFF2-40B4-BE49-F238E27FC236}">
                <a16:creationId xmlns:a16="http://schemas.microsoft.com/office/drawing/2014/main" id="{F0DB7654-BFF5-2EC8-1156-32DFAF765164}"/>
              </a:ext>
            </a:extLst>
          </p:cNvPr>
          <p:cNvSpPr/>
          <p:nvPr/>
        </p:nvSpPr>
        <p:spPr>
          <a:xfrm>
            <a:off x="6774458"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0</a:t>
            </a:r>
          </a:p>
        </p:txBody>
      </p:sp>
      <p:sp>
        <p:nvSpPr>
          <p:cNvPr id="23" name="Oval 22">
            <a:extLst>
              <a:ext uri="{FF2B5EF4-FFF2-40B4-BE49-F238E27FC236}">
                <a16:creationId xmlns:a16="http://schemas.microsoft.com/office/drawing/2014/main" id="{83C274B9-6E46-50C8-0939-5CC5ED87477B}"/>
              </a:ext>
            </a:extLst>
          </p:cNvPr>
          <p:cNvSpPr/>
          <p:nvPr/>
        </p:nvSpPr>
        <p:spPr>
          <a:xfrm>
            <a:off x="9199377" y="3542494"/>
            <a:ext cx="623683" cy="623683"/>
          </a:xfrm>
          <a:prstGeom prst="ellipse">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Bahnschrift Light" panose="020B0502040204020203" pitchFamily="34" charset="0"/>
            </a:endParaRPr>
          </a:p>
        </p:txBody>
      </p:sp>
      <p:sp>
        <p:nvSpPr>
          <p:cNvPr id="24" name="Oval 23">
            <a:extLst>
              <a:ext uri="{FF2B5EF4-FFF2-40B4-BE49-F238E27FC236}">
                <a16:creationId xmlns:a16="http://schemas.microsoft.com/office/drawing/2014/main" id="{F5FFD02E-3D7C-E676-14C6-7FBA868B2553}"/>
              </a:ext>
            </a:extLst>
          </p:cNvPr>
          <p:cNvSpPr/>
          <p:nvPr/>
        </p:nvSpPr>
        <p:spPr>
          <a:xfrm>
            <a:off x="7986917"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Bahnschrift Light" panose="020B0502040204020203" pitchFamily="34" charset="0"/>
            </a:endParaRPr>
          </a:p>
        </p:txBody>
      </p:sp>
      <p:cxnSp>
        <p:nvCxnSpPr>
          <p:cNvPr id="25" name="Straight Connector 24">
            <a:extLst>
              <a:ext uri="{FF2B5EF4-FFF2-40B4-BE49-F238E27FC236}">
                <a16:creationId xmlns:a16="http://schemas.microsoft.com/office/drawing/2014/main" id="{E6979D87-3814-DEBE-3EEE-2FDEE22D5535}"/>
              </a:ext>
            </a:extLst>
          </p:cNvPr>
          <p:cNvCxnSpPr>
            <a:cxnSpLocks/>
            <a:stCxn id="24" idx="3"/>
            <a:endCxn id="22" idx="0"/>
          </p:cNvCxnSpPr>
          <p:nvPr/>
        </p:nvCxnSpPr>
        <p:spPr>
          <a:xfrm flipH="1">
            <a:off x="7086300" y="2703689"/>
            <a:ext cx="991953" cy="8388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8A855340-4BE8-2F4F-9D59-6B04E22859F8}"/>
              </a:ext>
            </a:extLst>
          </p:cNvPr>
          <p:cNvCxnSpPr>
            <a:cxnSpLocks/>
            <a:stCxn id="24" idx="5"/>
            <a:endCxn id="23" idx="0"/>
          </p:cNvCxnSpPr>
          <p:nvPr/>
        </p:nvCxnSpPr>
        <p:spPr>
          <a:xfrm>
            <a:off x="8519264" y="2703689"/>
            <a:ext cx="991955" cy="838805"/>
          </a:xfrm>
          <a:prstGeom prst="line">
            <a:avLst/>
          </a:prstGeom>
          <a:ln w="38100">
            <a:solidFill>
              <a:schemeClr val="bg2">
                <a:lumMod val="75000"/>
              </a:schemeClr>
            </a:solidFill>
          </a:ln>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683E7A30-AA54-612C-8B01-5AAC574E6649}"/>
              </a:ext>
            </a:extLst>
          </p:cNvPr>
          <p:cNvSpPr/>
          <p:nvPr/>
        </p:nvSpPr>
        <p:spPr>
          <a:xfrm>
            <a:off x="4406303"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5</a:t>
            </a:r>
          </a:p>
        </p:txBody>
      </p:sp>
      <p:sp>
        <p:nvSpPr>
          <p:cNvPr id="28" name="Oval 27">
            <a:extLst>
              <a:ext uri="{FF2B5EF4-FFF2-40B4-BE49-F238E27FC236}">
                <a16:creationId xmlns:a16="http://schemas.microsoft.com/office/drawing/2014/main" id="{74387FBF-7D9A-32A1-D5E3-85B0DB07CDF4}"/>
              </a:ext>
            </a:extLst>
          </p:cNvPr>
          <p:cNvSpPr/>
          <p:nvPr/>
        </p:nvSpPr>
        <p:spPr>
          <a:xfrm>
            <a:off x="5212414" y="5249485"/>
            <a:ext cx="623683" cy="623683"/>
          </a:xfrm>
          <a:prstGeom prst="ellipse">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9" name="Oval 28">
            <a:extLst>
              <a:ext uri="{FF2B5EF4-FFF2-40B4-BE49-F238E27FC236}">
                <a16:creationId xmlns:a16="http://schemas.microsoft.com/office/drawing/2014/main" id="{8F71E4E2-54E3-6C87-1AA1-40D1CF94114D}"/>
              </a:ext>
            </a:extLst>
          </p:cNvPr>
          <p:cNvSpPr/>
          <p:nvPr/>
        </p:nvSpPr>
        <p:spPr>
          <a:xfrm>
            <a:off x="6371402"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-1</a:t>
            </a:r>
          </a:p>
        </p:txBody>
      </p:sp>
      <p:sp>
        <p:nvSpPr>
          <p:cNvPr id="30" name="Oval 29">
            <a:extLst>
              <a:ext uri="{FF2B5EF4-FFF2-40B4-BE49-F238E27FC236}">
                <a16:creationId xmlns:a16="http://schemas.microsoft.com/office/drawing/2014/main" id="{DE5EC008-5891-CAE4-4588-53098A07384D}"/>
              </a:ext>
            </a:extLst>
          </p:cNvPr>
          <p:cNvSpPr/>
          <p:nvPr/>
        </p:nvSpPr>
        <p:spPr>
          <a:xfrm>
            <a:off x="7177513"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0</a:t>
            </a:r>
          </a:p>
        </p:txBody>
      </p:sp>
      <p:sp>
        <p:nvSpPr>
          <p:cNvPr id="31" name="Oval 30">
            <a:extLst>
              <a:ext uri="{FF2B5EF4-FFF2-40B4-BE49-F238E27FC236}">
                <a16:creationId xmlns:a16="http://schemas.microsoft.com/office/drawing/2014/main" id="{6488B6A2-1CA2-DE16-84B2-A0BB3D6275A1}"/>
              </a:ext>
            </a:extLst>
          </p:cNvPr>
          <p:cNvSpPr/>
          <p:nvPr/>
        </p:nvSpPr>
        <p:spPr>
          <a:xfrm>
            <a:off x="8791660" y="5245350"/>
            <a:ext cx="623683" cy="623683"/>
          </a:xfrm>
          <a:prstGeom prst="ellipse">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Bahnschrift Light" panose="020B0502040204020203" pitchFamily="34" charset="0"/>
            </a:endParaRPr>
          </a:p>
        </p:txBody>
      </p:sp>
      <p:sp>
        <p:nvSpPr>
          <p:cNvPr id="32" name="Oval 31">
            <a:extLst>
              <a:ext uri="{FF2B5EF4-FFF2-40B4-BE49-F238E27FC236}">
                <a16:creationId xmlns:a16="http://schemas.microsoft.com/office/drawing/2014/main" id="{B8C88254-241A-4EA3-0C91-0392B251BE96}"/>
              </a:ext>
            </a:extLst>
          </p:cNvPr>
          <p:cNvSpPr/>
          <p:nvPr/>
        </p:nvSpPr>
        <p:spPr>
          <a:xfrm>
            <a:off x="9597771" y="5249485"/>
            <a:ext cx="623683" cy="623683"/>
          </a:xfrm>
          <a:prstGeom prst="ellipse">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Bahnschrift Light" panose="020B0502040204020203" pitchFamily="34" charset="0"/>
            </a:endParaRPr>
          </a:p>
        </p:txBody>
      </p:sp>
      <p:cxnSp>
        <p:nvCxnSpPr>
          <p:cNvPr id="33" name="Straight Connector 32">
            <a:extLst>
              <a:ext uri="{FF2B5EF4-FFF2-40B4-BE49-F238E27FC236}">
                <a16:creationId xmlns:a16="http://schemas.microsoft.com/office/drawing/2014/main" id="{C0086F2F-CD1B-2FB7-DB29-9ABC54E7849A}"/>
              </a:ext>
            </a:extLst>
          </p:cNvPr>
          <p:cNvCxnSpPr>
            <a:cxnSpLocks/>
            <a:stCxn id="3" idx="4"/>
            <a:endCxn id="20" idx="0"/>
          </p:cNvCxnSpPr>
          <p:nvPr/>
        </p:nvCxnSpPr>
        <p:spPr>
          <a:xfrm flipH="1">
            <a:off x="2282388" y="4166177"/>
            <a:ext cx="403056" cy="107917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DC031ADE-25EF-5457-CAC1-7591C71E89CF}"/>
              </a:ext>
            </a:extLst>
          </p:cNvPr>
          <p:cNvCxnSpPr>
            <a:cxnSpLocks/>
            <a:stCxn id="21" idx="0"/>
            <a:endCxn id="3" idx="4"/>
          </p:cNvCxnSpPr>
          <p:nvPr/>
        </p:nvCxnSpPr>
        <p:spPr>
          <a:xfrm flipH="1" flipV="1">
            <a:off x="2685444" y="4166177"/>
            <a:ext cx="403055" cy="1083308"/>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0030DDDD-F548-113F-B6B0-59AA5961363F}"/>
              </a:ext>
            </a:extLst>
          </p:cNvPr>
          <p:cNvCxnSpPr>
            <a:cxnSpLocks/>
            <a:stCxn id="5" idx="4"/>
            <a:endCxn id="27" idx="0"/>
          </p:cNvCxnSpPr>
          <p:nvPr/>
        </p:nvCxnSpPr>
        <p:spPr>
          <a:xfrm flipH="1">
            <a:off x="4718145" y="4166177"/>
            <a:ext cx="392218" cy="107917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CCC7F27-4377-77C9-00EA-A2AFE8E39A1C}"/>
              </a:ext>
            </a:extLst>
          </p:cNvPr>
          <p:cNvCxnSpPr>
            <a:cxnSpLocks/>
            <a:stCxn id="5" idx="4"/>
            <a:endCxn id="28" idx="0"/>
          </p:cNvCxnSpPr>
          <p:nvPr/>
        </p:nvCxnSpPr>
        <p:spPr>
          <a:xfrm>
            <a:off x="5110363" y="4166177"/>
            <a:ext cx="413893" cy="1083308"/>
          </a:xfrm>
          <a:prstGeom prst="line">
            <a:avLst/>
          </a:prstGeom>
          <a:ln w="38100">
            <a:solidFill>
              <a:schemeClr val="bg2">
                <a:lumMod val="75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D93F5E7-E20A-8491-1B76-DA25FDED9373}"/>
              </a:ext>
            </a:extLst>
          </p:cNvPr>
          <p:cNvCxnSpPr>
            <a:cxnSpLocks/>
            <a:stCxn id="22" idx="4"/>
            <a:endCxn id="29" idx="0"/>
          </p:cNvCxnSpPr>
          <p:nvPr/>
        </p:nvCxnSpPr>
        <p:spPr>
          <a:xfrm flipH="1">
            <a:off x="6683244" y="4166177"/>
            <a:ext cx="403056" cy="107917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AA83383D-F996-292F-E83E-716E744D7E89}"/>
              </a:ext>
            </a:extLst>
          </p:cNvPr>
          <p:cNvCxnSpPr>
            <a:cxnSpLocks/>
            <a:stCxn id="22" idx="4"/>
            <a:endCxn id="30" idx="0"/>
          </p:cNvCxnSpPr>
          <p:nvPr/>
        </p:nvCxnSpPr>
        <p:spPr>
          <a:xfrm>
            <a:off x="7086300" y="4166177"/>
            <a:ext cx="403055" cy="1083308"/>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A59C636-AB8B-E95B-6D76-2E7141751F5C}"/>
              </a:ext>
            </a:extLst>
          </p:cNvPr>
          <p:cNvCxnSpPr>
            <a:cxnSpLocks/>
            <a:stCxn id="23" idx="4"/>
            <a:endCxn id="31" idx="0"/>
          </p:cNvCxnSpPr>
          <p:nvPr/>
        </p:nvCxnSpPr>
        <p:spPr>
          <a:xfrm flipH="1">
            <a:off x="9103502" y="4166177"/>
            <a:ext cx="407717" cy="1079173"/>
          </a:xfrm>
          <a:prstGeom prst="line">
            <a:avLst/>
          </a:prstGeom>
          <a:ln w="38100">
            <a:solidFill>
              <a:schemeClr val="bg2">
                <a:lumMod val="75000"/>
              </a:schemeClr>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72FA820-8978-62A5-5F6D-7A2E26A2FC7E}"/>
              </a:ext>
            </a:extLst>
          </p:cNvPr>
          <p:cNvCxnSpPr>
            <a:cxnSpLocks/>
            <a:stCxn id="23" idx="4"/>
            <a:endCxn id="32" idx="0"/>
          </p:cNvCxnSpPr>
          <p:nvPr/>
        </p:nvCxnSpPr>
        <p:spPr>
          <a:xfrm>
            <a:off x="9511219" y="4166177"/>
            <a:ext cx="398394" cy="1083308"/>
          </a:xfrm>
          <a:prstGeom prst="line">
            <a:avLst/>
          </a:prstGeom>
          <a:ln w="38100">
            <a:solidFill>
              <a:schemeClr val="bg2">
                <a:lumMod val="75000"/>
              </a:schemeClr>
            </a:solidFill>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6BB31D19-A190-16CF-0E06-28795A613236}"/>
              </a:ext>
            </a:extLst>
          </p:cNvPr>
          <p:cNvSpPr/>
          <p:nvPr/>
        </p:nvSpPr>
        <p:spPr>
          <a:xfrm>
            <a:off x="2161039" y="4319926"/>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3</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41" name="Rectangle: Rounded Corners 40">
            <a:extLst>
              <a:ext uri="{FF2B5EF4-FFF2-40B4-BE49-F238E27FC236}">
                <a16:creationId xmlns:a16="http://schemas.microsoft.com/office/drawing/2014/main" id="{05B386A1-CBA7-E23E-2028-714107A59C2F}"/>
              </a:ext>
            </a:extLst>
          </p:cNvPr>
          <p:cNvSpPr/>
          <p:nvPr/>
        </p:nvSpPr>
        <p:spPr>
          <a:xfrm>
            <a:off x="4584704" y="4319926"/>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5</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3</a:t>
            </a:r>
          </a:p>
        </p:txBody>
      </p:sp>
      <p:sp>
        <p:nvSpPr>
          <p:cNvPr id="42" name="Rectangle: Rounded Corners 41">
            <a:extLst>
              <a:ext uri="{FF2B5EF4-FFF2-40B4-BE49-F238E27FC236}">
                <a16:creationId xmlns:a16="http://schemas.microsoft.com/office/drawing/2014/main" id="{514C552A-04F0-4189-2CB2-DB0CF19C658C}"/>
              </a:ext>
            </a:extLst>
          </p:cNvPr>
          <p:cNvSpPr/>
          <p:nvPr/>
        </p:nvSpPr>
        <p:spPr>
          <a:xfrm>
            <a:off x="3378161" y="2957640"/>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3</a:t>
            </a:r>
          </a:p>
        </p:txBody>
      </p:sp>
      <p:sp>
        <p:nvSpPr>
          <p:cNvPr id="44" name="Rectangle: Rounded Corners 43">
            <a:extLst>
              <a:ext uri="{FF2B5EF4-FFF2-40B4-BE49-F238E27FC236}">
                <a16:creationId xmlns:a16="http://schemas.microsoft.com/office/drawing/2014/main" id="{E9C2BFB7-B46E-DC16-C862-42E96AAE3F61}"/>
              </a:ext>
            </a:extLst>
          </p:cNvPr>
          <p:cNvSpPr/>
          <p:nvPr/>
        </p:nvSpPr>
        <p:spPr>
          <a:xfrm>
            <a:off x="7779017" y="2957640"/>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3</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0</a:t>
            </a:r>
          </a:p>
        </p:txBody>
      </p:sp>
      <p:sp>
        <p:nvSpPr>
          <p:cNvPr id="45" name="Rectangle: Rounded Corners 44">
            <a:extLst>
              <a:ext uri="{FF2B5EF4-FFF2-40B4-BE49-F238E27FC236}">
                <a16:creationId xmlns:a16="http://schemas.microsoft.com/office/drawing/2014/main" id="{D0291D5C-332B-F679-CC9B-28F00C5A4BF9}"/>
              </a:ext>
            </a:extLst>
          </p:cNvPr>
          <p:cNvSpPr/>
          <p:nvPr/>
        </p:nvSpPr>
        <p:spPr>
          <a:xfrm>
            <a:off x="6567815" y="4319926"/>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3</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46" name="TextBox 45">
            <a:extLst>
              <a:ext uri="{FF2B5EF4-FFF2-40B4-BE49-F238E27FC236}">
                <a16:creationId xmlns:a16="http://schemas.microsoft.com/office/drawing/2014/main" id="{DA6A25F6-5F0F-6EDA-04AA-313BE9878839}"/>
              </a:ext>
            </a:extLst>
          </p:cNvPr>
          <p:cNvSpPr txBox="1"/>
          <p:nvPr/>
        </p:nvSpPr>
        <p:spPr>
          <a:xfrm>
            <a:off x="8065294" y="2288210"/>
            <a:ext cx="453970" cy="400110"/>
          </a:xfrm>
          <a:prstGeom prst="rect">
            <a:avLst/>
          </a:prstGeom>
          <a:noFill/>
        </p:spPr>
        <p:txBody>
          <a:bodyPr wrap="none" rtlCol="0">
            <a:spAutoFit/>
          </a:bodyPr>
          <a:lstStyle/>
          <a:p>
            <a:r>
              <a:rPr lang="en-US" sz="2000" b="0" i="0">
                <a:solidFill>
                  <a:srgbClr val="E8E8E8"/>
                </a:solidFill>
                <a:effectLst/>
                <a:latin typeface="Google Sans"/>
              </a:rPr>
              <a:t>≤</a:t>
            </a:r>
            <a:r>
              <a:rPr lang="en-US" sz="2000" b="0" i="0">
                <a:solidFill>
                  <a:srgbClr val="E8E8E8"/>
                </a:solidFill>
                <a:effectLst/>
                <a:latin typeface="Bahnschrift Light" panose="020B0502040204020203" pitchFamily="34" charset="0"/>
              </a:rPr>
              <a:t>0</a:t>
            </a:r>
            <a:endParaRPr lang="en-US" sz="2000">
              <a:latin typeface="Bahnschrift Light" panose="020B0502040204020203" pitchFamily="34" charset="0"/>
            </a:endParaRPr>
          </a:p>
        </p:txBody>
      </p:sp>
    </p:spTree>
    <p:extLst>
      <p:ext uri="{BB962C8B-B14F-4D97-AF65-F5344CB8AC3E}">
        <p14:creationId xmlns:p14="http://schemas.microsoft.com/office/powerpoint/2010/main" val="658607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61BB3-153C-984B-22FD-CE3D3CD3FE0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35921E-A400-CBDA-3089-06F8AFF758B2}"/>
              </a:ext>
            </a:extLst>
          </p:cNvPr>
          <p:cNvSpPr>
            <a:spLocks noGrp="1"/>
          </p:cNvSpPr>
          <p:nvPr>
            <p:ph type="sldNum" sz="quarter" idx="12"/>
          </p:nvPr>
        </p:nvSpPr>
        <p:spPr/>
        <p:txBody>
          <a:bodyPr/>
          <a:lstStyle/>
          <a:p>
            <a:fld id="{95DD254F-BADE-4073-9BED-34237F6FA37F}" type="slidenum">
              <a:rPr lang="en-US" smtClean="0"/>
              <a:t>3</a:t>
            </a:fld>
            <a:endParaRPr lang="en-US"/>
          </a:p>
        </p:txBody>
      </p:sp>
      <p:cxnSp>
        <p:nvCxnSpPr>
          <p:cNvPr id="6" name="Straight Connector 5">
            <a:extLst>
              <a:ext uri="{FF2B5EF4-FFF2-40B4-BE49-F238E27FC236}">
                <a16:creationId xmlns:a16="http://schemas.microsoft.com/office/drawing/2014/main" id="{BD40A094-E296-1600-2B1E-2BA7BC421904}"/>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4354694C-CC67-DFDC-C34C-A44794620EBC}"/>
              </a:ext>
            </a:extLst>
          </p:cNvPr>
          <p:cNvSpPr txBox="1"/>
          <p:nvPr/>
        </p:nvSpPr>
        <p:spPr>
          <a:xfrm>
            <a:off x="1086505" y="107012"/>
            <a:ext cx="3743332" cy="523220"/>
          </a:xfrm>
          <a:prstGeom prst="rect">
            <a:avLst/>
          </a:prstGeom>
          <a:noFill/>
        </p:spPr>
        <p:txBody>
          <a:bodyPr wrap="none" rtlCol="0">
            <a:spAutoFit/>
          </a:bodyPr>
          <a:lstStyle/>
          <a:p>
            <a:r>
              <a:rPr lang="en-US" sz="2800">
                <a:latin typeface="Bahnschrift SemiBold Condensed" panose="020B0502040204020203" pitchFamily="34" charset="0"/>
              </a:rPr>
              <a:t>Lịch sử của trò chơi cờ tướng</a:t>
            </a:r>
          </a:p>
        </p:txBody>
      </p:sp>
      <p:sp>
        <p:nvSpPr>
          <p:cNvPr id="9" name="TextBox 8">
            <a:extLst>
              <a:ext uri="{FF2B5EF4-FFF2-40B4-BE49-F238E27FC236}">
                <a16:creationId xmlns:a16="http://schemas.microsoft.com/office/drawing/2014/main" id="{D3F3F4A4-5FE6-2E1B-D8B0-BCC275F42C09}"/>
              </a:ext>
            </a:extLst>
          </p:cNvPr>
          <p:cNvSpPr txBox="1"/>
          <p:nvPr/>
        </p:nvSpPr>
        <p:spPr>
          <a:xfrm>
            <a:off x="797560" y="923938"/>
            <a:ext cx="10596880" cy="1876411"/>
          </a:xfrm>
          <a:prstGeom prst="rect">
            <a:avLst/>
          </a:prstGeom>
          <a:noFill/>
        </p:spPr>
        <p:txBody>
          <a:bodyPr wrap="square" rtlCol="0">
            <a:spAutoFit/>
          </a:bodyPr>
          <a:lstStyle/>
          <a:p>
            <a:pPr>
              <a:lnSpc>
                <a:spcPct val="150000"/>
              </a:lnSpc>
            </a:pPr>
            <a:r>
              <a:rPr lang="vi-VN" sz="2000" b="0" i="0">
                <a:effectLst/>
                <a:latin typeface="Bahnschrift Light" panose="020B0502040204020203" pitchFamily="34" charset="0"/>
              </a:rPr>
              <a:t>Nguồn gốc cờ tướng được biết đến với phiên bản hiện đại mà chúng ta biết ngày nay có từ thời kỳ Nam Tống. Theo tìm hiểu thì </a:t>
            </a:r>
            <a:r>
              <a:rPr lang="en-US" sz="2000" b="0" i="0">
                <a:effectLst/>
                <a:latin typeface="Bahnschrift Light" panose="020B0502040204020203" pitchFamily="34" charset="0"/>
              </a:rPr>
              <a:t>cờ tướng bắt </a:t>
            </a:r>
            <a:r>
              <a:rPr lang="vi-VN" sz="2000" b="0" i="0">
                <a:effectLst/>
                <a:latin typeface="Bahnschrift Light" panose="020B0502040204020203" pitchFamily="34" charset="0"/>
              </a:rPr>
              <a:t>nguồn từ </a:t>
            </a:r>
            <a:r>
              <a:rPr lang="en-US" sz="2000" b="0" i="0">
                <a:effectLst/>
                <a:latin typeface="Bahnschrift Light" panose="020B0502040204020203" pitchFamily="34" charset="0"/>
              </a:rPr>
              <a:t>Ch</a:t>
            </a:r>
            <a:r>
              <a:rPr lang="vi-VN" sz="2000" b="0" i="0">
                <a:effectLst/>
                <a:latin typeface="Bahnschrift Light" panose="020B0502040204020203" pitchFamily="34" charset="0"/>
              </a:rPr>
              <a:t>aturanga, một loại cờ cổ được phát minh ở Ấn Độ từ thế kỷ 5 đến thế kỷ 6 (trước cờ tướng khoảng 200 năm). </a:t>
            </a:r>
            <a:r>
              <a:rPr lang="en-US" sz="2000" b="0" i="0">
                <a:effectLst/>
                <a:latin typeface="Bahnschrift Light" panose="020B0502040204020203" pitchFamily="34" charset="0"/>
              </a:rPr>
              <a:t>Ch</a:t>
            </a:r>
            <a:r>
              <a:rPr lang="vi-VN" sz="2000" b="0" i="0">
                <a:effectLst/>
                <a:latin typeface="Bahnschrift Light" panose="020B0502040204020203" pitchFamily="34" charset="0"/>
              </a:rPr>
              <a:t>aturanga đi về phía Tây trở thành cờ vua, còn về phía Đông thì trở thành cờ </a:t>
            </a:r>
            <a:r>
              <a:rPr lang="en-US" sz="2000" b="0" i="0">
                <a:effectLst/>
                <a:latin typeface="Bahnschrift Light" panose="020B0502040204020203" pitchFamily="34" charset="0"/>
              </a:rPr>
              <a:t>t</a:t>
            </a:r>
            <a:r>
              <a:rPr lang="vi-VN" sz="2000" b="0" i="0">
                <a:effectLst/>
                <a:latin typeface="Bahnschrift Light" panose="020B0502040204020203" pitchFamily="34" charset="0"/>
              </a:rPr>
              <a:t>ướng.</a:t>
            </a:r>
            <a:endParaRPr lang="en-US" sz="2000">
              <a:latin typeface="Bahnschrift Light" panose="020B0502040204020203" pitchFamily="34" charset="0"/>
            </a:endParaRPr>
          </a:p>
        </p:txBody>
      </p:sp>
      <p:pic>
        <p:nvPicPr>
          <p:cNvPr id="2050" name="Picture 2" descr="A chess board with a chessboard and chess pieces&#10;&#10;Description automatically generated">
            <a:extLst>
              <a:ext uri="{FF2B5EF4-FFF2-40B4-BE49-F238E27FC236}">
                <a16:creationId xmlns:a16="http://schemas.microsoft.com/office/drawing/2014/main" id="{EFC48A0C-CBDA-0A63-D183-94D215F2A9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445" b="1991"/>
          <a:stretch/>
        </p:blipFill>
        <p:spPr bwMode="auto">
          <a:xfrm>
            <a:off x="3418364" y="3168850"/>
            <a:ext cx="5355272" cy="2818999"/>
          </a:xfrm>
          <a:prstGeom prst="roundRect">
            <a:avLst>
              <a:gd name="adj" fmla="val 8594"/>
            </a:avLst>
          </a:prstGeom>
          <a:solidFill>
            <a:srgbClr val="FFFFFF">
              <a:shade val="85000"/>
            </a:srgbClr>
          </a:solidFill>
          <a:ln>
            <a:noFill/>
          </a:ln>
          <a:effectLst/>
        </p:spPr>
      </p:pic>
      <p:grpSp>
        <p:nvGrpSpPr>
          <p:cNvPr id="10" name="Graphic 2">
            <a:extLst>
              <a:ext uri="{FF2B5EF4-FFF2-40B4-BE49-F238E27FC236}">
                <a16:creationId xmlns:a16="http://schemas.microsoft.com/office/drawing/2014/main" id="{A1B3A74E-B822-0D8D-3F04-7A0A3C3CD894}"/>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6979B14D-E0D5-B67B-036F-99FBDA773A48}"/>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2800">
                  <a:latin typeface="VNI-Thufap2" pitchFamily="2" charset="0"/>
                </a:rPr>
                <a:t>1</a:t>
              </a:r>
            </a:p>
          </p:txBody>
        </p:sp>
        <p:sp>
          <p:nvSpPr>
            <p:cNvPr id="12" name="Freeform: Shape 11">
              <a:extLst>
                <a:ext uri="{FF2B5EF4-FFF2-40B4-BE49-F238E27FC236}">
                  <a16:creationId xmlns:a16="http://schemas.microsoft.com/office/drawing/2014/main" id="{7CB25E84-6ACA-3314-80BF-819DFBFF6C03}"/>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Tree>
    <p:extLst>
      <p:ext uri="{BB962C8B-B14F-4D97-AF65-F5344CB8AC3E}">
        <p14:creationId xmlns:p14="http://schemas.microsoft.com/office/powerpoint/2010/main" val="3156817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B7E6F-6E52-8B32-F21B-943DA448D05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A17268-1E35-C76B-7930-EF21B4F853B6}"/>
              </a:ext>
            </a:extLst>
          </p:cNvPr>
          <p:cNvSpPr>
            <a:spLocks noGrp="1"/>
          </p:cNvSpPr>
          <p:nvPr>
            <p:ph type="sldNum" sz="quarter" idx="12"/>
          </p:nvPr>
        </p:nvSpPr>
        <p:spPr/>
        <p:txBody>
          <a:bodyPr/>
          <a:lstStyle/>
          <a:p>
            <a:r>
              <a:rPr lang="en-US"/>
              <a:t>29</a:t>
            </a:r>
          </a:p>
        </p:txBody>
      </p:sp>
      <p:cxnSp>
        <p:nvCxnSpPr>
          <p:cNvPr id="6" name="Straight Connector 5">
            <a:extLst>
              <a:ext uri="{FF2B5EF4-FFF2-40B4-BE49-F238E27FC236}">
                <a16:creationId xmlns:a16="http://schemas.microsoft.com/office/drawing/2014/main" id="{E2E54582-08B6-EE16-5402-D79CBC73447D}"/>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2C3BFC05-C240-F562-1C9E-B3DE2E716AFA}"/>
              </a:ext>
            </a:extLst>
          </p:cNvPr>
          <p:cNvSpPr txBox="1"/>
          <p:nvPr/>
        </p:nvSpPr>
        <p:spPr>
          <a:xfrm>
            <a:off x="1086505" y="107012"/>
            <a:ext cx="5354351"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Alpha-Beta Pruning</a:t>
            </a:r>
          </a:p>
        </p:txBody>
      </p:sp>
      <p:grpSp>
        <p:nvGrpSpPr>
          <p:cNvPr id="10" name="Graphic 2">
            <a:extLst>
              <a:ext uri="{FF2B5EF4-FFF2-40B4-BE49-F238E27FC236}">
                <a16:creationId xmlns:a16="http://schemas.microsoft.com/office/drawing/2014/main" id="{DF8D9499-E294-1D8A-247C-F0E59155812B}"/>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AEA23AC7-AE9F-E116-206C-D775811BAC7D}"/>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1900">
                  <a:latin typeface="VNI-Thufap2" pitchFamily="2" charset="0"/>
                </a:rPr>
                <a:t>2.2</a:t>
              </a:r>
            </a:p>
          </p:txBody>
        </p:sp>
        <p:sp>
          <p:nvSpPr>
            <p:cNvPr id="12" name="Freeform: Shape 11">
              <a:extLst>
                <a:ext uri="{FF2B5EF4-FFF2-40B4-BE49-F238E27FC236}">
                  <a16:creationId xmlns:a16="http://schemas.microsoft.com/office/drawing/2014/main" id="{9B0BCE39-6E6C-E998-914B-2C51605B1D97}"/>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2" name="Oval 1">
            <a:extLst>
              <a:ext uri="{FF2B5EF4-FFF2-40B4-BE49-F238E27FC236}">
                <a16:creationId xmlns:a16="http://schemas.microsoft.com/office/drawing/2014/main" id="{0579AD07-B01E-61AA-1631-F9B7FF8FD082}"/>
              </a:ext>
            </a:extLst>
          </p:cNvPr>
          <p:cNvSpPr/>
          <p:nvPr/>
        </p:nvSpPr>
        <p:spPr>
          <a:xfrm>
            <a:off x="5692757" y="1155847"/>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3</a:t>
            </a:r>
          </a:p>
        </p:txBody>
      </p:sp>
      <p:sp>
        <p:nvSpPr>
          <p:cNvPr id="3" name="Oval 2">
            <a:extLst>
              <a:ext uri="{FF2B5EF4-FFF2-40B4-BE49-F238E27FC236}">
                <a16:creationId xmlns:a16="http://schemas.microsoft.com/office/drawing/2014/main" id="{39602CF0-D89F-4CCD-1277-11CADB6C2874}"/>
              </a:ext>
            </a:extLst>
          </p:cNvPr>
          <p:cNvSpPr/>
          <p:nvPr/>
        </p:nvSpPr>
        <p:spPr>
          <a:xfrm>
            <a:off x="2373602"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3</a:t>
            </a:r>
          </a:p>
        </p:txBody>
      </p:sp>
      <p:sp>
        <p:nvSpPr>
          <p:cNvPr id="5" name="Oval 4">
            <a:extLst>
              <a:ext uri="{FF2B5EF4-FFF2-40B4-BE49-F238E27FC236}">
                <a16:creationId xmlns:a16="http://schemas.microsoft.com/office/drawing/2014/main" id="{A0511D24-FDC0-8FA8-20A2-338ACA6766DD}"/>
              </a:ext>
            </a:extLst>
          </p:cNvPr>
          <p:cNvSpPr/>
          <p:nvPr/>
        </p:nvSpPr>
        <p:spPr>
          <a:xfrm>
            <a:off x="4798521"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0" i="0">
                <a:solidFill>
                  <a:srgbClr val="FFFFFF"/>
                </a:solidFill>
                <a:effectLst/>
                <a:latin typeface="Google Sans"/>
              </a:rPr>
              <a:t>≥5</a:t>
            </a:r>
            <a:endParaRPr lang="en-US" sz="2000">
              <a:latin typeface="Bahnschrift Light" panose="020B0502040204020203" pitchFamily="34" charset="0"/>
            </a:endParaRPr>
          </a:p>
        </p:txBody>
      </p:sp>
      <p:sp>
        <p:nvSpPr>
          <p:cNvPr id="8" name="Oval 7">
            <a:extLst>
              <a:ext uri="{FF2B5EF4-FFF2-40B4-BE49-F238E27FC236}">
                <a16:creationId xmlns:a16="http://schemas.microsoft.com/office/drawing/2014/main" id="{462CB02D-1848-65DD-53D7-E32C9EC108BE}"/>
              </a:ext>
            </a:extLst>
          </p:cNvPr>
          <p:cNvSpPr/>
          <p:nvPr/>
        </p:nvSpPr>
        <p:spPr>
          <a:xfrm>
            <a:off x="3586061"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3</a:t>
            </a:r>
          </a:p>
        </p:txBody>
      </p:sp>
      <p:cxnSp>
        <p:nvCxnSpPr>
          <p:cNvPr id="13" name="Straight Connector 12">
            <a:extLst>
              <a:ext uri="{FF2B5EF4-FFF2-40B4-BE49-F238E27FC236}">
                <a16:creationId xmlns:a16="http://schemas.microsoft.com/office/drawing/2014/main" id="{814D18D1-557F-664C-4C4E-1F88AF2613EC}"/>
              </a:ext>
            </a:extLst>
          </p:cNvPr>
          <p:cNvCxnSpPr>
            <a:cxnSpLocks/>
            <a:stCxn id="2" idx="3"/>
            <a:endCxn id="8" idx="7"/>
          </p:cNvCxnSpPr>
          <p:nvPr/>
        </p:nvCxnSpPr>
        <p:spPr>
          <a:xfrm flipH="1">
            <a:off x="4118408" y="1688194"/>
            <a:ext cx="1665685" cy="574484"/>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89C6C1D-6FEF-4209-3FBB-AAACB37659E8}"/>
              </a:ext>
            </a:extLst>
          </p:cNvPr>
          <p:cNvCxnSpPr>
            <a:cxnSpLocks/>
            <a:stCxn id="8" idx="3"/>
            <a:endCxn id="3" idx="0"/>
          </p:cNvCxnSpPr>
          <p:nvPr/>
        </p:nvCxnSpPr>
        <p:spPr>
          <a:xfrm flipH="1">
            <a:off x="2685444" y="2703689"/>
            <a:ext cx="991953" cy="8388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E89130D-E921-71C3-888B-8642E6A36275}"/>
              </a:ext>
            </a:extLst>
          </p:cNvPr>
          <p:cNvCxnSpPr>
            <a:cxnSpLocks/>
            <a:stCxn id="8" idx="5"/>
            <a:endCxn id="5" idx="0"/>
          </p:cNvCxnSpPr>
          <p:nvPr/>
        </p:nvCxnSpPr>
        <p:spPr>
          <a:xfrm>
            <a:off x="4118408" y="2703689"/>
            <a:ext cx="991955" cy="8388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0C95E12-D793-FCE2-4163-47DEC1648C51}"/>
              </a:ext>
            </a:extLst>
          </p:cNvPr>
          <p:cNvCxnSpPr>
            <a:cxnSpLocks/>
            <a:stCxn id="2" idx="5"/>
            <a:endCxn id="24" idx="1"/>
          </p:cNvCxnSpPr>
          <p:nvPr/>
        </p:nvCxnSpPr>
        <p:spPr>
          <a:xfrm>
            <a:off x="6225104" y="1688194"/>
            <a:ext cx="1853149" cy="574484"/>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6807BF9D-1007-7D92-560D-F933287A7821}"/>
              </a:ext>
            </a:extLst>
          </p:cNvPr>
          <p:cNvSpPr txBox="1"/>
          <p:nvPr/>
        </p:nvSpPr>
        <p:spPr>
          <a:xfrm>
            <a:off x="5006430" y="1223411"/>
            <a:ext cx="626197" cy="400110"/>
          </a:xfrm>
          <a:prstGeom prst="rect">
            <a:avLst/>
          </a:prstGeom>
          <a:noFill/>
        </p:spPr>
        <p:txBody>
          <a:bodyPr wrap="none" rtlCol="0">
            <a:spAutoFit/>
          </a:bodyPr>
          <a:lstStyle/>
          <a:p>
            <a:r>
              <a:rPr lang="en-US" sz="2000">
                <a:solidFill>
                  <a:srgbClr val="FF0000"/>
                </a:solidFill>
                <a:latin typeface="+mj-lt"/>
              </a:rPr>
              <a:t>Max</a:t>
            </a:r>
          </a:p>
        </p:txBody>
      </p:sp>
      <p:sp>
        <p:nvSpPr>
          <p:cNvPr id="18" name="TextBox 17">
            <a:extLst>
              <a:ext uri="{FF2B5EF4-FFF2-40B4-BE49-F238E27FC236}">
                <a16:creationId xmlns:a16="http://schemas.microsoft.com/office/drawing/2014/main" id="{102C255F-C251-9571-295B-2A9EEFD375E1}"/>
              </a:ext>
            </a:extLst>
          </p:cNvPr>
          <p:cNvSpPr txBox="1"/>
          <p:nvPr/>
        </p:nvSpPr>
        <p:spPr>
          <a:xfrm>
            <a:off x="2887471" y="2337025"/>
            <a:ext cx="590226" cy="400110"/>
          </a:xfrm>
          <a:prstGeom prst="rect">
            <a:avLst/>
          </a:prstGeom>
          <a:noFill/>
        </p:spPr>
        <p:txBody>
          <a:bodyPr wrap="none" rtlCol="0">
            <a:spAutoFit/>
          </a:bodyPr>
          <a:lstStyle/>
          <a:p>
            <a:r>
              <a:rPr lang="en-US" sz="2000">
                <a:solidFill>
                  <a:srgbClr val="FF0000"/>
                </a:solidFill>
                <a:latin typeface="+mj-lt"/>
              </a:rPr>
              <a:t>Min</a:t>
            </a:r>
          </a:p>
        </p:txBody>
      </p:sp>
      <p:sp>
        <p:nvSpPr>
          <p:cNvPr id="19" name="Speech Bubble: Rectangle with Corners Rounded 18">
            <a:extLst>
              <a:ext uri="{FF2B5EF4-FFF2-40B4-BE49-F238E27FC236}">
                <a16:creationId xmlns:a16="http://schemas.microsoft.com/office/drawing/2014/main" id="{719DB521-1D20-0794-41B8-CD81B2B95350}"/>
              </a:ext>
            </a:extLst>
          </p:cNvPr>
          <p:cNvSpPr/>
          <p:nvPr/>
        </p:nvSpPr>
        <p:spPr>
          <a:xfrm>
            <a:off x="6601313" y="836355"/>
            <a:ext cx="1385604" cy="784026"/>
          </a:xfrm>
          <a:prstGeom prst="wedgeRoundRectCallout">
            <a:avLst>
              <a:gd name="adj1" fmla="val -76886"/>
              <a:gd name="adj2" fmla="val 2395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3</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20" name="Oval 19">
            <a:extLst>
              <a:ext uri="{FF2B5EF4-FFF2-40B4-BE49-F238E27FC236}">
                <a16:creationId xmlns:a16="http://schemas.microsoft.com/office/drawing/2014/main" id="{7AC83B78-FD08-60C0-FC66-E14FFE135EC0}"/>
              </a:ext>
            </a:extLst>
          </p:cNvPr>
          <p:cNvSpPr/>
          <p:nvPr/>
        </p:nvSpPr>
        <p:spPr>
          <a:xfrm>
            <a:off x="1970546"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-4</a:t>
            </a:r>
          </a:p>
        </p:txBody>
      </p:sp>
      <p:sp>
        <p:nvSpPr>
          <p:cNvPr id="21" name="Oval 20">
            <a:extLst>
              <a:ext uri="{FF2B5EF4-FFF2-40B4-BE49-F238E27FC236}">
                <a16:creationId xmlns:a16="http://schemas.microsoft.com/office/drawing/2014/main" id="{96B031A7-200A-09DB-4BE2-FD8485608688}"/>
              </a:ext>
            </a:extLst>
          </p:cNvPr>
          <p:cNvSpPr/>
          <p:nvPr/>
        </p:nvSpPr>
        <p:spPr>
          <a:xfrm>
            <a:off x="2776657"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3</a:t>
            </a:r>
          </a:p>
        </p:txBody>
      </p:sp>
      <p:sp>
        <p:nvSpPr>
          <p:cNvPr id="22" name="Oval 21">
            <a:extLst>
              <a:ext uri="{FF2B5EF4-FFF2-40B4-BE49-F238E27FC236}">
                <a16:creationId xmlns:a16="http://schemas.microsoft.com/office/drawing/2014/main" id="{110F39A7-B048-4494-EC58-8284A141317A}"/>
              </a:ext>
            </a:extLst>
          </p:cNvPr>
          <p:cNvSpPr/>
          <p:nvPr/>
        </p:nvSpPr>
        <p:spPr>
          <a:xfrm>
            <a:off x="6774458" y="3542494"/>
            <a:ext cx="623683" cy="623683"/>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0</a:t>
            </a:r>
          </a:p>
        </p:txBody>
      </p:sp>
      <p:sp>
        <p:nvSpPr>
          <p:cNvPr id="23" name="Oval 22">
            <a:extLst>
              <a:ext uri="{FF2B5EF4-FFF2-40B4-BE49-F238E27FC236}">
                <a16:creationId xmlns:a16="http://schemas.microsoft.com/office/drawing/2014/main" id="{AA247C38-F760-47DC-63F3-A8E40A035999}"/>
              </a:ext>
            </a:extLst>
          </p:cNvPr>
          <p:cNvSpPr/>
          <p:nvPr/>
        </p:nvSpPr>
        <p:spPr>
          <a:xfrm>
            <a:off x="9199377" y="3542494"/>
            <a:ext cx="623683" cy="623683"/>
          </a:xfrm>
          <a:prstGeom prst="ellipse">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Bahnschrift Light" panose="020B0502040204020203" pitchFamily="34" charset="0"/>
            </a:endParaRPr>
          </a:p>
        </p:txBody>
      </p:sp>
      <p:sp>
        <p:nvSpPr>
          <p:cNvPr id="24" name="Oval 23">
            <a:extLst>
              <a:ext uri="{FF2B5EF4-FFF2-40B4-BE49-F238E27FC236}">
                <a16:creationId xmlns:a16="http://schemas.microsoft.com/office/drawing/2014/main" id="{D2478D61-0058-0307-E6A0-D4436505401F}"/>
              </a:ext>
            </a:extLst>
          </p:cNvPr>
          <p:cNvSpPr/>
          <p:nvPr/>
        </p:nvSpPr>
        <p:spPr>
          <a:xfrm>
            <a:off x="7986917" y="2171342"/>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Bahnschrift Light" panose="020B0502040204020203" pitchFamily="34" charset="0"/>
            </a:endParaRPr>
          </a:p>
        </p:txBody>
      </p:sp>
      <p:cxnSp>
        <p:nvCxnSpPr>
          <p:cNvPr id="25" name="Straight Connector 24">
            <a:extLst>
              <a:ext uri="{FF2B5EF4-FFF2-40B4-BE49-F238E27FC236}">
                <a16:creationId xmlns:a16="http://schemas.microsoft.com/office/drawing/2014/main" id="{55372A98-CBBA-4EF0-9AFF-49384F2825D5}"/>
              </a:ext>
            </a:extLst>
          </p:cNvPr>
          <p:cNvCxnSpPr>
            <a:cxnSpLocks/>
            <a:stCxn id="24" idx="3"/>
            <a:endCxn id="22" idx="0"/>
          </p:cNvCxnSpPr>
          <p:nvPr/>
        </p:nvCxnSpPr>
        <p:spPr>
          <a:xfrm flipH="1">
            <a:off x="7086300" y="2703689"/>
            <a:ext cx="991953" cy="8388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9162457-B221-EBF9-9103-D97D335EBB00}"/>
              </a:ext>
            </a:extLst>
          </p:cNvPr>
          <p:cNvCxnSpPr>
            <a:cxnSpLocks/>
            <a:stCxn id="24" idx="5"/>
            <a:endCxn id="23" idx="0"/>
          </p:cNvCxnSpPr>
          <p:nvPr/>
        </p:nvCxnSpPr>
        <p:spPr>
          <a:xfrm>
            <a:off x="8519264" y="2703689"/>
            <a:ext cx="991955" cy="838805"/>
          </a:xfrm>
          <a:prstGeom prst="line">
            <a:avLst/>
          </a:prstGeom>
          <a:ln w="38100">
            <a:solidFill>
              <a:schemeClr val="bg2">
                <a:lumMod val="75000"/>
              </a:schemeClr>
            </a:solidFill>
          </a:ln>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3E78D654-098C-9884-1DC5-2DA87AA9047A}"/>
              </a:ext>
            </a:extLst>
          </p:cNvPr>
          <p:cNvSpPr/>
          <p:nvPr/>
        </p:nvSpPr>
        <p:spPr>
          <a:xfrm>
            <a:off x="4406303"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Bahnschrift Light" panose="020B0502040204020203" pitchFamily="34" charset="0"/>
              </a:rPr>
              <a:t>5</a:t>
            </a:r>
          </a:p>
        </p:txBody>
      </p:sp>
      <p:sp>
        <p:nvSpPr>
          <p:cNvPr id="28" name="Oval 27">
            <a:extLst>
              <a:ext uri="{FF2B5EF4-FFF2-40B4-BE49-F238E27FC236}">
                <a16:creationId xmlns:a16="http://schemas.microsoft.com/office/drawing/2014/main" id="{A9B8AE66-1B62-8834-B5B6-00A3FCA9EF5E}"/>
              </a:ext>
            </a:extLst>
          </p:cNvPr>
          <p:cNvSpPr/>
          <p:nvPr/>
        </p:nvSpPr>
        <p:spPr>
          <a:xfrm>
            <a:off x="5212414" y="5249485"/>
            <a:ext cx="623683" cy="623683"/>
          </a:xfrm>
          <a:prstGeom prst="ellipse">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panose="020B0502040204020203" pitchFamily="34" charset="0"/>
            </a:endParaRPr>
          </a:p>
        </p:txBody>
      </p:sp>
      <p:sp>
        <p:nvSpPr>
          <p:cNvPr id="29" name="Oval 28">
            <a:extLst>
              <a:ext uri="{FF2B5EF4-FFF2-40B4-BE49-F238E27FC236}">
                <a16:creationId xmlns:a16="http://schemas.microsoft.com/office/drawing/2014/main" id="{A4638DF1-E0EB-53C6-AEB9-D2D63700A709}"/>
              </a:ext>
            </a:extLst>
          </p:cNvPr>
          <p:cNvSpPr/>
          <p:nvPr/>
        </p:nvSpPr>
        <p:spPr>
          <a:xfrm>
            <a:off x="6371402" y="5245350"/>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-1</a:t>
            </a:r>
          </a:p>
        </p:txBody>
      </p:sp>
      <p:sp>
        <p:nvSpPr>
          <p:cNvPr id="30" name="Oval 29">
            <a:extLst>
              <a:ext uri="{FF2B5EF4-FFF2-40B4-BE49-F238E27FC236}">
                <a16:creationId xmlns:a16="http://schemas.microsoft.com/office/drawing/2014/main" id="{6103BA30-689F-CCB0-F876-9FF2FB5F01E4}"/>
              </a:ext>
            </a:extLst>
          </p:cNvPr>
          <p:cNvSpPr/>
          <p:nvPr/>
        </p:nvSpPr>
        <p:spPr>
          <a:xfrm>
            <a:off x="7177513" y="5249485"/>
            <a:ext cx="623683" cy="62368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Bahnschrift Light" panose="020B0502040204020203" pitchFamily="34" charset="0"/>
              </a:rPr>
              <a:t>0</a:t>
            </a:r>
          </a:p>
        </p:txBody>
      </p:sp>
      <p:sp>
        <p:nvSpPr>
          <p:cNvPr id="31" name="Oval 30">
            <a:extLst>
              <a:ext uri="{FF2B5EF4-FFF2-40B4-BE49-F238E27FC236}">
                <a16:creationId xmlns:a16="http://schemas.microsoft.com/office/drawing/2014/main" id="{CFDB8745-7AB8-C0BC-FFAC-A41E8D526575}"/>
              </a:ext>
            </a:extLst>
          </p:cNvPr>
          <p:cNvSpPr/>
          <p:nvPr/>
        </p:nvSpPr>
        <p:spPr>
          <a:xfrm>
            <a:off x="8791660" y="5245350"/>
            <a:ext cx="623683" cy="623683"/>
          </a:xfrm>
          <a:prstGeom prst="ellipse">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Bahnschrift Light" panose="020B0502040204020203" pitchFamily="34" charset="0"/>
            </a:endParaRPr>
          </a:p>
        </p:txBody>
      </p:sp>
      <p:sp>
        <p:nvSpPr>
          <p:cNvPr id="32" name="Oval 31">
            <a:extLst>
              <a:ext uri="{FF2B5EF4-FFF2-40B4-BE49-F238E27FC236}">
                <a16:creationId xmlns:a16="http://schemas.microsoft.com/office/drawing/2014/main" id="{BE161F6E-3A1B-28C5-12C6-1F55506CB505}"/>
              </a:ext>
            </a:extLst>
          </p:cNvPr>
          <p:cNvSpPr/>
          <p:nvPr/>
        </p:nvSpPr>
        <p:spPr>
          <a:xfrm>
            <a:off x="9597771" y="5249485"/>
            <a:ext cx="623683" cy="623683"/>
          </a:xfrm>
          <a:prstGeom prst="ellipse">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Bahnschrift Light" panose="020B0502040204020203" pitchFamily="34" charset="0"/>
            </a:endParaRPr>
          </a:p>
        </p:txBody>
      </p:sp>
      <p:cxnSp>
        <p:nvCxnSpPr>
          <p:cNvPr id="33" name="Straight Connector 32">
            <a:extLst>
              <a:ext uri="{FF2B5EF4-FFF2-40B4-BE49-F238E27FC236}">
                <a16:creationId xmlns:a16="http://schemas.microsoft.com/office/drawing/2014/main" id="{17C408D8-38F0-A708-3356-5DA49681461D}"/>
              </a:ext>
            </a:extLst>
          </p:cNvPr>
          <p:cNvCxnSpPr>
            <a:cxnSpLocks/>
            <a:stCxn id="3" idx="4"/>
            <a:endCxn id="20" idx="0"/>
          </p:cNvCxnSpPr>
          <p:nvPr/>
        </p:nvCxnSpPr>
        <p:spPr>
          <a:xfrm flipH="1">
            <a:off x="2282388" y="4166177"/>
            <a:ext cx="403056" cy="107917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453FF62-20E2-FD90-49D8-ADD9C67A2533}"/>
              </a:ext>
            </a:extLst>
          </p:cNvPr>
          <p:cNvCxnSpPr>
            <a:cxnSpLocks/>
            <a:stCxn id="21" idx="0"/>
            <a:endCxn id="3" idx="4"/>
          </p:cNvCxnSpPr>
          <p:nvPr/>
        </p:nvCxnSpPr>
        <p:spPr>
          <a:xfrm flipH="1" flipV="1">
            <a:off x="2685444" y="4166177"/>
            <a:ext cx="403055" cy="1083308"/>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4D69BB6-1D04-D9BF-874B-568AB5E15DE9}"/>
              </a:ext>
            </a:extLst>
          </p:cNvPr>
          <p:cNvCxnSpPr>
            <a:cxnSpLocks/>
            <a:stCxn id="5" idx="4"/>
            <a:endCxn id="27" idx="0"/>
          </p:cNvCxnSpPr>
          <p:nvPr/>
        </p:nvCxnSpPr>
        <p:spPr>
          <a:xfrm flipH="1">
            <a:off x="4718145" y="4166177"/>
            <a:ext cx="392218" cy="107917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CD0EA0F-C6C4-4670-67D6-07F562DCDBE1}"/>
              </a:ext>
            </a:extLst>
          </p:cNvPr>
          <p:cNvCxnSpPr>
            <a:cxnSpLocks/>
            <a:stCxn id="5" idx="4"/>
            <a:endCxn id="28" idx="0"/>
          </p:cNvCxnSpPr>
          <p:nvPr/>
        </p:nvCxnSpPr>
        <p:spPr>
          <a:xfrm>
            <a:off x="5110363" y="4166177"/>
            <a:ext cx="413893" cy="1083308"/>
          </a:xfrm>
          <a:prstGeom prst="line">
            <a:avLst/>
          </a:prstGeom>
          <a:ln w="38100">
            <a:solidFill>
              <a:schemeClr val="bg2">
                <a:lumMod val="75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01B1DE51-91F7-D5A1-A876-46950B019ADC}"/>
              </a:ext>
            </a:extLst>
          </p:cNvPr>
          <p:cNvCxnSpPr>
            <a:cxnSpLocks/>
            <a:stCxn id="22" idx="4"/>
            <a:endCxn id="29" idx="0"/>
          </p:cNvCxnSpPr>
          <p:nvPr/>
        </p:nvCxnSpPr>
        <p:spPr>
          <a:xfrm flipH="1">
            <a:off x="6683244" y="4166177"/>
            <a:ext cx="403056" cy="107917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E2F8BE0-CD2D-4205-9E79-7C2BD70BF40C}"/>
              </a:ext>
            </a:extLst>
          </p:cNvPr>
          <p:cNvCxnSpPr>
            <a:cxnSpLocks/>
            <a:stCxn id="22" idx="4"/>
            <a:endCxn id="30" idx="0"/>
          </p:cNvCxnSpPr>
          <p:nvPr/>
        </p:nvCxnSpPr>
        <p:spPr>
          <a:xfrm>
            <a:off x="7086300" y="4166177"/>
            <a:ext cx="403055" cy="1083308"/>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6B2BB6B-6E2D-170D-D1A0-C26AABB6399D}"/>
              </a:ext>
            </a:extLst>
          </p:cNvPr>
          <p:cNvCxnSpPr>
            <a:cxnSpLocks/>
            <a:stCxn id="23" idx="4"/>
            <a:endCxn id="31" idx="0"/>
          </p:cNvCxnSpPr>
          <p:nvPr/>
        </p:nvCxnSpPr>
        <p:spPr>
          <a:xfrm flipH="1">
            <a:off x="9103502" y="4166177"/>
            <a:ext cx="407717" cy="1079173"/>
          </a:xfrm>
          <a:prstGeom prst="line">
            <a:avLst/>
          </a:prstGeom>
          <a:ln w="38100">
            <a:solidFill>
              <a:schemeClr val="bg2">
                <a:lumMod val="75000"/>
              </a:schemeClr>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A9014FA9-5381-5A33-C160-CCAFCFFB0E6F}"/>
              </a:ext>
            </a:extLst>
          </p:cNvPr>
          <p:cNvCxnSpPr>
            <a:cxnSpLocks/>
            <a:stCxn id="23" idx="4"/>
            <a:endCxn id="32" idx="0"/>
          </p:cNvCxnSpPr>
          <p:nvPr/>
        </p:nvCxnSpPr>
        <p:spPr>
          <a:xfrm>
            <a:off x="9511219" y="4166177"/>
            <a:ext cx="398394" cy="1083308"/>
          </a:xfrm>
          <a:prstGeom prst="line">
            <a:avLst/>
          </a:prstGeom>
          <a:ln w="38100">
            <a:solidFill>
              <a:schemeClr val="bg2">
                <a:lumMod val="75000"/>
              </a:schemeClr>
            </a:solidFill>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72DB56F6-8481-0C1B-BF7E-18FA0C04F62A}"/>
              </a:ext>
            </a:extLst>
          </p:cNvPr>
          <p:cNvSpPr/>
          <p:nvPr/>
        </p:nvSpPr>
        <p:spPr>
          <a:xfrm>
            <a:off x="2161039" y="4319926"/>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3</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41" name="Rectangle: Rounded Corners 40">
            <a:extLst>
              <a:ext uri="{FF2B5EF4-FFF2-40B4-BE49-F238E27FC236}">
                <a16:creationId xmlns:a16="http://schemas.microsoft.com/office/drawing/2014/main" id="{75774BD9-6439-0084-0BE0-2ED8AA7E5915}"/>
              </a:ext>
            </a:extLst>
          </p:cNvPr>
          <p:cNvSpPr/>
          <p:nvPr/>
        </p:nvSpPr>
        <p:spPr>
          <a:xfrm>
            <a:off x="4584704" y="4319926"/>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5</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3</a:t>
            </a:r>
          </a:p>
        </p:txBody>
      </p:sp>
      <p:sp>
        <p:nvSpPr>
          <p:cNvPr id="42" name="Rectangle: Rounded Corners 41">
            <a:extLst>
              <a:ext uri="{FF2B5EF4-FFF2-40B4-BE49-F238E27FC236}">
                <a16:creationId xmlns:a16="http://schemas.microsoft.com/office/drawing/2014/main" id="{EF551B0D-1513-5A2F-6A1C-58083C70D0BA}"/>
              </a:ext>
            </a:extLst>
          </p:cNvPr>
          <p:cNvSpPr/>
          <p:nvPr/>
        </p:nvSpPr>
        <p:spPr>
          <a:xfrm>
            <a:off x="3378161" y="2957640"/>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3</a:t>
            </a:r>
          </a:p>
        </p:txBody>
      </p:sp>
      <p:sp>
        <p:nvSpPr>
          <p:cNvPr id="44" name="Rectangle: Rounded Corners 43">
            <a:extLst>
              <a:ext uri="{FF2B5EF4-FFF2-40B4-BE49-F238E27FC236}">
                <a16:creationId xmlns:a16="http://schemas.microsoft.com/office/drawing/2014/main" id="{1F9E6380-3C1C-901C-6D58-E8B37690264C}"/>
              </a:ext>
            </a:extLst>
          </p:cNvPr>
          <p:cNvSpPr/>
          <p:nvPr/>
        </p:nvSpPr>
        <p:spPr>
          <a:xfrm>
            <a:off x="7779017" y="2957640"/>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3</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0</a:t>
            </a:r>
          </a:p>
        </p:txBody>
      </p:sp>
      <p:sp>
        <p:nvSpPr>
          <p:cNvPr id="45" name="Rectangle: Rounded Corners 44">
            <a:extLst>
              <a:ext uri="{FF2B5EF4-FFF2-40B4-BE49-F238E27FC236}">
                <a16:creationId xmlns:a16="http://schemas.microsoft.com/office/drawing/2014/main" id="{91A61CF4-9139-2A54-0038-5ECBB6FC71F3}"/>
              </a:ext>
            </a:extLst>
          </p:cNvPr>
          <p:cNvSpPr/>
          <p:nvPr/>
        </p:nvSpPr>
        <p:spPr>
          <a:xfrm>
            <a:off x="6567815" y="4319926"/>
            <a:ext cx="1039483" cy="623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000">
                <a:solidFill>
                  <a:schemeClr val="tx1"/>
                </a:solidFill>
                <a:latin typeface="Bahnschrift SemiBold" panose="020B0502040204020203" pitchFamily="34" charset="0"/>
              </a:rPr>
              <a:t>α</a:t>
            </a:r>
            <a:r>
              <a:rPr lang="en-US" sz="2000">
                <a:solidFill>
                  <a:schemeClr val="tx1"/>
                </a:solidFill>
                <a:latin typeface="Bahnschrift SemiBold" panose="020B0502040204020203" pitchFamily="34" charset="0"/>
              </a:rPr>
              <a:t> = 3</a:t>
            </a:r>
            <a:br>
              <a:rPr lang="en-US" sz="2000">
                <a:solidFill>
                  <a:schemeClr val="tx1"/>
                </a:solidFill>
                <a:latin typeface="Bahnschrift SemiBold" panose="020B0502040204020203" pitchFamily="34" charset="0"/>
              </a:rPr>
            </a:br>
            <a:r>
              <a:rPr lang="el-GR" sz="2000">
                <a:solidFill>
                  <a:schemeClr val="tx1"/>
                </a:solidFill>
                <a:latin typeface="Bahnschrift SemiBold" panose="020B0502040204020203" pitchFamily="34" charset="0"/>
              </a:rPr>
              <a:t>β</a:t>
            </a:r>
            <a:r>
              <a:rPr lang="en-US" sz="2000">
                <a:solidFill>
                  <a:schemeClr val="tx1"/>
                </a:solidFill>
                <a:latin typeface="Bahnschrift SemiBold" panose="020B0502040204020203" pitchFamily="34" charset="0"/>
              </a:rPr>
              <a:t> = +∞</a:t>
            </a:r>
          </a:p>
        </p:txBody>
      </p:sp>
      <p:sp>
        <p:nvSpPr>
          <p:cNvPr id="46" name="TextBox 45">
            <a:extLst>
              <a:ext uri="{FF2B5EF4-FFF2-40B4-BE49-F238E27FC236}">
                <a16:creationId xmlns:a16="http://schemas.microsoft.com/office/drawing/2014/main" id="{A9CEFEC0-C550-69DE-1E59-BED2B3A71624}"/>
              </a:ext>
            </a:extLst>
          </p:cNvPr>
          <p:cNvSpPr txBox="1"/>
          <p:nvPr/>
        </p:nvSpPr>
        <p:spPr>
          <a:xfrm>
            <a:off x="8065294" y="2288210"/>
            <a:ext cx="453970" cy="400110"/>
          </a:xfrm>
          <a:prstGeom prst="rect">
            <a:avLst/>
          </a:prstGeom>
          <a:noFill/>
        </p:spPr>
        <p:txBody>
          <a:bodyPr wrap="none" rtlCol="0">
            <a:spAutoFit/>
          </a:bodyPr>
          <a:lstStyle/>
          <a:p>
            <a:r>
              <a:rPr lang="en-US" sz="2000" b="0" i="0">
                <a:solidFill>
                  <a:srgbClr val="E8E8E8"/>
                </a:solidFill>
                <a:effectLst/>
                <a:latin typeface="Google Sans"/>
              </a:rPr>
              <a:t>≤</a:t>
            </a:r>
            <a:r>
              <a:rPr lang="en-US" sz="2000" b="0" i="0">
                <a:solidFill>
                  <a:srgbClr val="E8E8E8"/>
                </a:solidFill>
                <a:effectLst/>
                <a:latin typeface="Bahnschrift Light" panose="020B0502040204020203" pitchFamily="34" charset="0"/>
              </a:rPr>
              <a:t>0</a:t>
            </a:r>
            <a:endParaRPr lang="en-US" sz="2000">
              <a:latin typeface="Bahnschrift Light" panose="020B0502040204020203" pitchFamily="34" charset="0"/>
            </a:endParaRPr>
          </a:p>
        </p:txBody>
      </p:sp>
    </p:spTree>
    <p:extLst>
      <p:ext uri="{BB962C8B-B14F-4D97-AF65-F5344CB8AC3E}">
        <p14:creationId xmlns:p14="http://schemas.microsoft.com/office/powerpoint/2010/main" val="816572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CE675-BCF9-7E3C-E9AB-AA88ABAB929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B4FB48-2573-5556-98D2-0A35DC40C566}"/>
              </a:ext>
            </a:extLst>
          </p:cNvPr>
          <p:cNvSpPr>
            <a:spLocks noGrp="1"/>
          </p:cNvSpPr>
          <p:nvPr>
            <p:ph type="sldNum" sz="quarter" idx="12"/>
          </p:nvPr>
        </p:nvSpPr>
        <p:spPr/>
        <p:txBody>
          <a:bodyPr/>
          <a:lstStyle/>
          <a:p>
            <a:fld id="{95DD254F-BADE-4073-9BED-34237F6FA37F}" type="slidenum">
              <a:rPr lang="en-US" smtClean="0"/>
              <a:t>31</a:t>
            </a:fld>
            <a:endParaRPr lang="en-US"/>
          </a:p>
        </p:txBody>
      </p:sp>
      <p:cxnSp>
        <p:nvCxnSpPr>
          <p:cNvPr id="6" name="Straight Connector 5">
            <a:extLst>
              <a:ext uri="{FF2B5EF4-FFF2-40B4-BE49-F238E27FC236}">
                <a16:creationId xmlns:a16="http://schemas.microsoft.com/office/drawing/2014/main" id="{8B61C69C-A0C3-E748-3837-FDA3DFBC281C}"/>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D0629ED-3360-25A8-3CD1-445F860C8279}"/>
              </a:ext>
            </a:extLst>
          </p:cNvPr>
          <p:cNvSpPr txBox="1"/>
          <p:nvPr/>
        </p:nvSpPr>
        <p:spPr>
          <a:xfrm>
            <a:off x="1086505" y="107012"/>
            <a:ext cx="4530407" cy="523220"/>
          </a:xfrm>
          <a:prstGeom prst="rect">
            <a:avLst/>
          </a:prstGeom>
          <a:noFill/>
        </p:spPr>
        <p:txBody>
          <a:bodyPr wrap="none" rtlCol="0">
            <a:spAutoFit/>
          </a:bodyPr>
          <a:lstStyle/>
          <a:p>
            <a:r>
              <a:rPr lang="en-US" sz="2800">
                <a:latin typeface="Bahnschrift SemiBold Condensed" panose="020B0502040204020203" pitchFamily="34" charset="0"/>
              </a:rPr>
              <a:t>Đánh giá chương trình chơi cờ tướng</a:t>
            </a:r>
          </a:p>
        </p:txBody>
      </p:sp>
      <p:sp>
        <p:nvSpPr>
          <p:cNvPr id="9" name="TextBox 8">
            <a:extLst>
              <a:ext uri="{FF2B5EF4-FFF2-40B4-BE49-F238E27FC236}">
                <a16:creationId xmlns:a16="http://schemas.microsoft.com/office/drawing/2014/main" id="{6F865712-DBD6-E6C7-1511-B2F99FA33563}"/>
              </a:ext>
            </a:extLst>
          </p:cNvPr>
          <p:cNvSpPr txBox="1"/>
          <p:nvPr/>
        </p:nvSpPr>
        <p:spPr>
          <a:xfrm>
            <a:off x="797560" y="923938"/>
            <a:ext cx="10556240" cy="3261406"/>
          </a:xfrm>
          <a:prstGeom prst="rect">
            <a:avLst/>
          </a:prstGeom>
          <a:noFill/>
        </p:spPr>
        <p:txBody>
          <a:bodyPr wrap="square" rtlCol="0">
            <a:spAutoFit/>
          </a:bodyPr>
          <a:lstStyle/>
          <a:p>
            <a:pPr>
              <a:lnSpc>
                <a:spcPct val="150000"/>
              </a:lnSpc>
            </a:pPr>
            <a:r>
              <a:rPr lang="en-US" sz="2000" b="1" u="sng">
                <a:latin typeface="Bahnschrift Light" panose="020B0502040204020203" pitchFamily="34" charset="0"/>
              </a:rPr>
              <a:t>Kết luận:</a:t>
            </a:r>
          </a:p>
          <a:p>
            <a:pPr marL="342900" indent="-342900">
              <a:lnSpc>
                <a:spcPct val="150000"/>
              </a:lnSpc>
              <a:buFontTx/>
              <a:buChar char="-"/>
            </a:pPr>
            <a:r>
              <a:rPr lang="vi-VN" sz="2000">
                <a:latin typeface="Bahnschrift Light" panose="020B0502040204020203" pitchFamily="34" charset="0"/>
              </a:rPr>
              <a:t>Chương trình chơi cờ tướng </a:t>
            </a:r>
            <a:r>
              <a:rPr lang="en-US" sz="2000">
                <a:latin typeface="Bahnschrift Light" panose="020B0502040204020203" pitchFamily="34" charset="0"/>
              </a:rPr>
              <a:t>hoạt động ổn định, đáp ứng nhu cầu chơi được cơ bản.</a:t>
            </a:r>
          </a:p>
          <a:p>
            <a:pPr marL="342900" indent="-342900">
              <a:lnSpc>
                <a:spcPct val="150000"/>
              </a:lnSpc>
              <a:buFontTx/>
              <a:buChar char="-"/>
            </a:pPr>
            <a:r>
              <a:rPr lang="en-US" sz="2000">
                <a:latin typeface="Bahnschrift Light" panose="020B0502040204020203" pitchFamily="34" charset="0"/>
              </a:rPr>
              <a:t>Minimax giúp đánh giá các tình huống trên bàn cờ thông qua một hàm đánh giá, trong khi Alpha-Beta Pruning giúp loại bỏ các nhánh không cần thiết, từ đó giảm thiểu độ phức tạp tính toán.</a:t>
            </a:r>
          </a:p>
          <a:p>
            <a:pPr marL="342900" indent="-342900">
              <a:lnSpc>
                <a:spcPct val="150000"/>
              </a:lnSpc>
              <a:buFontTx/>
              <a:buChar char="-"/>
            </a:pPr>
            <a:r>
              <a:rPr lang="en-US" sz="2000">
                <a:latin typeface="Bahnschrift Light" panose="020B0502040204020203" pitchFamily="34" charset="0"/>
              </a:rPr>
              <a:t>Thuật toán </a:t>
            </a:r>
            <a:r>
              <a:rPr lang="vi-VN" sz="2000">
                <a:latin typeface="Bahnschrift Light" panose="020B0502040204020203" pitchFamily="34" charset="0"/>
              </a:rPr>
              <a:t>Alpha-Beta Pruning cải thiện đáng kể hiệu suất của chương trình</a:t>
            </a:r>
            <a:r>
              <a:rPr lang="en-US" sz="2000">
                <a:latin typeface="Bahnschrift Light" panose="020B0502040204020203" pitchFamily="34" charset="0"/>
              </a:rPr>
              <a:t> so với thuật toán Minimax </a:t>
            </a:r>
            <a:r>
              <a:rPr lang="vi-VN" sz="2000">
                <a:latin typeface="Bahnschrift Light" panose="020B0502040204020203" pitchFamily="34" charset="0"/>
              </a:rPr>
              <a:t>thuần túy. </a:t>
            </a:r>
            <a:endParaRPr lang="en-US" sz="2000">
              <a:latin typeface="Bahnschrift Light" panose="020B0502040204020203" pitchFamily="34" charset="0"/>
            </a:endParaRPr>
          </a:p>
        </p:txBody>
      </p:sp>
      <p:grpSp>
        <p:nvGrpSpPr>
          <p:cNvPr id="10" name="Graphic 2">
            <a:extLst>
              <a:ext uri="{FF2B5EF4-FFF2-40B4-BE49-F238E27FC236}">
                <a16:creationId xmlns:a16="http://schemas.microsoft.com/office/drawing/2014/main" id="{3BE7CE34-50B8-17ED-767A-AE481FD68179}"/>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60CA9ED1-0F40-6921-D7D4-F09973C76956}"/>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2800">
                  <a:latin typeface="VNI-Thufap2" pitchFamily="2" charset="0"/>
                </a:rPr>
                <a:t>3</a:t>
              </a:r>
            </a:p>
          </p:txBody>
        </p:sp>
        <p:sp>
          <p:nvSpPr>
            <p:cNvPr id="12" name="Freeform: Shape 11">
              <a:extLst>
                <a:ext uri="{FF2B5EF4-FFF2-40B4-BE49-F238E27FC236}">
                  <a16:creationId xmlns:a16="http://schemas.microsoft.com/office/drawing/2014/main" id="{2DFBF7C4-7668-18C0-6D2E-EEF86507FCB0}"/>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pic>
        <p:nvPicPr>
          <p:cNvPr id="1028" name="Picture 4" descr="Manly Handshake Blank Template - Imgflip">
            <a:extLst>
              <a:ext uri="{FF2B5EF4-FFF2-40B4-BE49-F238E27FC236}">
                <a16:creationId xmlns:a16="http://schemas.microsoft.com/office/drawing/2014/main" id="{B70AF8A6-00F8-C9AD-0AFC-1735DB3F57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43" t="4336" b="2981"/>
          <a:stretch/>
        </p:blipFill>
        <p:spPr bwMode="auto">
          <a:xfrm>
            <a:off x="5008755" y="4011271"/>
            <a:ext cx="4549699" cy="2519153"/>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9405EF0-CC51-BDFB-ECA8-5B80A30360AD}"/>
              </a:ext>
            </a:extLst>
          </p:cNvPr>
          <p:cNvSpPr txBox="1"/>
          <p:nvPr/>
        </p:nvSpPr>
        <p:spPr>
          <a:xfrm>
            <a:off x="5008755" y="3716617"/>
            <a:ext cx="1364476" cy="369332"/>
          </a:xfrm>
          <a:prstGeom prst="rect">
            <a:avLst/>
          </a:prstGeom>
          <a:noFill/>
        </p:spPr>
        <p:txBody>
          <a:bodyPr wrap="none" rtlCol="0">
            <a:spAutoFit/>
          </a:bodyPr>
          <a:lstStyle/>
          <a:p>
            <a:r>
              <a:rPr lang="en-US" b="1">
                <a:solidFill>
                  <a:srgbClr val="FF0000"/>
                </a:solidFill>
                <a:latin typeface="Comic Sans MS" panose="030F0702030302020204" pitchFamily="66" charset="0"/>
              </a:rPr>
              <a:t>MINIMAX</a:t>
            </a:r>
          </a:p>
        </p:txBody>
      </p:sp>
      <p:sp>
        <p:nvSpPr>
          <p:cNvPr id="3" name="TextBox 2">
            <a:extLst>
              <a:ext uri="{FF2B5EF4-FFF2-40B4-BE49-F238E27FC236}">
                <a16:creationId xmlns:a16="http://schemas.microsoft.com/office/drawing/2014/main" id="{BE3B3953-CDFB-0EAD-FE79-694490EBFC48}"/>
              </a:ext>
            </a:extLst>
          </p:cNvPr>
          <p:cNvSpPr txBox="1"/>
          <p:nvPr/>
        </p:nvSpPr>
        <p:spPr>
          <a:xfrm>
            <a:off x="7735721" y="3712106"/>
            <a:ext cx="1838965" cy="369332"/>
          </a:xfrm>
          <a:prstGeom prst="rect">
            <a:avLst/>
          </a:prstGeom>
          <a:noFill/>
        </p:spPr>
        <p:txBody>
          <a:bodyPr wrap="none" rtlCol="0">
            <a:spAutoFit/>
          </a:bodyPr>
          <a:lstStyle/>
          <a:p>
            <a:pPr algn="ctr"/>
            <a:r>
              <a:rPr lang="en-US" b="1">
                <a:solidFill>
                  <a:srgbClr val="FF0000"/>
                </a:solidFill>
                <a:latin typeface="Comic Sans MS" panose="030F0702030302020204" pitchFamily="66" charset="0"/>
              </a:rPr>
              <a:t>A-B PRUNING</a:t>
            </a:r>
          </a:p>
        </p:txBody>
      </p:sp>
    </p:spTree>
    <p:extLst>
      <p:ext uri="{BB962C8B-B14F-4D97-AF65-F5344CB8AC3E}">
        <p14:creationId xmlns:p14="http://schemas.microsoft.com/office/powerpoint/2010/main" val="2448504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58465-27C4-3A77-2123-B62F10B0AC1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7C309D-1035-B63F-56A0-8B1B47F17870}"/>
              </a:ext>
            </a:extLst>
          </p:cNvPr>
          <p:cNvSpPr>
            <a:spLocks noGrp="1"/>
          </p:cNvSpPr>
          <p:nvPr>
            <p:ph type="sldNum" sz="quarter" idx="12"/>
          </p:nvPr>
        </p:nvSpPr>
        <p:spPr/>
        <p:txBody>
          <a:bodyPr/>
          <a:lstStyle/>
          <a:p>
            <a:fld id="{95DD254F-BADE-4073-9BED-34237F6FA37F}" type="slidenum">
              <a:rPr lang="en-US" smtClean="0"/>
              <a:t>32</a:t>
            </a:fld>
            <a:endParaRPr lang="en-US"/>
          </a:p>
        </p:txBody>
      </p:sp>
      <p:cxnSp>
        <p:nvCxnSpPr>
          <p:cNvPr id="6" name="Straight Connector 5">
            <a:extLst>
              <a:ext uri="{FF2B5EF4-FFF2-40B4-BE49-F238E27FC236}">
                <a16:creationId xmlns:a16="http://schemas.microsoft.com/office/drawing/2014/main" id="{709BFDC0-A4D7-D0EF-6AE8-1D6C5208F617}"/>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5E51C2DC-B9F1-9140-35EA-F23347934DA5}"/>
              </a:ext>
            </a:extLst>
          </p:cNvPr>
          <p:cNvSpPr txBox="1"/>
          <p:nvPr/>
        </p:nvSpPr>
        <p:spPr>
          <a:xfrm>
            <a:off x="1086505" y="107012"/>
            <a:ext cx="4530407" cy="523220"/>
          </a:xfrm>
          <a:prstGeom prst="rect">
            <a:avLst/>
          </a:prstGeom>
          <a:noFill/>
        </p:spPr>
        <p:txBody>
          <a:bodyPr wrap="none" rtlCol="0">
            <a:spAutoFit/>
          </a:bodyPr>
          <a:lstStyle/>
          <a:p>
            <a:r>
              <a:rPr lang="en-US" sz="2800">
                <a:latin typeface="Bahnschrift SemiBold Condensed" panose="020B0502040204020203" pitchFamily="34" charset="0"/>
              </a:rPr>
              <a:t>Đánh giá chương trình chơi cờ tướng</a:t>
            </a:r>
          </a:p>
        </p:txBody>
      </p:sp>
      <p:sp>
        <p:nvSpPr>
          <p:cNvPr id="9" name="TextBox 8">
            <a:extLst>
              <a:ext uri="{FF2B5EF4-FFF2-40B4-BE49-F238E27FC236}">
                <a16:creationId xmlns:a16="http://schemas.microsoft.com/office/drawing/2014/main" id="{3154DF8B-CF5C-0B91-0474-71E771446DDA}"/>
              </a:ext>
            </a:extLst>
          </p:cNvPr>
          <p:cNvSpPr txBox="1"/>
          <p:nvPr/>
        </p:nvSpPr>
        <p:spPr>
          <a:xfrm>
            <a:off x="797560" y="923938"/>
            <a:ext cx="5298440" cy="3261406"/>
          </a:xfrm>
          <a:prstGeom prst="rect">
            <a:avLst/>
          </a:prstGeom>
          <a:noFill/>
        </p:spPr>
        <p:txBody>
          <a:bodyPr wrap="square" rtlCol="0">
            <a:spAutoFit/>
          </a:bodyPr>
          <a:lstStyle/>
          <a:p>
            <a:pPr>
              <a:lnSpc>
                <a:spcPct val="150000"/>
              </a:lnSpc>
            </a:pPr>
            <a:r>
              <a:rPr lang="en-US" sz="2000" b="1" u="sng">
                <a:latin typeface="Bahnschrift Light" panose="020B0502040204020203" pitchFamily="34" charset="0"/>
              </a:rPr>
              <a:t>Hạn chế:</a:t>
            </a:r>
          </a:p>
          <a:p>
            <a:pPr marL="342900" indent="-342900">
              <a:lnSpc>
                <a:spcPct val="150000"/>
              </a:lnSpc>
              <a:buFontTx/>
              <a:buChar char="-"/>
            </a:pPr>
            <a:r>
              <a:rPr lang="en-US" sz="2000">
                <a:latin typeface="Bahnschrift Light" panose="020B0502040204020203" pitchFamily="34" charset="0"/>
              </a:rPr>
              <a:t>Khó </a:t>
            </a:r>
            <a:r>
              <a:rPr lang="vi-VN" sz="2000">
                <a:latin typeface="Bahnschrift Light" panose="020B0502040204020203" pitchFamily="34" charset="0"/>
              </a:rPr>
              <a:t>khăn trong việc xử lý các tình huống phức tạp và khả năng học hỏi từ kinh nghiệm chơi chưa được khai thác triệt để.</a:t>
            </a:r>
            <a:r>
              <a:rPr lang="en-US" sz="2000">
                <a:latin typeface="Bahnschrift Light" panose="020B0502040204020203" pitchFamily="34" charset="0"/>
              </a:rPr>
              <a:t> </a:t>
            </a:r>
          </a:p>
          <a:p>
            <a:pPr marL="342900" indent="-342900">
              <a:lnSpc>
                <a:spcPct val="150000"/>
              </a:lnSpc>
              <a:buFontTx/>
              <a:buChar char="-"/>
            </a:pPr>
            <a:r>
              <a:rPr lang="en-US" sz="2000">
                <a:latin typeface="Bahnschrift Light" panose="020B0502040204020203" pitchFamily="34" charset="0"/>
              </a:rPr>
              <a:t>Chương trình vẫn </a:t>
            </a:r>
            <a:r>
              <a:rPr lang="vi-VN" sz="2000">
                <a:latin typeface="Bahnschrift Light" panose="020B0502040204020203" pitchFamily="34" charset="0"/>
              </a:rPr>
              <a:t>chưa thể giải quyết tất cả các chiến lược tối ưu trong một khoảng thời gian ngắn.</a:t>
            </a:r>
            <a:endParaRPr lang="en-US" sz="2000">
              <a:latin typeface="Bahnschrift Light" panose="020B0502040204020203" pitchFamily="34" charset="0"/>
            </a:endParaRPr>
          </a:p>
        </p:txBody>
      </p:sp>
      <p:grpSp>
        <p:nvGrpSpPr>
          <p:cNvPr id="10" name="Graphic 2">
            <a:extLst>
              <a:ext uri="{FF2B5EF4-FFF2-40B4-BE49-F238E27FC236}">
                <a16:creationId xmlns:a16="http://schemas.microsoft.com/office/drawing/2014/main" id="{1A3C8101-F2B3-4C93-3620-5199D2262A12}"/>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BCC6EE39-704D-F447-3348-F4AF0122ED51}"/>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2800">
                  <a:latin typeface="VNI-Thufap2" pitchFamily="2" charset="0"/>
                </a:rPr>
                <a:t>3</a:t>
              </a:r>
            </a:p>
          </p:txBody>
        </p:sp>
        <p:sp>
          <p:nvSpPr>
            <p:cNvPr id="12" name="Freeform: Shape 11">
              <a:extLst>
                <a:ext uri="{FF2B5EF4-FFF2-40B4-BE49-F238E27FC236}">
                  <a16:creationId xmlns:a16="http://schemas.microsoft.com/office/drawing/2014/main" id="{FB7F3C5D-BB91-1A86-5449-730C3CF04C44}"/>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pic>
        <p:nvPicPr>
          <p:cNvPr id="3" name="Picture 2">
            <a:extLst>
              <a:ext uri="{FF2B5EF4-FFF2-40B4-BE49-F238E27FC236}">
                <a16:creationId xmlns:a16="http://schemas.microsoft.com/office/drawing/2014/main" id="{A8BD0884-2661-4AEA-BDA0-CE58F97CA6FD}"/>
              </a:ext>
            </a:extLst>
          </p:cNvPr>
          <p:cNvPicPr>
            <a:picLocks noChangeAspect="1"/>
          </p:cNvPicPr>
          <p:nvPr/>
        </p:nvPicPr>
        <p:blipFill>
          <a:blip r:embed="rId3"/>
          <a:stretch>
            <a:fillRect/>
          </a:stretch>
        </p:blipFill>
        <p:spPr>
          <a:xfrm>
            <a:off x="6897352" y="1180456"/>
            <a:ext cx="4497088" cy="4497088"/>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770637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560CD-4F22-0E62-07CC-391FE9075668}"/>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A173A745-81AC-0D66-FFD2-EC2E9AC8AD39}"/>
              </a:ext>
            </a:extLst>
          </p:cNvPr>
          <p:cNvSpPr txBox="1"/>
          <p:nvPr/>
        </p:nvSpPr>
        <p:spPr>
          <a:xfrm>
            <a:off x="3221057" y="2125899"/>
            <a:ext cx="5749886" cy="2585323"/>
          </a:xfrm>
          <a:prstGeom prst="rect">
            <a:avLst/>
          </a:prstGeom>
          <a:noFill/>
        </p:spPr>
        <p:txBody>
          <a:bodyPr wrap="square" rtlCol="0" anchor="ctr">
            <a:spAutoFit/>
          </a:bodyPr>
          <a:lstStyle/>
          <a:p>
            <a:pPr algn="ctr"/>
            <a:r>
              <a:rPr lang="en-US" sz="5400">
                <a:latin typeface="Bahnschrift SemiBold" panose="020B0502040204020203" pitchFamily="34" charset="0"/>
              </a:rPr>
              <a:t>CẢM ƠN THẦY VÀ CÁC BẠN ĐÃ LẮNG NGHE</a:t>
            </a:r>
          </a:p>
        </p:txBody>
      </p:sp>
      <p:sp>
        <p:nvSpPr>
          <p:cNvPr id="8" name="Rectangle: Rounded Corners 7">
            <a:extLst>
              <a:ext uri="{FF2B5EF4-FFF2-40B4-BE49-F238E27FC236}">
                <a16:creationId xmlns:a16="http://schemas.microsoft.com/office/drawing/2014/main" id="{BA67F7F4-1275-78AF-E0F4-4362364E8924}"/>
              </a:ext>
            </a:extLst>
          </p:cNvPr>
          <p:cNvSpPr/>
          <p:nvPr/>
        </p:nvSpPr>
        <p:spPr>
          <a:xfrm>
            <a:off x="-517858" y="-291295"/>
            <a:ext cx="13227717" cy="74405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D6B8557C-2670-3F6A-A584-971648382920}"/>
              </a:ext>
            </a:extLst>
          </p:cNvPr>
          <p:cNvSpPr/>
          <p:nvPr/>
        </p:nvSpPr>
        <p:spPr>
          <a:xfrm>
            <a:off x="0" y="0"/>
            <a:ext cx="12192000" cy="68580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819C8BFC-14F8-E337-67FA-8AFB641E427F}"/>
              </a:ext>
            </a:extLst>
          </p:cNvPr>
          <p:cNvSpPr/>
          <p:nvPr/>
        </p:nvSpPr>
        <p:spPr>
          <a:xfrm>
            <a:off x="1252240" y="704385"/>
            <a:ext cx="9687520" cy="544923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ADF13E16-1304-8B45-7D96-A2029E987D94}"/>
              </a:ext>
            </a:extLst>
          </p:cNvPr>
          <p:cNvSpPr/>
          <p:nvPr/>
        </p:nvSpPr>
        <p:spPr>
          <a:xfrm>
            <a:off x="2619029" y="1473204"/>
            <a:ext cx="6953943" cy="391159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4632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231DC-2F2C-BA4B-74A2-C28257B638D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18B29B-4A11-4B20-8B91-60D09B60D845}"/>
              </a:ext>
            </a:extLst>
          </p:cNvPr>
          <p:cNvSpPr>
            <a:spLocks noGrp="1"/>
          </p:cNvSpPr>
          <p:nvPr>
            <p:ph type="sldNum" sz="quarter" idx="12"/>
          </p:nvPr>
        </p:nvSpPr>
        <p:spPr/>
        <p:txBody>
          <a:bodyPr/>
          <a:lstStyle/>
          <a:p>
            <a:fld id="{95DD254F-BADE-4073-9BED-34237F6FA37F}" type="slidenum">
              <a:rPr lang="en-US" smtClean="0"/>
              <a:t>4</a:t>
            </a:fld>
            <a:endParaRPr lang="en-US"/>
          </a:p>
        </p:txBody>
      </p:sp>
      <p:cxnSp>
        <p:nvCxnSpPr>
          <p:cNvPr id="6" name="Straight Connector 5">
            <a:extLst>
              <a:ext uri="{FF2B5EF4-FFF2-40B4-BE49-F238E27FC236}">
                <a16:creationId xmlns:a16="http://schemas.microsoft.com/office/drawing/2014/main" id="{671D01C5-B9C1-5D6C-A30B-1BA394AEC158}"/>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CF4033C1-D011-8252-8DDE-D8BC090D2EAC}"/>
              </a:ext>
            </a:extLst>
          </p:cNvPr>
          <p:cNvSpPr txBox="1"/>
          <p:nvPr/>
        </p:nvSpPr>
        <p:spPr>
          <a:xfrm>
            <a:off x="1086505" y="107012"/>
            <a:ext cx="4580100" cy="523220"/>
          </a:xfrm>
          <a:prstGeom prst="rect">
            <a:avLst/>
          </a:prstGeom>
          <a:noFill/>
        </p:spPr>
        <p:txBody>
          <a:bodyPr wrap="none" rtlCol="0">
            <a:spAutoFit/>
          </a:bodyPr>
          <a:lstStyle/>
          <a:p>
            <a:r>
              <a:rPr lang="en-US" sz="2800">
                <a:latin typeface="Bahnschrift SemiBold Condensed" panose="020B0502040204020203" pitchFamily="34" charset="0"/>
              </a:rPr>
              <a:t>Xây dựng chương trình chơi cờ tướng</a:t>
            </a:r>
          </a:p>
        </p:txBody>
      </p:sp>
      <p:sp>
        <p:nvSpPr>
          <p:cNvPr id="9" name="TextBox 8">
            <a:extLst>
              <a:ext uri="{FF2B5EF4-FFF2-40B4-BE49-F238E27FC236}">
                <a16:creationId xmlns:a16="http://schemas.microsoft.com/office/drawing/2014/main" id="{5CFE23D7-2694-6C5F-48D2-7F44BDB334C1}"/>
              </a:ext>
            </a:extLst>
          </p:cNvPr>
          <p:cNvSpPr txBox="1"/>
          <p:nvPr/>
        </p:nvSpPr>
        <p:spPr>
          <a:xfrm>
            <a:off x="797560" y="923938"/>
            <a:ext cx="10596880" cy="3261406"/>
          </a:xfrm>
          <a:prstGeom prst="rect">
            <a:avLst/>
          </a:prstGeom>
          <a:noFill/>
        </p:spPr>
        <p:txBody>
          <a:bodyPr wrap="square" rtlCol="0">
            <a:spAutoFit/>
          </a:bodyPr>
          <a:lstStyle/>
          <a:p>
            <a:pPr>
              <a:lnSpc>
                <a:spcPct val="150000"/>
              </a:lnSpc>
            </a:pPr>
            <a:r>
              <a:rPr lang="en-US" sz="2000" b="1" u="sng">
                <a:latin typeface="Bahnschrift Light" panose="020B0502040204020203" pitchFamily="34" charset="0"/>
              </a:rPr>
              <a:t>Ý tưởng:</a:t>
            </a:r>
          </a:p>
          <a:p>
            <a:pPr marL="342900" indent="-342900">
              <a:lnSpc>
                <a:spcPct val="150000"/>
              </a:lnSpc>
              <a:buFontTx/>
              <a:buChar char="-"/>
            </a:pPr>
            <a:r>
              <a:rPr lang="en-US" sz="2000">
                <a:latin typeface="Bahnschrift Light" panose="020B0502040204020203" pitchFamily="34" charset="0"/>
              </a:rPr>
              <a:t>Sử dụng thuật toán Minimax để </a:t>
            </a:r>
            <a:r>
              <a:rPr lang="vi-VN" sz="2000">
                <a:latin typeface="Bahnschrift Light" panose="020B0502040204020203" pitchFamily="34" charset="0"/>
              </a:rPr>
              <a:t>tìm ra nước đi tối ưu bằng cách mô phỏng tất cả các nước đi có thể của cả người chơi và đối thủ.</a:t>
            </a:r>
            <a:endParaRPr lang="en-US" sz="2000">
              <a:latin typeface="Bahnschrift Light" panose="020B0502040204020203" pitchFamily="34" charset="0"/>
            </a:endParaRPr>
          </a:p>
          <a:p>
            <a:pPr marL="342900" indent="-342900">
              <a:lnSpc>
                <a:spcPct val="150000"/>
              </a:lnSpc>
              <a:buFontTx/>
              <a:buChar char="-"/>
            </a:pPr>
            <a:r>
              <a:rPr lang="vi-VN" sz="2000">
                <a:latin typeface="Bahnschrift Light" panose="020B0502040204020203" pitchFamily="34" charset="0"/>
              </a:rPr>
              <a:t>Thuật toán </a:t>
            </a:r>
            <a:r>
              <a:rPr lang="en-US" sz="2000">
                <a:latin typeface="Bahnschrift Light" panose="020B0502040204020203" pitchFamily="34" charset="0"/>
              </a:rPr>
              <a:t>Minimax sẽ</a:t>
            </a:r>
            <a:r>
              <a:rPr lang="vi-VN" sz="2000">
                <a:latin typeface="Bahnschrift Light" panose="020B0502040204020203" pitchFamily="34" charset="0"/>
              </a:rPr>
              <a:t> giúp máy tính hiểu rõ hơn về các chiến lược và nước đi tiềm năng, từ đó</a:t>
            </a:r>
            <a:r>
              <a:rPr lang="en-US" sz="2000">
                <a:latin typeface="Bahnschrift Light" panose="020B0502040204020203" pitchFamily="34" charset="0"/>
              </a:rPr>
              <a:t> về cơ bản</a:t>
            </a:r>
            <a:r>
              <a:rPr lang="vi-VN" sz="2000">
                <a:latin typeface="Bahnschrift Light" panose="020B0502040204020203" pitchFamily="34" charset="0"/>
              </a:rPr>
              <a:t> cải thiện khả năng chơi cờ tướng.</a:t>
            </a:r>
            <a:endParaRPr lang="en-US" sz="2000">
              <a:latin typeface="Bahnschrift Light" panose="020B0502040204020203" pitchFamily="34" charset="0"/>
            </a:endParaRPr>
          </a:p>
          <a:p>
            <a:pPr marL="342900" indent="-342900">
              <a:lnSpc>
                <a:spcPct val="150000"/>
              </a:lnSpc>
              <a:buFontTx/>
              <a:buChar char="-"/>
            </a:pPr>
            <a:r>
              <a:rPr lang="en-US" sz="2000">
                <a:latin typeface="Bahnschrift Light" panose="020B0502040204020203" pitchFamily="34" charset="0"/>
              </a:rPr>
              <a:t>Sử dụng thêm thuật toán Alpha-Beta Pruning để cải thiện tính tối ưu hoá cho chương trình, tiết kiệm thời gian và tài nguyên.</a:t>
            </a:r>
          </a:p>
        </p:txBody>
      </p:sp>
      <p:grpSp>
        <p:nvGrpSpPr>
          <p:cNvPr id="10" name="Graphic 2">
            <a:extLst>
              <a:ext uri="{FF2B5EF4-FFF2-40B4-BE49-F238E27FC236}">
                <a16:creationId xmlns:a16="http://schemas.microsoft.com/office/drawing/2014/main" id="{DAEFB0AA-3F42-A454-4558-798D36BC8EAD}"/>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34E3B605-5C2A-2BF8-02A8-9DF4A9357C7A}"/>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2800">
                  <a:latin typeface="VNI-Thufap2" pitchFamily="2" charset="0"/>
                </a:rPr>
                <a:t>2</a:t>
              </a:r>
            </a:p>
          </p:txBody>
        </p:sp>
        <p:sp>
          <p:nvSpPr>
            <p:cNvPr id="12" name="Freeform: Shape 11">
              <a:extLst>
                <a:ext uri="{FF2B5EF4-FFF2-40B4-BE49-F238E27FC236}">
                  <a16:creationId xmlns:a16="http://schemas.microsoft.com/office/drawing/2014/main" id="{E29AAE2B-220B-C928-25F2-BB80FE408473}"/>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Tree>
    <p:extLst>
      <p:ext uri="{BB962C8B-B14F-4D97-AF65-F5344CB8AC3E}">
        <p14:creationId xmlns:p14="http://schemas.microsoft.com/office/powerpoint/2010/main" val="3593708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376E9-4C49-13D0-8244-5DC699CDED9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5C9FF4-5C13-B176-A276-3A2338902ED8}"/>
              </a:ext>
            </a:extLst>
          </p:cNvPr>
          <p:cNvSpPr>
            <a:spLocks noGrp="1"/>
          </p:cNvSpPr>
          <p:nvPr>
            <p:ph type="sldNum" sz="quarter" idx="12"/>
          </p:nvPr>
        </p:nvSpPr>
        <p:spPr/>
        <p:txBody>
          <a:bodyPr/>
          <a:lstStyle/>
          <a:p>
            <a:fld id="{95DD254F-BADE-4073-9BED-34237F6FA37F}" type="slidenum">
              <a:rPr lang="en-US" smtClean="0"/>
              <a:t>5</a:t>
            </a:fld>
            <a:endParaRPr lang="en-US"/>
          </a:p>
        </p:txBody>
      </p:sp>
      <p:cxnSp>
        <p:nvCxnSpPr>
          <p:cNvPr id="6" name="Straight Connector 5">
            <a:extLst>
              <a:ext uri="{FF2B5EF4-FFF2-40B4-BE49-F238E27FC236}">
                <a16:creationId xmlns:a16="http://schemas.microsoft.com/office/drawing/2014/main" id="{AA4C691D-8A66-1C40-1E50-44672051CD3F}"/>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ABDB9F7C-88B8-18E7-AD87-39FECE21AA63}"/>
              </a:ext>
            </a:extLst>
          </p:cNvPr>
          <p:cNvSpPr txBox="1"/>
          <p:nvPr/>
        </p:nvSpPr>
        <p:spPr>
          <a:xfrm>
            <a:off x="1086505" y="107012"/>
            <a:ext cx="4023858"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Minimax</a:t>
            </a:r>
          </a:p>
        </p:txBody>
      </p:sp>
      <p:sp>
        <p:nvSpPr>
          <p:cNvPr id="9" name="TextBox 8">
            <a:extLst>
              <a:ext uri="{FF2B5EF4-FFF2-40B4-BE49-F238E27FC236}">
                <a16:creationId xmlns:a16="http://schemas.microsoft.com/office/drawing/2014/main" id="{5A854016-4405-A6C1-9874-D03804BF9311}"/>
              </a:ext>
            </a:extLst>
          </p:cNvPr>
          <p:cNvSpPr txBox="1"/>
          <p:nvPr/>
        </p:nvSpPr>
        <p:spPr>
          <a:xfrm>
            <a:off x="797560" y="923938"/>
            <a:ext cx="10556240" cy="2799741"/>
          </a:xfrm>
          <a:prstGeom prst="rect">
            <a:avLst/>
          </a:prstGeom>
          <a:noFill/>
        </p:spPr>
        <p:txBody>
          <a:bodyPr wrap="square" rtlCol="0">
            <a:spAutoFit/>
          </a:bodyPr>
          <a:lstStyle/>
          <a:p>
            <a:pPr algn="just">
              <a:lnSpc>
                <a:spcPct val="150000"/>
              </a:lnSpc>
            </a:pPr>
            <a:r>
              <a:rPr lang="en-US" sz="2000">
                <a:latin typeface="Bahnschrift Light" panose="020B0502040204020203" pitchFamily="34" charset="0"/>
              </a:rPr>
              <a:t>- </a:t>
            </a:r>
            <a:r>
              <a:rPr lang="vi-VN" sz="2000">
                <a:latin typeface="Bahnschrift Light" panose="020B0502040204020203" pitchFamily="34" charset="0"/>
              </a:rPr>
              <a:t>Minimax là một thuật toán tìm kiếm tối ưu trong các trò chơi đối kháng hai người, giả định rằng cả hai bên đều chơi hoàn hảo. Giải thuật Minimax giúp tìm ra nước đi tốt nhất, bằng cách đi ngược từ cuối trò chơi trở về đầu.</a:t>
            </a:r>
            <a:endParaRPr lang="en-US" sz="2000">
              <a:latin typeface="Bahnschrift Light" panose="020B0502040204020203" pitchFamily="34" charset="0"/>
            </a:endParaRPr>
          </a:p>
          <a:p>
            <a:pPr algn="just">
              <a:lnSpc>
                <a:spcPct val="150000"/>
              </a:lnSpc>
            </a:pPr>
            <a:r>
              <a:rPr lang="en-US" sz="2000">
                <a:latin typeface="Bahnschrift Light" panose="020B0502040204020203" pitchFamily="34" charset="0"/>
              </a:rPr>
              <a:t>- </a:t>
            </a:r>
            <a:r>
              <a:rPr lang="vi-VN" sz="2000">
                <a:latin typeface="Bahnschrift Light" panose="020B0502040204020203" pitchFamily="34" charset="0"/>
              </a:rPr>
              <a:t>Tại mỗi bước, nó sẽ ước định rằng người </a:t>
            </a:r>
            <a:r>
              <a:rPr lang="en-US" sz="2000">
                <a:latin typeface="Bahnschrift Light" panose="020B0502040204020203" pitchFamily="34" charset="0"/>
              </a:rPr>
              <a:t>chơi Max</a:t>
            </a:r>
            <a:r>
              <a:rPr lang="vi-VN" sz="2000">
                <a:latin typeface="Bahnschrift Light" panose="020B0502040204020203" pitchFamily="34" charset="0"/>
              </a:rPr>
              <a:t> đang cố gắng tối đa hóa cơ hội thắng của </a:t>
            </a:r>
            <a:r>
              <a:rPr lang="en-US" sz="2000">
                <a:latin typeface="Bahnschrift Light" panose="020B0502040204020203" pitchFamily="34" charset="0"/>
              </a:rPr>
              <a:t>mình</a:t>
            </a:r>
            <a:r>
              <a:rPr lang="vi-VN" sz="2000">
                <a:latin typeface="Bahnschrift Light" panose="020B0502040204020203" pitchFamily="34" charset="0"/>
              </a:rPr>
              <a:t> khi đến phiên anh ta, còn ở nước đi kế tiếp thì người chơi </a:t>
            </a:r>
            <a:r>
              <a:rPr lang="en-US" sz="2000">
                <a:latin typeface="Bahnschrift Light" panose="020B0502040204020203" pitchFamily="34" charset="0"/>
              </a:rPr>
              <a:t>Min</a:t>
            </a:r>
            <a:r>
              <a:rPr lang="vi-VN" sz="2000">
                <a:latin typeface="Bahnschrift Light" panose="020B0502040204020203" pitchFamily="34" charset="0"/>
              </a:rPr>
              <a:t> cố gắng để tối thiểu hóa cơ hội thắng của </a:t>
            </a:r>
            <a:r>
              <a:rPr lang="en-US" sz="2000">
                <a:latin typeface="Bahnschrift Light" panose="020B0502040204020203" pitchFamily="34" charset="0"/>
              </a:rPr>
              <a:t>Max</a:t>
            </a:r>
            <a:r>
              <a:rPr lang="vi-VN" sz="2000">
                <a:latin typeface="Bahnschrift Light" panose="020B0502040204020203" pitchFamily="34" charset="0"/>
              </a:rPr>
              <a:t> (nghĩa là tối đa hóa cơ hội thắng của </a:t>
            </a:r>
            <a:r>
              <a:rPr lang="en-US" sz="2000">
                <a:latin typeface="Bahnschrift Light" panose="020B0502040204020203" pitchFamily="34" charset="0"/>
              </a:rPr>
              <a:t>Min)</a:t>
            </a:r>
          </a:p>
        </p:txBody>
      </p:sp>
      <p:grpSp>
        <p:nvGrpSpPr>
          <p:cNvPr id="10" name="Graphic 2">
            <a:extLst>
              <a:ext uri="{FF2B5EF4-FFF2-40B4-BE49-F238E27FC236}">
                <a16:creationId xmlns:a16="http://schemas.microsoft.com/office/drawing/2014/main" id="{0176A2E7-9F71-FA83-FD47-8CD4C6C2BEE0}"/>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DDEDAA85-623A-B4E5-DC4D-D38C6CB2C00C}"/>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2000">
                  <a:latin typeface="VNI-Thufap2" pitchFamily="2" charset="0"/>
                </a:rPr>
                <a:t>2.1</a:t>
              </a:r>
            </a:p>
          </p:txBody>
        </p:sp>
        <p:sp>
          <p:nvSpPr>
            <p:cNvPr id="12" name="Freeform: Shape 11">
              <a:extLst>
                <a:ext uri="{FF2B5EF4-FFF2-40B4-BE49-F238E27FC236}">
                  <a16:creationId xmlns:a16="http://schemas.microsoft.com/office/drawing/2014/main" id="{1AD464F8-1624-CF75-DB95-63FF476655BF}"/>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Tree>
    <p:extLst>
      <p:ext uri="{BB962C8B-B14F-4D97-AF65-F5344CB8AC3E}">
        <p14:creationId xmlns:p14="http://schemas.microsoft.com/office/powerpoint/2010/main" val="302162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14E63-EA58-198C-CC8C-9CF62A7936A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998AE5-646E-D76C-903A-BA2E23658DB1}"/>
              </a:ext>
            </a:extLst>
          </p:cNvPr>
          <p:cNvSpPr>
            <a:spLocks noGrp="1"/>
          </p:cNvSpPr>
          <p:nvPr>
            <p:ph type="sldNum" sz="quarter" idx="12"/>
          </p:nvPr>
        </p:nvSpPr>
        <p:spPr/>
        <p:txBody>
          <a:bodyPr/>
          <a:lstStyle/>
          <a:p>
            <a:fld id="{95DD254F-BADE-4073-9BED-34237F6FA37F}" type="slidenum">
              <a:rPr lang="en-US" smtClean="0"/>
              <a:t>6</a:t>
            </a:fld>
            <a:endParaRPr lang="en-US"/>
          </a:p>
        </p:txBody>
      </p:sp>
      <p:cxnSp>
        <p:nvCxnSpPr>
          <p:cNvPr id="6" name="Straight Connector 5">
            <a:extLst>
              <a:ext uri="{FF2B5EF4-FFF2-40B4-BE49-F238E27FC236}">
                <a16:creationId xmlns:a16="http://schemas.microsoft.com/office/drawing/2014/main" id="{4271573D-6D19-5ADC-1E29-E4D15709AAE6}"/>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08EECAC5-2AF3-6DBC-B53C-4F05F3475F42}"/>
              </a:ext>
            </a:extLst>
          </p:cNvPr>
          <p:cNvSpPr txBox="1"/>
          <p:nvPr/>
        </p:nvSpPr>
        <p:spPr>
          <a:xfrm>
            <a:off x="1086505" y="107012"/>
            <a:ext cx="4023858"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Minimax</a:t>
            </a:r>
          </a:p>
        </p:txBody>
      </p:sp>
      <p:grpSp>
        <p:nvGrpSpPr>
          <p:cNvPr id="10" name="Graphic 2">
            <a:extLst>
              <a:ext uri="{FF2B5EF4-FFF2-40B4-BE49-F238E27FC236}">
                <a16:creationId xmlns:a16="http://schemas.microsoft.com/office/drawing/2014/main" id="{6F4EB255-E367-181E-BB1D-F7A78EF5F812}"/>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ED2E0FE9-37AE-2034-8CD6-F2C4D939A364}"/>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2000">
                  <a:latin typeface="VNI-Thufap2" pitchFamily="2" charset="0"/>
                </a:rPr>
                <a:t>2.1</a:t>
              </a:r>
            </a:p>
          </p:txBody>
        </p:sp>
        <p:sp>
          <p:nvSpPr>
            <p:cNvPr id="12" name="Freeform: Shape 11">
              <a:extLst>
                <a:ext uri="{FF2B5EF4-FFF2-40B4-BE49-F238E27FC236}">
                  <a16:creationId xmlns:a16="http://schemas.microsoft.com/office/drawing/2014/main" id="{156E3C88-3576-F991-2C97-2A427841B9D9}"/>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2" name="TextBox 1">
            <a:extLst>
              <a:ext uri="{FF2B5EF4-FFF2-40B4-BE49-F238E27FC236}">
                <a16:creationId xmlns:a16="http://schemas.microsoft.com/office/drawing/2014/main" id="{A50277B8-1CC2-31C7-FF2E-EB34686734C1}"/>
              </a:ext>
            </a:extLst>
          </p:cNvPr>
          <p:cNvSpPr txBox="1"/>
          <p:nvPr/>
        </p:nvSpPr>
        <p:spPr>
          <a:xfrm>
            <a:off x="-2850315" y="368621"/>
            <a:ext cx="2719014" cy="1477328"/>
          </a:xfrm>
          <a:prstGeom prst="rect">
            <a:avLst/>
          </a:prstGeom>
          <a:noFill/>
        </p:spPr>
        <p:txBody>
          <a:bodyPr wrap="none" rtlCol="0" anchor="ctr">
            <a:spAutoFit/>
          </a:bodyPr>
          <a:lstStyle/>
          <a:p>
            <a:pPr algn="ctr"/>
            <a:r>
              <a:rPr lang="en-US">
                <a:latin typeface="Bahnschrift Light" panose="020B0502040204020203" pitchFamily="34" charset="0"/>
              </a:rPr>
              <a:t> [Bàn cờ A]</a:t>
            </a:r>
            <a:br>
              <a:rPr lang="en-US">
                <a:latin typeface="Bahnschrift Light" panose="020B0502040204020203" pitchFamily="34" charset="0"/>
              </a:rPr>
            </a:br>
            <a:r>
              <a:rPr lang="en-US">
                <a:latin typeface="Bahnschrift Light" panose="020B0502040204020203" pitchFamily="34" charset="0"/>
              </a:rPr>
              <a:t>/             \</a:t>
            </a:r>
          </a:p>
          <a:p>
            <a:pPr algn="ctr"/>
            <a:r>
              <a:rPr lang="en-US">
                <a:latin typeface="Bahnschrift Light" panose="020B0502040204020203" pitchFamily="34" charset="0"/>
              </a:rPr>
              <a:t>   [Bàn cờ B]   [Bàn cờ C]</a:t>
            </a:r>
          </a:p>
          <a:p>
            <a:pPr algn="ctr"/>
            <a:r>
              <a:rPr lang="en-US">
                <a:latin typeface="Bahnschrift Light" panose="020B0502040204020203" pitchFamily="34" charset="0"/>
              </a:rPr>
              <a:t>   /    \            /    \</a:t>
            </a:r>
          </a:p>
          <a:p>
            <a:pPr algn="ctr"/>
            <a:r>
              <a:rPr lang="en-US">
                <a:latin typeface="Bahnschrift Light" panose="020B0502040204020203" pitchFamily="34" charset="0"/>
              </a:rPr>
              <a:t>   [D]   [E]       [F]   [G]</a:t>
            </a:r>
          </a:p>
        </p:txBody>
      </p:sp>
      <p:sp>
        <p:nvSpPr>
          <p:cNvPr id="56" name="Oval 55">
            <a:extLst>
              <a:ext uri="{FF2B5EF4-FFF2-40B4-BE49-F238E27FC236}">
                <a16:creationId xmlns:a16="http://schemas.microsoft.com/office/drawing/2014/main" id="{BF5A2DF1-21EA-1666-4F8E-0A6B5BE3A768}"/>
              </a:ext>
            </a:extLst>
          </p:cNvPr>
          <p:cNvSpPr/>
          <p:nvPr/>
        </p:nvSpPr>
        <p:spPr>
          <a:xfrm>
            <a:off x="5506720" y="11558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latin typeface="Bahnschrift Light" panose="020B0502040204020203" pitchFamily="34" charset="0"/>
              </a:rPr>
              <a:t>A</a:t>
            </a:r>
          </a:p>
        </p:txBody>
      </p:sp>
      <p:sp>
        <p:nvSpPr>
          <p:cNvPr id="57" name="Oval 56">
            <a:extLst>
              <a:ext uri="{FF2B5EF4-FFF2-40B4-BE49-F238E27FC236}">
                <a16:creationId xmlns:a16="http://schemas.microsoft.com/office/drawing/2014/main" id="{43ADBF19-5C14-9540-E54C-7039C1F0014C}"/>
              </a:ext>
            </a:extLst>
          </p:cNvPr>
          <p:cNvSpPr/>
          <p:nvPr/>
        </p:nvSpPr>
        <p:spPr>
          <a:xfrm>
            <a:off x="214376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D=3</a:t>
            </a:r>
          </a:p>
        </p:txBody>
      </p:sp>
      <p:sp>
        <p:nvSpPr>
          <p:cNvPr id="58" name="Oval 57">
            <a:extLst>
              <a:ext uri="{FF2B5EF4-FFF2-40B4-BE49-F238E27FC236}">
                <a16:creationId xmlns:a16="http://schemas.microsoft.com/office/drawing/2014/main" id="{34792DC7-02DF-0103-CF3C-F1168879F446}"/>
              </a:ext>
            </a:extLst>
          </p:cNvPr>
          <p:cNvSpPr/>
          <p:nvPr/>
        </p:nvSpPr>
        <p:spPr>
          <a:xfrm>
            <a:off x="450088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Bahnschrift Light" panose="020B0502040204020203" pitchFamily="34" charset="0"/>
              </a:rPr>
              <a:t>E=5</a:t>
            </a:r>
          </a:p>
        </p:txBody>
      </p:sp>
      <p:sp>
        <p:nvSpPr>
          <p:cNvPr id="61" name="Oval 60">
            <a:extLst>
              <a:ext uri="{FF2B5EF4-FFF2-40B4-BE49-F238E27FC236}">
                <a16:creationId xmlns:a16="http://schemas.microsoft.com/office/drawing/2014/main" id="{1DFB3E7C-13A9-58AB-D267-AB82ADF51C04}"/>
              </a:ext>
            </a:extLst>
          </p:cNvPr>
          <p:cNvSpPr/>
          <p:nvPr/>
        </p:nvSpPr>
        <p:spPr>
          <a:xfrm>
            <a:off x="3322320" y="2839720"/>
            <a:ext cx="1178560" cy="117856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B</a:t>
            </a:r>
          </a:p>
        </p:txBody>
      </p:sp>
      <p:sp>
        <p:nvSpPr>
          <p:cNvPr id="62" name="Oval 61">
            <a:extLst>
              <a:ext uri="{FF2B5EF4-FFF2-40B4-BE49-F238E27FC236}">
                <a16:creationId xmlns:a16="http://schemas.microsoft.com/office/drawing/2014/main" id="{5945FB33-FDEF-205A-B331-29922565C7A4}"/>
              </a:ext>
            </a:extLst>
          </p:cNvPr>
          <p:cNvSpPr/>
          <p:nvPr/>
        </p:nvSpPr>
        <p:spPr>
          <a:xfrm>
            <a:off x="685800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Bahnschrift Light" panose="020B0502040204020203" pitchFamily="34" charset="0"/>
              </a:rPr>
              <a:t>F=0</a:t>
            </a:r>
          </a:p>
        </p:txBody>
      </p:sp>
      <p:sp>
        <p:nvSpPr>
          <p:cNvPr id="63" name="Oval 62">
            <a:extLst>
              <a:ext uri="{FF2B5EF4-FFF2-40B4-BE49-F238E27FC236}">
                <a16:creationId xmlns:a16="http://schemas.microsoft.com/office/drawing/2014/main" id="{352C19AD-C287-ADCE-2E35-3F55CB797310}"/>
              </a:ext>
            </a:extLst>
          </p:cNvPr>
          <p:cNvSpPr/>
          <p:nvPr/>
        </p:nvSpPr>
        <p:spPr>
          <a:xfrm>
            <a:off x="921512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G=7</a:t>
            </a:r>
          </a:p>
        </p:txBody>
      </p:sp>
      <p:sp>
        <p:nvSpPr>
          <p:cNvPr id="64" name="Oval 63">
            <a:extLst>
              <a:ext uri="{FF2B5EF4-FFF2-40B4-BE49-F238E27FC236}">
                <a16:creationId xmlns:a16="http://schemas.microsoft.com/office/drawing/2014/main" id="{F9FC6E6D-66D2-EE33-8752-C52B6425C428}"/>
              </a:ext>
            </a:extLst>
          </p:cNvPr>
          <p:cNvSpPr/>
          <p:nvPr/>
        </p:nvSpPr>
        <p:spPr>
          <a:xfrm>
            <a:off x="8036560" y="2839720"/>
            <a:ext cx="1178560" cy="117856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C</a:t>
            </a:r>
          </a:p>
        </p:txBody>
      </p:sp>
      <p:cxnSp>
        <p:nvCxnSpPr>
          <p:cNvPr id="66" name="Straight Connector 65">
            <a:extLst>
              <a:ext uri="{FF2B5EF4-FFF2-40B4-BE49-F238E27FC236}">
                <a16:creationId xmlns:a16="http://schemas.microsoft.com/office/drawing/2014/main" id="{B70E51C1-58B2-F279-4774-6C46B8CED2AD}"/>
              </a:ext>
            </a:extLst>
          </p:cNvPr>
          <p:cNvCxnSpPr>
            <a:cxnSpLocks/>
            <a:stCxn id="56" idx="3"/>
            <a:endCxn id="61" idx="7"/>
          </p:cNvCxnSpPr>
          <p:nvPr/>
        </p:nvCxnSpPr>
        <p:spPr>
          <a:xfrm flipH="1">
            <a:off x="4328284" y="2161811"/>
            <a:ext cx="1351032" cy="850505"/>
          </a:xfrm>
          <a:prstGeom prst="line">
            <a:avLst/>
          </a:prstGeom>
          <a:ln w="38100"/>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FB14165-4B19-960B-D101-79B2CF64B653}"/>
              </a:ext>
            </a:extLst>
          </p:cNvPr>
          <p:cNvCxnSpPr>
            <a:cxnSpLocks/>
            <a:stCxn id="61" idx="3"/>
          </p:cNvCxnSpPr>
          <p:nvPr/>
        </p:nvCxnSpPr>
        <p:spPr>
          <a:xfrm flipH="1">
            <a:off x="2733040"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D5342DEA-7475-5B91-1054-99C22DD1D021}"/>
              </a:ext>
            </a:extLst>
          </p:cNvPr>
          <p:cNvCxnSpPr>
            <a:cxnSpLocks/>
            <a:stCxn id="61" idx="5"/>
          </p:cNvCxnSpPr>
          <p:nvPr/>
        </p:nvCxnSpPr>
        <p:spPr>
          <a:xfrm>
            <a:off x="4328284"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B7D322AA-698C-511C-0029-10579DC086E8}"/>
              </a:ext>
            </a:extLst>
          </p:cNvPr>
          <p:cNvCxnSpPr>
            <a:cxnSpLocks/>
            <a:stCxn id="56" idx="5"/>
            <a:endCxn id="64" idx="1"/>
          </p:cNvCxnSpPr>
          <p:nvPr/>
        </p:nvCxnSpPr>
        <p:spPr>
          <a:xfrm>
            <a:off x="6512684" y="2161811"/>
            <a:ext cx="1696472" cy="850505"/>
          </a:xfrm>
          <a:prstGeom prst="line">
            <a:avLst/>
          </a:prstGeom>
          <a:ln w="381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95074E29-E0A7-B708-C8A8-26D526193F53}"/>
              </a:ext>
            </a:extLst>
          </p:cNvPr>
          <p:cNvCxnSpPr>
            <a:cxnSpLocks/>
            <a:stCxn id="64" idx="3"/>
          </p:cNvCxnSpPr>
          <p:nvPr/>
        </p:nvCxnSpPr>
        <p:spPr>
          <a:xfrm flipH="1">
            <a:off x="7447280"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528C75B0-0FE5-F8EF-3667-D2783C98C4A1}"/>
              </a:ext>
            </a:extLst>
          </p:cNvPr>
          <p:cNvCxnSpPr>
            <a:cxnSpLocks/>
            <a:stCxn id="64" idx="5"/>
          </p:cNvCxnSpPr>
          <p:nvPr/>
        </p:nvCxnSpPr>
        <p:spPr>
          <a:xfrm>
            <a:off x="9042524"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1D906CC7-3476-F735-CBB0-49D6AE19B868}"/>
              </a:ext>
            </a:extLst>
          </p:cNvPr>
          <p:cNvSpPr txBox="1"/>
          <p:nvPr/>
        </p:nvSpPr>
        <p:spPr>
          <a:xfrm>
            <a:off x="2242200" y="3105834"/>
            <a:ext cx="917239" cy="646331"/>
          </a:xfrm>
          <a:prstGeom prst="rect">
            <a:avLst/>
          </a:prstGeom>
          <a:noFill/>
        </p:spPr>
        <p:txBody>
          <a:bodyPr wrap="none" rtlCol="0">
            <a:spAutoFit/>
          </a:bodyPr>
          <a:lstStyle/>
          <a:p>
            <a:r>
              <a:rPr lang="en-US" sz="3600">
                <a:solidFill>
                  <a:srgbClr val="FF0000"/>
                </a:solidFill>
                <a:latin typeface="+mj-lt"/>
              </a:rPr>
              <a:t>Min</a:t>
            </a:r>
          </a:p>
        </p:txBody>
      </p:sp>
      <p:sp>
        <p:nvSpPr>
          <p:cNvPr id="8" name="TextBox 7">
            <a:extLst>
              <a:ext uri="{FF2B5EF4-FFF2-40B4-BE49-F238E27FC236}">
                <a16:creationId xmlns:a16="http://schemas.microsoft.com/office/drawing/2014/main" id="{9AFEE59A-0E20-803E-4BA8-E566E98CF316}"/>
              </a:ext>
            </a:extLst>
          </p:cNvPr>
          <p:cNvSpPr txBox="1"/>
          <p:nvPr/>
        </p:nvSpPr>
        <p:spPr>
          <a:xfrm>
            <a:off x="-4463246" y="6094423"/>
            <a:ext cx="4248400" cy="1477328"/>
          </a:xfrm>
          <a:prstGeom prst="rect">
            <a:avLst/>
          </a:prstGeom>
          <a:noFill/>
        </p:spPr>
        <p:txBody>
          <a:bodyPr wrap="square">
            <a:spAutoFit/>
          </a:bodyPr>
          <a:lstStyle/>
          <a:p>
            <a:r>
              <a:rPr lang="vi-VN">
                <a:latin typeface="Bahnschrift Light" panose="020B0502040204020203" pitchFamily="34" charset="0"/>
              </a:rPr>
              <a:t>Giá trị này có thể đơn giản là tổng điểm của các quân cờ trên bàn, nơi mỗi quân cờ có một trọng số điểm khác nhau (Ví dụ: Xe = 9 điểm, Pháo = 5 điểm, Mã = 3 điểm, v.v.).</a:t>
            </a:r>
            <a:endParaRPr lang="en-US">
              <a:latin typeface="Bahnschrift Light" panose="020B0502040204020203" pitchFamily="34" charset="0"/>
            </a:endParaRPr>
          </a:p>
        </p:txBody>
      </p:sp>
      <p:sp>
        <p:nvSpPr>
          <p:cNvPr id="9" name="TextBox 8">
            <a:extLst>
              <a:ext uri="{FF2B5EF4-FFF2-40B4-BE49-F238E27FC236}">
                <a16:creationId xmlns:a16="http://schemas.microsoft.com/office/drawing/2014/main" id="{8C9C3EB1-2228-D1F1-E4A8-77C00F1411E8}"/>
              </a:ext>
            </a:extLst>
          </p:cNvPr>
          <p:cNvSpPr txBox="1"/>
          <p:nvPr/>
        </p:nvSpPr>
        <p:spPr>
          <a:xfrm>
            <a:off x="-4463246" y="1830562"/>
            <a:ext cx="4248400" cy="4247317"/>
          </a:xfrm>
          <a:prstGeom prst="rect">
            <a:avLst/>
          </a:prstGeom>
          <a:noFill/>
        </p:spPr>
        <p:txBody>
          <a:bodyPr wrap="square" rtlCol="0" anchor="ctr">
            <a:spAutoFit/>
          </a:bodyPr>
          <a:lstStyle/>
          <a:p>
            <a:r>
              <a:rPr lang="en-US">
                <a:latin typeface="Bahnschrift Light" panose="020B0502040204020203" pitchFamily="34" charset="0"/>
              </a:rPr>
              <a:t>Giả sử Max đi trước</a:t>
            </a:r>
            <a:endParaRPr lang="vi-VN">
              <a:latin typeface="Bahnschrift Light" panose="020B0502040204020203" pitchFamily="34" charset="0"/>
            </a:endParaRPr>
          </a:p>
          <a:p>
            <a:pPr>
              <a:buFont typeface="Arial" panose="020B0604020202020204" pitchFamily="34" charset="0"/>
              <a:buChar char="•"/>
            </a:pPr>
            <a:r>
              <a:rPr lang="vi-VN" b="1">
                <a:latin typeface="Bahnschrift Light" panose="020B0502040204020203" pitchFamily="34" charset="0"/>
              </a:rPr>
              <a:t>Nút gốc (A)</a:t>
            </a:r>
            <a:r>
              <a:rPr lang="vi-VN">
                <a:latin typeface="Bahnschrift Light" panose="020B0502040204020203" pitchFamily="34" charset="0"/>
              </a:rPr>
              <a:t>: Trạng thái hiện tại của bàn cờ.</a:t>
            </a:r>
            <a:endParaRPr lang="en-US">
              <a:latin typeface="Bahnschrift Light" panose="020B0502040204020203" pitchFamily="34" charset="0"/>
            </a:endParaRPr>
          </a:p>
          <a:p>
            <a:pPr>
              <a:buFont typeface="Arial" panose="020B0604020202020204" pitchFamily="34" charset="0"/>
              <a:buChar char="•"/>
            </a:pPr>
            <a:r>
              <a:rPr lang="vi-VN" b="1">
                <a:latin typeface="Bahnschrift Light" panose="020B0502040204020203" pitchFamily="34" charset="0"/>
              </a:rPr>
              <a:t>Nút cấp 1 (B, C)</a:t>
            </a:r>
            <a:r>
              <a:rPr lang="vi-VN">
                <a:latin typeface="Bahnschrift Light" panose="020B0502040204020203" pitchFamily="34" charset="0"/>
              </a:rPr>
              <a:t>: Trạng thái sau nước đi của người chơ</a:t>
            </a:r>
            <a:r>
              <a:rPr lang="en-US">
                <a:latin typeface="Bahnschrift Light" panose="020B0502040204020203" pitchFamily="34" charset="0"/>
              </a:rPr>
              <a:t>i Max.</a:t>
            </a:r>
            <a:endParaRPr lang="vi-VN">
              <a:latin typeface="Bahnschrift Light" panose="020B0502040204020203" pitchFamily="34" charset="0"/>
            </a:endParaRPr>
          </a:p>
          <a:p>
            <a:pPr>
              <a:buFont typeface="Arial" panose="020B0604020202020204" pitchFamily="34" charset="0"/>
              <a:buChar char="•"/>
            </a:pPr>
            <a:r>
              <a:rPr lang="vi-VN" b="1">
                <a:latin typeface="Bahnschrift Light" panose="020B0502040204020203" pitchFamily="34" charset="0"/>
              </a:rPr>
              <a:t>Nút cấp 2 (D, E, F, G)</a:t>
            </a:r>
            <a:r>
              <a:rPr lang="vi-VN">
                <a:latin typeface="Bahnschrift Light" panose="020B0502040204020203" pitchFamily="34" charset="0"/>
              </a:rPr>
              <a:t>:</a:t>
            </a:r>
            <a:r>
              <a:rPr lang="en-US">
                <a:latin typeface="Bahnschrift Light" panose="020B0502040204020203" pitchFamily="34" charset="0"/>
              </a:rPr>
              <a:t> Trạng thái của bàn cờ với giá trị đánh giá có thể xuất hiện.</a:t>
            </a:r>
          </a:p>
          <a:p>
            <a:endParaRPr lang="vi-VN">
              <a:latin typeface="Bahnschrift Light" panose="020B0502040204020203" pitchFamily="34" charset="0"/>
            </a:endParaRPr>
          </a:p>
          <a:p>
            <a:r>
              <a:rPr lang="vi-VN">
                <a:latin typeface="Bahnschrift Light" panose="020B0502040204020203" pitchFamily="34" charset="0"/>
              </a:rPr>
              <a:t>Giả sử giá trị hàm đánh giá của các trạng thái là:</a:t>
            </a:r>
          </a:p>
          <a:p>
            <a:pPr>
              <a:buFont typeface="Arial" panose="020B0604020202020204" pitchFamily="34" charset="0"/>
              <a:buChar char="•"/>
            </a:pPr>
            <a:r>
              <a:rPr lang="vi-VN" b="1">
                <a:latin typeface="Bahnschrift Light" panose="020B0502040204020203" pitchFamily="34" charset="0"/>
              </a:rPr>
              <a:t>D</a:t>
            </a:r>
            <a:r>
              <a:rPr lang="vi-VN">
                <a:latin typeface="Bahnschrift Light" panose="020B0502040204020203" pitchFamily="34" charset="0"/>
              </a:rPr>
              <a:t>: </a:t>
            </a:r>
            <a:r>
              <a:rPr lang="en-US">
                <a:latin typeface="Bahnschrift Light" panose="020B0502040204020203" pitchFamily="34" charset="0"/>
              </a:rPr>
              <a:t>3</a:t>
            </a:r>
            <a:r>
              <a:rPr lang="vi-VN">
                <a:latin typeface="Bahnschrift Light" panose="020B0502040204020203" pitchFamily="34" charset="0"/>
              </a:rPr>
              <a:t> (</a:t>
            </a:r>
            <a:r>
              <a:rPr lang="en-US">
                <a:latin typeface="Bahnschrift Light" panose="020B0502040204020203" pitchFamily="34" charset="0"/>
              </a:rPr>
              <a:t>Min sẽ </a:t>
            </a:r>
            <a:r>
              <a:rPr lang="vi-VN">
                <a:latin typeface="Bahnschrift Light" panose="020B0502040204020203" pitchFamily="34" charset="0"/>
              </a:rPr>
              <a:t>có lợi thế)</a:t>
            </a:r>
          </a:p>
          <a:p>
            <a:pPr>
              <a:buFont typeface="Arial" panose="020B0604020202020204" pitchFamily="34" charset="0"/>
              <a:buChar char="•"/>
            </a:pPr>
            <a:r>
              <a:rPr lang="vi-VN" b="1">
                <a:latin typeface="Bahnschrift Light" panose="020B0502040204020203" pitchFamily="34" charset="0"/>
              </a:rPr>
              <a:t>E</a:t>
            </a:r>
            <a:r>
              <a:rPr lang="vi-VN">
                <a:latin typeface="Bahnschrift Light" panose="020B0502040204020203" pitchFamily="34" charset="0"/>
              </a:rPr>
              <a:t>: 5 (</a:t>
            </a:r>
            <a:r>
              <a:rPr lang="en-US">
                <a:latin typeface="Bahnschrift Light" panose="020B0502040204020203" pitchFamily="34" charset="0"/>
              </a:rPr>
              <a:t>Max sẽ </a:t>
            </a:r>
            <a:r>
              <a:rPr lang="vi-VN">
                <a:latin typeface="Bahnschrift Light" panose="020B0502040204020203" pitchFamily="34" charset="0"/>
              </a:rPr>
              <a:t>có lợi thế)</a:t>
            </a:r>
          </a:p>
          <a:p>
            <a:pPr>
              <a:buFont typeface="Arial" panose="020B0604020202020204" pitchFamily="34" charset="0"/>
              <a:buChar char="•"/>
            </a:pPr>
            <a:r>
              <a:rPr lang="vi-VN" b="1">
                <a:latin typeface="Bahnschrift Light" panose="020B0502040204020203" pitchFamily="34" charset="0"/>
              </a:rPr>
              <a:t>F</a:t>
            </a:r>
            <a:r>
              <a:rPr lang="vi-VN">
                <a:latin typeface="Bahnschrift Light" panose="020B0502040204020203" pitchFamily="34" charset="0"/>
              </a:rPr>
              <a:t>: 0 (Trạng thái cân bằng)</a:t>
            </a:r>
          </a:p>
          <a:p>
            <a:pPr>
              <a:buFont typeface="Arial" panose="020B0604020202020204" pitchFamily="34" charset="0"/>
              <a:buChar char="•"/>
            </a:pPr>
            <a:r>
              <a:rPr lang="vi-VN" b="1">
                <a:latin typeface="Bahnschrift Light" panose="020B0502040204020203" pitchFamily="34" charset="0"/>
              </a:rPr>
              <a:t>G</a:t>
            </a:r>
            <a:r>
              <a:rPr lang="vi-VN">
                <a:latin typeface="Bahnschrift Light" panose="020B0502040204020203" pitchFamily="34" charset="0"/>
              </a:rPr>
              <a:t>: 7 (</a:t>
            </a:r>
            <a:r>
              <a:rPr lang="en-US">
                <a:latin typeface="Bahnschrift Light" panose="020B0502040204020203" pitchFamily="34" charset="0"/>
              </a:rPr>
              <a:t>Max sẽ </a:t>
            </a:r>
            <a:r>
              <a:rPr lang="vi-VN">
                <a:latin typeface="Bahnschrift Light" panose="020B0502040204020203" pitchFamily="34" charset="0"/>
              </a:rPr>
              <a:t>có lợi thế)</a:t>
            </a:r>
          </a:p>
        </p:txBody>
      </p:sp>
      <p:sp>
        <p:nvSpPr>
          <p:cNvPr id="13" name="TextBox 12">
            <a:extLst>
              <a:ext uri="{FF2B5EF4-FFF2-40B4-BE49-F238E27FC236}">
                <a16:creationId xmlns:a16="http://schemas.microsoft.com/office/drawing/2014/main" id="{030EA4A2-CED7-CC3C-018C-C44A5A376D76}"/>
              </a:ext>
            </a:extLst>
          </p:cNvPr>
          <p:cNvSpPr txBox="1"/>
          <p:nvPr/>
        </p:nvSpPr>
        <p:spPr>
          <a:xfrm>
            <a:off x="4426663" y="1421962"/>
            <a:ext cx="981679" cy="646331"/>
          </a:xfrm>
          <a:prstGeom prst="rect">
            <a:avLst/>
          </a:prstGeom>
          <a:noFill/>
        </p:spPr>
        <p:txBody>
          <a:bodyPr wrap="none" rtlCol="0">
            <a:spAutoFit/>
          </a:bodyPr>
          <a:lstStyle/>
          <a:p>
            <a:r>
              <a:rPr lang="en-US" sz="3600">
                <a:solidFill>
                  <a:srgbClr val="FF0000"/>
                </a:solidFill>
                <a:latin typeface="+mj-lt"/>
              </a:rPr>
              <a:t>Max</a:t>
            </a:r>
          </a:p>
        </p:txBody>
      </p:sp>
    </p:spTree>
    <p:extLst>
      <p:ext uri="{BB962C8B-B14F-4D97-AF65-F5344CB8AC3E}">
        <p14:creationId xmlns:p14="http://schemas.microsoft.com/office/powerpoint/2010/main" val="2974654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8010E-E76F-BC11-F90B-38D243C303C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D61A02-B438-45DD-21BE-13D30023102E}"/>
              </a:ext>
            </a:extLst>
          </p:cNvPr>
          <p:cNvSpPr>
            <a:spLocks noGrp="1"/>
          </p:cNvSpPr>
          <p:nvPr>
            <p:ph type="sldNum" sz="quarter" idx="12"/>
          </p:nvPr>
        </p:nvSpPr>
        <p:spPr/>
        <p:txBody>
          <a:bodyPr/>
          <a:lstStyle/>
          <a:p>
            <a:fld id="{95DD254F-BADE-4073-9BED-34237F6FA37F}" type="slidenum">
              <a:rPr lang="en-US" smtClean="0"/>
              <a:t>7</a:t>
            </a:fld>
            <a:endParaRPr lang="en-US"/>
          </a:p>
        </p:txBody>
      </p:sp>
      <p:cxnSp>
        <p:nvCxnSpPr>
          <p:cNvPr id="6" name="Straight Connector 5">
            <a:extLst>
              <a:ext uri="{FF2B5EF4-FFF2-40B4-BE49-F238E27FC236}">
                <a16:creationId xmlns:a16="http://schemas.microsoft.com/office/drawing/2014/main" id="{ADDF66C3-2579-19B2-C265-E7A0386C42AF}"/>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22694B23-30CC-CB3E-C13C-760AB40C0E3C}"/>
              </a:ext>
            </a:extLst>
          </p:cNvPr>
          <p:cNvSpPr txBox="1"/>
          <p:nvPr/>
        </p:nvSpPr>
        <p:spPr>
          <a:xfrm>
            <a:off x="1086505" y="107012"/>
            <a:ext cx="4023858"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Minimax</a:t>
            </a:r>
          </a:p>
        </p:txBody>
      </p:sp>
      <p:grpSp>
        <p:nvGrpSpPr>
          <p:cNvPr id="10" name="Graphic 2">
            <a:extLst>
              <a:ext uri="{FF2B5EF4-FFF2-40B4-BE49-F238E27FC236}">
                <a16:creationId xmlns:a16="http://schemas.microsoft.com/office/drawing/2014/main" id="{77D183F3-A31F-79FB-9870-5929F63C76D0}"/>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93121F05-58D4-EE6C-C726-75FA988ED2A7}"/>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2000">
                  <a:latin typeface="VNI-Thufap2" pitchFamily="2" charset="0"/>
                </a:rPr>
                <a:t>2.1</a:t>
              </a:r>
            </a:p>
          </p:txBody>
        </p:sp>
        <p:sp>
          <p:nvSpPr>
            <p:cNvPr id="12" name="Freeform: Shape 11">
              <a:extLst>
                <a:ext uri="{FF2B5EF4-FFF2-40B4-BE49-F238E27FC236}">
                  <a16:creationId xmlns:a16="http://schemas.microsoft.com/office/drawing/2014/main" id="{021DEFCD-7EBF-1348-8500-0603CAE7F61C}"/>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56" name="Oval 55">
            <a:extLst>
              <a:ext uri="{FF2B5EF4-FFF2-40B4-BE49-F238E27FC236}">
                <a16:creationId xmlns:a16="http://schemas.microsoft.com/office/drawing/2014/main" id="{5E0C4E25-CF7C-E7C3-1C35-01BDD19F7471}"/>
              </a:ext>
            </a:extLst>
          </p:cNvPr>
          <p:cNvSpPr/>
          <p:nvPr/>
        </p:nvSpPr>
        <p:spPr>
          <a:xfrm>
            <a:off x="5506720" y="11558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latin typeface="Bahnschrift Light" panose="020B0502040204020203" pitchFamily="34" charset="0"/>
              </a:rPr>
              <a:t>A</a:t>
            </a:r>
          </a:p>
        </p:txBody>
      </p:sp>
      <p:sp>
        <p:nvSpPr>
          <p:cNvPr id="57" name="Oval 56">
            <a:extLst>
              <a:ext uri="{FF2B5EF4-FFF2-40B4-BE49-F238E27FC236}">
                <a16:creationId xmlns:a16="http://schemas.microsoft.com/office/drawing/2014/main" id="{80FA8454-EB17-F2CA-30BD-4BA3074A463B}"/>
              </a:ext>
            </a:extLst>
          </p:cNvPr>
          <p:cNvSpPr/>
          <p:nvPr/>
        </p:nvSpPr>
        <p:spPr>
          <a:xfrm>
            <a:off x="214376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D=3</a:t>
            </a:r>
          </a:p>
        </p:txBody>
      </p:sp>
      <p:sp>
        <p:nvSpPr>
          <p:cNvPr id="58" name="Oval 57">
            <a:extLst>
              <a:ext uri="{FF2B5EF4-FFF2-40B4-BE49-F238E27FC236}">
                <a16:creationId xmlns:a16="http://schemas.microsoft.com/office/drawing/2014/main" id="{AC2270C0-AE8E-D292-7090-7AC472E0883E}"/>
              </a:ext>
            </a:extLst>
          </p:cNvPr>
          <p:cNvSpPr/>
          <p:nvPr/>
        </p:nvSpPr>
        <p:spPr>
          <a:xfrm>
            <a:off x="450088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Bahnschrift Light" panose="020B0502040204020203" pitchFamily="34" charset="0"/>
              </a:rPr>
              <a:t>E=5</a:t>
            </a:r>
          </a:p>
        </p:txBody>
      </p:sp>
      <p:sp>
        <p:nvSpPr>
          <p:cNvPr id="62" name="Oval 61">
            <a:extLst>
              <a:ext uri="{FF2B5EF4-FFF2-40B4-BE49-F238E27FC236}">
                <a16:creationId xmlns:a16="http://schemas.microsoft.com/office/drawing/2014/main" id="{0CBFF617-547F-102C-91ED-FB1025C4F430}"/>
              </a:ext>
            </a:extLst>
          </p:cNvPr>
          <p:cNvSpPr/>
          <p:nvPr/>
        </p:nvSpPr>
        <p:spPr>
          <a:xfrm>
            <a:off x="685800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Bahnschrift Light" panose="020B0502040204020203" pitchFamily="34" charset="0"/>
              </a:rPr>
              <a:t>F=0</a:t>
            </a:r>
          </a:p>
        </p:txBody>
      </p:sp>
      <p:sp>
        <p:nvSpPr>
          <p:cNvPr id="63" name="Oval 62">
            <a:extLst>
              <a:ext uri="{FF2B5EF4-FFF2-40B4-BE49-F238E27FC236}">
                <a16:creationId xmlns:a16="http://schemas.microsoft.com/office/drawing/2014/main" id="{01A896EB-0879-5097-CA26-1FDEA77671AE}"/>
              </a:ext>
            </a:extLst>
          </p:cNvPr>
          <p:cNvSpPr/>
          <p:nvPr/>
        </p:nvSpPr>
        <p:spPr>
          <a:xfrm>
            <a:off x="921512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G=7</a:t>
            </a:r>
          </a:p>
        </p:txBody>
      </p:sp>
      <p:cxnSp>
        <p:nvCxnSpPr>
          <p:cNvPr id="66" name="Straight Connector 65">
            <a:extLst>
              <a:ext uri="{FF2B5EF4-FFF2-40B4-BE49-F238E27FC236}">
                <a16:creationId xmlns:a16="http://schemas.microsoft.com/office/drawing/2014/main" id="{1C803727-8837-0992-C966-FEF3A19CBBB0}"/>
              </a:ext>
            </a:extLst>
          </p:cNvPr>
          <p:cNvCxnSpPr>
            <a:cxnSpLocks/>
            <a:stCxn id="56" idx="3"/>
          </p:cNvCxnSpPr>
          <p:nvPr/>
        </p:nvCxnSpPr>
        <p:spPr>
          <a:xfrm flipH="1">
            <a:off x="4328284" y="2161811"/>
            <a:ext cx="1351032" cy="8505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ED9EDBB6-7385-F60E-CD86-5795AAA948E8}"/>
              </a:ext>
            </a:extLst>
          </p:cNvPr>
          <p:cNvCxnSpPr>
            <a:cxnSpLocks/>
          </p:cNvCxnSpPr>
          <p:nvPr/>
        </p:nvCxnSpPr>
        <p:spPr>
          <a:xfrm flipH="1">
            <a:off x="2733040"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A7865B14-3692-6FC2-0412-075D6809B4BC}"/>
              </a:ext>
            </a:extLst>
          </p:cNvPr>
          <p:cNvCxnSpPr>
            <a:cxnSpLocks/>
          </p:cNvCxnSpPr>
          <p:nvPr/>
        </p:nvCxnSpPr>
        <p:spPr>
          <a:xfrm>
            <a:off x="4328284"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622AF1F4-9306-F0F2-5B07-35806F6F7B5A}"/>
              </a:ext>
            </a:extLst>
          </p:cNvPr>
          <p:cNvCxnSpPr>
            <a:cxnSpLocks/>
            <a:stCxn id="56" idx="5"/>
          </p:cNvCxnSpPr>
          <p:nvPr/>
        </p:nvCxnSpPr>
        <p:spPr>
          <a:xfrm>
            <a:off x="6512684" y="2161811"/>
            <a:ext cx="1696472" cy="850505"/>
          </a:xfrm>
          <a:prstGeom prst="line">
            <a:avLst/>
          </a:prstGeom>
          <a:ln w="381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7613B54E-87C4-5A36-C8B2-58411C9E9155}"/>
              </a:ext>
            </a:extLst>
          </p:cNvPr>
          <p:cNvCxnSpPr>
            <a:cxnSpLocks/>
          </p:cNvCxnSpPr>
          <p:nvPr/>
        </p:nvCxnSpPr>
        <p:spPr>
          <a:xfrm flipH="1">
            <a:off x="7447280"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5255D290-9A35-4821-3E5C-214A7BED5C02}"/>
              </a:ext>
            </a:extLst>
          </p:cNvPr>
          <p:cNvCxnSpPr>
            <a:cxnSpLocks/>
          </p:cNvCxnSpPr>
          <p:nvPr/>
        </p:nvCxnSpPr>
        <p:spPr>
          <a:xfrm>
            <a:off x="9042524"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EFEE5562-84B3-56F3-708A-09C61D697D20}"/>
              </a:ext>
            </a:extLst>
          </p:cNvPr>
          <p:cNvSpPr txBox="1"/>
          <p:nvPr/>
        </p:nvSpPr>
        <p:spPr>
          <a:xfrm>
            <a:off x="4426663" y="1421962"/>
            <a:ext cx="981679" cy="646331"/>
          </a:xfrm>
          <a:prstGeom prst="rect">
            <a:avLst/>
          </a:prstGeom>
          <a:noFill/>
        </p:spPr>
        <p:txBody>
          <a:bodyPr wrap="none" rtlCol="0">
            <a:spAutoFit/>
          </a:bodyPr>
          <a:lstStyle/>
          <a:p>
            <a:r>
              <a:rPr lang="en-US" sz="3600">
                <a:solidFill>
                  <a:srgbClr val="FF0000"/>
                </a:solidFill>
                <a:latin typeface="+mj-lt"/>
              </a:rPr>
              <a:t>Max</a:t>
            </a:r>
          </a:p>
        </p:txBody>
      </p:sp>
      <p:sp>
        <p:nvSpPr>
          <p:cNvPr id="89" name="TextBox 88">
            <a:extLst>
              <a:ext uri="{FF2B5EF4-FFF2-40B4-BE49-F238E27FC236}">
                <a16:creationId xmlns:a16="http://schemas.microsoft.com/office/drawing/2014/main" id="{1A198884-6F31-7BF3-5585-F9FB8F1626D2}"/>
              </a:ext>
            </a:extLst>
          </p:cNvPr>
          <p:cNvSpPr txBox="1"/>
          <p:nvPr/>
        </p:nvSpPr>
        <p:spPr>
          <a:xfrm>
            <a:off x="2242200" y="3105834"/>
            <a:ext cx="917239" cy="646331"/>
          </a:xfrm>
          <a:prstGeom prst="rect">
            <a:avLst/>
          </a:prstGeom>
          <a:noFill/>
        </p:spPr>
        <p:txBody>
          <a:bodyPr wrap="none" rtlCol="0">
            <a:spAutoFit/>
          </a:bodyPr>
          <a:lstStyle/>
          <a:p>
            <a:r>
              <a:rPr lang="en-US" sz="3600">
                <a:solidFill>
                  <a:srgbClr val="FF0000"/>
                </a:solidFill>
                <a:latin typeface="+mj-lt"/>
              </a:rPr>
              <a:t>Min</a:t>
            </a:r>
          </a:p>
        </p:txBody>
      </p:sp>
      <p:sp>
        <p:nvSpPr>
          <p:cNvPr id="5" name="Oval 4">
            <a:extLst>
              <a:ext uri="{FF2B5EF4-FFF2-40B4-BE49-F238E27FC236}">
                <a16:creationId xmlns:a16="http://schemas.microsoft.com/office/drawing/2014/main" id="{F999F1B8-0037-B968-5146-E4506E719251}"/>
              </a:ext>
            </a:extLst>
          </p:cNvPr>
          <p:cNvSpPr/>
          <p:nvPr/>
        </p:nvSpPr>
        <p:spPr>
          <a:xfrm>
            <a:off x="3322320" y="2839720"/>
            <a:ext cx="1178560" cy="117856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B</a:t>
            </a:r>
          </a:p>
        </p:txBody>
      </p:sp>
      <p:sp>
        <p:nvSpPr>
          <p:cNvPr id="8" name="Oval 7">
            <a:extLst>
              <a:ext uri="{FF2B5EF4-FFF2-40B4-BE49-F238E27FC236}">
                <a16:creationId xmlns:a16="http://schemas.microsoft.com/office/drawing/2014/main" id="{01F08F73-04A5-7BB2-E6F8-B7CC7D6CB173}"/>
              </a:ext>
            </a:extLst>
          </p:cNvPr>
          <p:cNvSpPr/>
          <p:nvPr/>
        </p:nvSpPr>
        <p:spPr>
          <a:xfrm>
            <a:off x="8036560" y="2839720"/>
            <a:ext cx="1178560" cy="117856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C</a:t>
            </a:r>
          </a:p>
        </p:txBody>
      </p:sp>
    </p:spTree>
    <p:extLst>
      <p:ext uri="{BB962C8B-B14F-4D97-AF65-F5344CB8AC3E}">
        <p14:creationId xmlns:p14="http://schemas.microsoft.com/office/powerpoint/2010/main" val="1273587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3000" fill="hold" grpId="0" nodeType="withEffect">
                                  <p:stCondLst>
                                    <p:cond delay="0"/>
                                  </p:stCondLst>
                                  <p:childTnLst>
                                    <p:animEffect transition="out" filter="fade">
                                      <p:cBhvr>
                                        <p:cTn id="6" dur="500" tmFilter="0, 0; .2, .5; .8, .5; 1, 0"/>
                                        <p:tgtEl>
                                          <p:spTgt spid="89"/>
                                        </p:tgtEl>
                                      </p:cBhvr>
                                    </p:animEffect>
                                    <p:animScale>
                                      <p:cBhvr>
                                        <p:cTn id="7" dur="250" autoRev="1" fill="hold"/>
                                        <p:tgtEl>
                                          <p:spTgt spid="8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971BA-EB8E-514B-2EFF-6CDB0510A77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44B5E9-0D6F-82F7-B75C-21EB3C82DCBC}"/>
              </a:ext>
            </a:extLst>
          </p:cNvPr>
          <p:cNvSpPr>
            <a:spLocks noGrp="1"/>
          </p:cNvSpPr>
          <p:nvPr>
            <p:ph type="sldNum" sz="quarter" idx="12"/>
          </p:nvPr>
        </p:nvSpPr>
        <p:spPr/>
        <p:txBody>
          <a:bodyPr/>
          <a:lstStyle/>
          <a:p>
            <a:fld id="{95DD254F-BADE-4073-9BED-34237F6FA37F}" type="slidenum">
              <a:rPr lang="en-US" smtClean="0"/>
              <a:t>8</a:t>
            </a:fld>
            <a:endParaRPr lang="en-US"/>
          </a:p>
        </p:txBody>
      </p:sp>
      <p:cxnSp>
        <p:nvCxnSpPr>
          <p:cNvPr id="6" name="Straight Connector 5">
            <a:extLst>
              <a:ext uri="{FF2B5EF4-FFF2-40B4-BE49-F238E27FC236}">
                <a16:creationId xmlns:a16="http://schemas.microsoft.com/office/drawing/2014/main" id="{B3D3A6EB-4F29-6568-6E84-F00458A63B7C}"/>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40446FD5-96C3-BB4E-2AF2-3A0044C1F205}"/>
              </a:ext>
            </a:extLst>
          </p:cNvPr>
          <p:cNvSpPr txBox="1"/>
          <p:nvPr/>
        </p:nvSpPr>
        <p:spPr>
          <a:xfrm>
            <a:off x="1086505" y="107012"/>
            <a:ext cx="4023858"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Minimax</a:t>
            </a:r>
          </a:p>
        </p:txBody>
      </p:sp>
      <p:grpSp>
        <p:nvGrpSpPr>
          <p:cNvPr id="10" name="Graphic 2">
            <a:extLst>
              <a:ext uri="{FF2B5EF4-FFF2-40B4-BE49-F238E27FC236}">
                <a16:creationId xmlns:a16="http://schemas.microsoft.com/office/drawing/2014/main" id="{2708C83A-5A1D-C5A3-CFF7-757D84D6056B}"/>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5DECA68F-4072-C12C-1761-5BE1205FE492}"/>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2000">
                  <a:latin typeface="VNI-Thufap2" pitchFamily="2" charset="0"/>
                </a:rPr>
                <a:t>2.1</a:t>
              </a:r>
            </a:p>
          </p:txBody>
        </p:sp>
        <p:sp>
          <p:nvSpPr>
            <p:cNvPr id="12" name="Freeform: Shape 11">
              <a:extLst>
                <a:ext uri="{FF2B5EF4-FFF2-40B4-BE49-F238E27FC236}">
                  <a16:creationId xmlns:a16="http://schemas.microsoft.com/office/drawing/2014/main" id="{645B8327-1642-AF48-2C45-0640EA1DD24B}"/>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56" name="Oval 55">
            <a:extLst>
              <a:ext uri="{FF2B5EF4-FFF2-40B4-BE49-F238E27FC236}">
                <a16:creationId xmlns:a16="http://schemas.microsoft.com/office/drawing/2014/main" id="{D51EA90D-FF06-31D1-4C5E-2E60019446EF}"/>
              </a:ext>
            </a:extLst>
          </p:cNvPr>
          <p:cNvSpPr/>
          <p:nvPr/>
        </p:nvSpPr>
        <p:spPr>
          <a:xfrm>
            <a:off x="5506720" y="11558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latin typeface="Bahnschrift Light" panose="020B0502040204020203" pitchFamily="34" charset="0"/>
              </a:rPr>
              <a:t>A</a:t>
            </a:r>
          </a:p>
        </p:txBody>
      </p:sp>
      <p:sp>
        <p:nvSpPr>
          <p:cNvPr id="57" name="Oval 56">
            <a:extLst>
              <a:ext uri="{FF2B5EF4-FFF2-40B4-BE49-F238E27FC236}">
                <a16:creationId xmlns:a16="http://schemas.microsoft.com/office/drawing/2014/main" id="{EB6F8390-044A-45DF-A4C7-41066733595E}"/>
              </a:ext>
            </a:extLst>
          </p:cNvPr>
          <p:cNvSpPr/>
          <p:nvPr/>
        </p:nvSpPr>
        <p:spPr>
          <a:xfrm>
            <a:off x="214376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D=3</a:t>
            </a:r>
          </a:p>
        </p:txBody>
      </p:sp>
      <p:sp>
        <p:nvSpPr>
          <p:cNvPr id="58" name="Oval 57">
            <a:extLst>
              <a:ext uri="{FF2B5EF4-FFF2-40B4-BE49-F238E27FC236}">
                <a16:creationId xmlns:a16="http://schemas.microsoft.com/office/drawing/2014/main" id="{58986524-8F7D-1992-67D1-4E66E8230ACA}"/>
              </a:ext>
            </a:extLst>
          </p:cNvPr>
          <p:cNvSpPr/>
          <p:nvPr/>
        </p:nvSpPr>
        <p:spPr>
          <a:xfrm>
            <a:off x="450088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Bahnschrift Light" panose="020B0502040204020203" pitchFamily="34" charset="0"/>
              </a:rPr>
              <a:t>E=5</a:t>
            </a:r>
          </a:p>
        </p:txBody>
      </p:sp>
      <p:sp>
        <p:nvSpPr>
          <p:cNvPr id="62" name="Oval 61">
            <a:extLst>
              <a:ext uri="{FF2B5EF4-FFF2-40B4-BE49-F238E27FC236}">
                <a16:creationId xmlns:a16="http://schemas.microsoft.com/office/drawing/2014/main" id="{6411C7D6-D2D6-EA64-FFBD-F85824937461}"/>
              </a:ext>
            </a:extLst>
          </p:cNvPr>
          <p:cNvSpPr/>
          <p:nvPr/>
        </p:nvSpPr>
        <p:spPr>
          <a:xfrm>
            <a:off x="685800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Bahnschrift Light" panose="020B0502040204020203" pitchFamily="34" charset="0"/>
              </a:rPr>
              <a:t>F=0</a:t>
            </a:r>
          </a:p>
        </p:txBody>
      </p:sp>
      <p:sp>
        <p:nvSpPr>
          <p:cNvPr id="63" name="Oval 62">
            <a:extLst>
              <a:ext uri="{FF2B5EF4-FFF2-40B4-BE49-F238E27FC236}">
                <a16:creationId xmlns:a16="http://schemas.microsoft.com/office/drawing/2014/main" id="{275347FE-BCAF-8B1F-16B6-5795ACDE48DB}"/>
              </a:ext>
            </a:extLst>
          </p:cNvPr>
          <p:cNvSpPr/>
          <p:nvPr/>
        </p:nvSpPr>
        <p:spPr>
          <a:xfrm>
            <a:off x="921512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G=7</a:t>
            </a:r>
          </a:p>
        </p:txBody>
      </p:sp>
      <p:cxnSp>
        <p:nvCxnSpPr>
          <p:cNvPr id="66" name="Straight Connector 65">
            <a:extLst>
              <a:ext uri="{FF2B5EF4-FFF2-40B4-BE49-F238E27FC236}">
                <a16:creationId xmlns:a16="http://schemas.microsoft.com/office/drawing/2014/main" id="{BB029196-FD07-3C20-58E0-2CE94BA86F02}"/>
              </a:ext>
            </a:extLst>
          </p:cNvPr>
          <p:cNvCxnSpPr>
            <a:cxnSpLocks/>
            <a:stCxn id="56" idx="3"/>
          </p:cNvCxnSpPr>
          <p:nvPr/>
        </p:nvCxnSpPr>
        <p:spPr>
          <a:xfrm flipH="1">
            <a:off x="4328284" y="2161811"/>
            <a:ext cx="1351032" cy="8505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0C771D5-F056-C19D-0BAB-73EF24767B3C}"/>
              </a:ext>
            </a:extLst>
          </p:cNvPr>
          <p:cNvCxnSpPr>
            <a:cxnSpLocks/>
          </p:cNvCxnSpPr>
          <p:nvPr/>
        </p:nvCxnSpPr>
        <p:spPr>
          <a:xfrm flipH="1">
            <a:off x="2733040" y="3845684"/>
            <a:ext cx="761876" cy="81536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06044840-400D-CA98-E735-9B663290A5F2}"/>
              </a:ext>
            </a:extLst>
          </p:cNvPr>
          <p:cNvCxnSpPr>
            <a:cxnSpLocks/>
          </p:cNvCxnSpPr>
          <p:nvPr/>
        </p:nvCxnSpPr>
        <p:spPr>
          <a:xfrm>
            <a:off x="4328284" y="3845684"/>
            <a:ext cx="761876" cy="81536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F42671E1-BB1A-BD1B-D206-5F357F142886}"/>
              </a:ext>
            </a:extLst>
          </p:cNvPr>
          <p:cNvCxnSpPr>
            <a:cxnSpLocks/>
            <a:stCxn id="56" idx="5"/>
          </p:cNvCxnSpPr>
          <p:nvPr/>
        </p:nvCxnSpPr>
        <p:spPr>
          <a:xfrm>
            <a:off x="6512684" y="2161811"/>
            <a:ext cx="1696472" cy="850505"/>
          </a:xfrm>
          <a:prstGeom prst="line">
            <a:avLst/>
          </a:prstGeom>
          <a:ln w="381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042BB1F2-38C7-B116-9401-B7242EFD1285}"/>
              </a:ext>
            </a:extLst>
          </p:cNvPr>
          <p:cNvCxnSpPr>
            <a:cxnSpLocks/>
          </p:cNvCxnSpPr>
          <p:nvPr/>
        </p:nvCxnSpPr>
        <p:spPr>
          <a:xfrm flipH="1">
            <a:off x="7447280"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CB6C3B67-15E8-58D5-E2FC-628471CA23AC}"/>
              </a:ext>
            </a:extLst>
          </p:cNvPr>
          <p:cNvCxnSpPr>
            <a:cxnSpLocks/>
          </p:cNvCxnSpPr>
          <p:nvPr/>
        </p:nvCxnSpPr>
        <p:spPr>
          <a:xfrm>
            <a:off x="9042524"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269FC133-5B45-5169-D3C9-24D35D5AC0B8}"/>
              </a:ext>
            </a:extLst>
          </p:cNvPr>
          <p:cNvSpPr txBox="1"/>
          <p:nvPr/>
        </p:nvSpPr>
        <p:spPr>
          <a:xfrm>
            <a:off x="4426663" y="1421962"/>
            <a:ext cx="981679" cy="646331"/>
          </a:xfrm>
          <a:prstGeom prst="rect">
            <a:avLst/>
          </a:prstGeom>
          <a:noFill/>
        </p:spPr>
        <p:txBody>
          <a:bodyPr wrap="none" rtlCol="0">
            <a:spAutoFit/>
          </a:bodyPr>
          <a:lstStyle/>
          <a:p>
            <a:r>
              <a:rPr lang="en-US" sz="3600">
                <a:solidFill>
                  <a:srgbClr val="FF0000"/>
                </a:solidFill>
                <a:latin typeface="+mj-lt"/>
              </a:rPr>
              <a:t>Max</a:t>
            </a:r>
          </a:p>
        </p:txBody>
      </p:sp>
      <p:sp>
        <p:nvSpPr>
          <p:cNvPr id="89" name="TextBox 88">
            <a:extLst>
              <a:ext uri="{FF2B5EF4-FFF2-40B4-BE49-F238E27FC236}">
                <a16:creationId xmlns:a16="http://schemas.microsoft.com/office/drawing/2014/main" id="{F2B6A63D-2668-3B97-10B1-91EC927B831B}"/>
              </a:ext>
            </a:extLst>
          </p:cNvPr>
          <p:cNvSpPr txBox="1"/>
          <p:nvPr/>
        </p:nvSpPr>
        <p:spPr>
          <a:xfrm>
            <a:off x="2242200" y="3105834"/>
            <a:ext cx="917239" cy="646331"/>
          </a:xfrm>
          <a:prstGeom prst="rect">
            <a:avLst/>
          </a:prstGeom>
          <a:noFill/>
        </p:spPr>
        <p:txBody>
          <a:bodyPr wrap="none" rtlCol="0">
            <a:spAutoFit/>
          </a:bodyPr>
          <a:lstStyle/>
          <a:p>
            <a:r>
              <a:rPr lang="en-US" sz="3600">
                <a:solidFill>
                  <a:srgbClr val="FF0000"/>
                </a:solidFill>
                <a:latin typeface="+mj-lt"/>
              </a:rPr>
              <a:t>Min</a:t>
            </a:r>
          </a:p>
        </p:txBody>
      </p:sp>
      <p:sp>
        <p:nvSpPr>
          <p:cNvPr id="5" name="Oval 4">
            <a:extLst>
              <a:ext uri="{FF2B5EF4-FFF2-40B4-BE49-F238E27FC236}">
                <a16:creationId xmlns:a16="http://schemas.microsoft.com/office/drawing/2014/main" id="{32890F98-5C77-AE2F-2CA0-552BFB8813BE}"/>
              </a:ext>
            </a:extLst>
          </p:cNvPr>
          <p:cNvSpPr/>
          <p:nvPr/>
        </p:nvSpPr>
        <p:spPr>
          <a:xfrm>
            <a:off x="3322320" y="2839720"/>
            <a:ext cx="1178560" cy="117856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B</a:t>
            </a:r>
          </a:p>
        </p:txBody>
      </p:sp>
      <p:sp>
        <p:nvSpPr>
          <p:cNvPr id="8" name="Oval 7">
            <a:extLst>
              <a:ext uri="{FF2B5EF4-FFF2-40B4-BE49-F238E27FC236}">
                <a16:creationId xmlns:a16="http://schemas.microsoft.com/office/drawing/2014/main" id="{87EF9C7B-D126-53BF-6943-C3AD0D58CD93}"/>
              </a:ext>
            </a:extLst>
          </p:cNvPr>
          <p:cNvSpPr/>
          <p:nvPr/>
        </p:nvSpPr>
        <p:spPr>
          <a:xfrm>
            <a:off x="8036560" y="2839720"/>
            <a:ext cx="1178560" cy="117856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C</a:t>
            </a:r>
          </a:p>
        </p:txBody>
      </p:sp>
    </p:spTree>
    <p:extLst>
      <p:ext uri="{BB962C8B-B14F-4D97-AF65-F5344CB8AC3E}">
        <p14:creationId xmlns:p14="http://schemas.microsoft.com/office/powerpoint/2010/main" val="3101229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7A2A70-E772-D5CD-074B-EF587B3A5D2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0A61F6-3A2D-36DC-A408-9F383B20B6FC}"/>
              </a:ext>
            </a:extLst>
          </p:cNvPr>
          <p:cNvSpPr>
            <a:spLocks noGrp="1"/>
          </p:cNvSpPr>
          <p:nvPr>
            <p:ph type="sldNum" sz="quarter" idx="12"/>
          </p:nvPr>
        </p:nvSpPr>
        <p:spPr/>
        <p:txBody>
          <a:bodyPr/>
          <a:lstStyle/>
          <a:p>
            <a:fld id="{95DD254F-BADE-4073-9BED-34237F6FA37F}" type="slidenum">
              <a:rPr lang="en-US" smtClean="0"/>
              <a:t>9</a:t>
            </a:fld>
            <a:endParaRPr lang="en-US"/>
          </a:p>
        </p:txBody>
      </p:sp>
      <p:cxnSp>
        <p:nvCxnSpPr>
          <p:cNvPr id="6" name="Straight Connector 5">
            <a:extLst>
              <a:ext uri="{FF2B5EF4-FFF2-40B4-BE49-F238E27FC236}">
                <a16:creationId xmlns:a16="http://schemas.microsoft.com/office/drawing/2014/main" id="{CC0175A0-D9BE-D8DF-84B9-10FB65703AE2}"/>
              </a:ext>
            </a:extLst>
          </p:cNvPr>
          <p:cNvCxnSpPr>
            <a:cxnSpLocks/>
          </p:cNvCxnSpPr>
          <p:nvPr/>
        </p:nvCxnSpPr>
        <p:spPr>
          <a:xfrm>
            <a:off x="563880" y="680720"/>
            <a:ext cx="110642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F1BB936B-2026-D7D1-BF6E-39D3CEEF99AF}"/>
              </a:ext>
            </a:extLst>
          </p:cNvPr>
          <p:cNvSpPr txBox="1"/>
          <p:nvPr/>
        </p:nvSpPr>
        <p:spPr>
          <a:xfrm>
            <a:off x="1086505" y="107012"/>
            <a:ext cx="4023858" cy="523220"/>
          </a:xfrm>
          <a:prstGeom prst="rect">
            <a:avLst/>
          </a:prstGeom>
          <a:noFill/>
        </p:spPr>
        <p:txBody>
          <a:bodyPr wrap="none" rtlCol="0">
            <a:spAutoFit/>
          </a:bodyPr>
          <a:lstStyle/>
          <a:p>
            <a:r>
              <a:rPr lang="en-US" sz="2800">
                <a:latin typeface="Bahnschrift SemiBold Condensed" panose="020B0502040204020203" pitchFamily="34" charset="0"/>
              </a:rPr>
              <a:t>Giới thiệu về thuật toán Minimax</a:t>
            </a:r>
          </a:p>
        </p:txBody>
      </p:sp>
      <p:grpSp>
        <p:nvGrpSpPr>
          <p:cNvPr id="10" name="Graphic 2">
            <a:extLst>
              <a:ext uri="{FF2B5EF4-FFF2-40B4-BE49-F238E27FC236}">
                <a16:creationId xmlns:a16="http://schemas.microsoft.com/office/drawing/2014/main" id="{CDC3077D-336F-2284-B67B-A2F06FCFC508}"/>
              </a:ext>
            </a:extLst>
          </p:cNvPr>
          <p:cNvGrpSpPr/>
          <p:nvPr/>
        </p:nvGrpSpPr>
        <p:grpSpPr>
          <a:xfrm>
            <a:off x="622162" y="136450"/>
            <a:ext cx="464343" cy="464343"/>
            <a:chOff x="5854303" y="615553"/>
            <a:chExt cx="464343" cy="464343"/>
          </a:xfrm>
        </p:grpSpPr>
        <p:sp>
          <p:nvSpPr>
            <p:cNvPr id="11" name="Freeform: Shape 10">
              <a:extLst>
                <a:ext uri="{FF2B5EF4-FFF2-40B4-BE49-F238E27FC236}">
                  <a16:creationId xmlns:a16="http://schemas.microsoft.com/office/drawing/2014/main" id="{0F424B61-9E99-7290-103E-5BCA320227FC}"/>
                </a:ext>
              </a:extLst>
            </p:cNvPr>
            <p:cNvSpPr/>
            <p:nvPr/>
          </p:nvSpPr>
          <p:spPr>
            <a:xfrm>
              <a:off x="5854303" y="615553"/>
              <a:ext cx="464343" cy="464343"/>
            </a:xfrm>
            <a:custGeom>
              <a:avLst/>
              <a:gdLst>
                <a:gd name="connsiteX0" fmla="*/ 464600 w 464343"/>
                <a:gd name="connsiteY0" fmla="*/ 232188 h 464343"/>
                <a:gd name="connsiteX1" fmla="*/ 232428 w 464343"/>
                <a:gd name="connsiteY1" fmla="*/ 464360 h 464343"/>
                <a:gd name="connsiteX2" fmla="*/ 257 w 464343"/>
                <a:gd name="connsiteY2" fmla="*/ 232188 h 464343"/>
                <a:gd name="connsiteX3" fmla="*/ 232428 w 464343"/>
                <a:gd name="connsiteY3" fmla="*/ 17 h 464343"/>
                <a:gd name="connsiteX4" fmla="*/ 464600 w 464343"/>
                <a:gd name="connsiteY4" fmla="*/ 232188 h 46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43" h="464343">
                  <a:moveTo>
                    <a:pt x="464600" y="232188"/>
                  </a:moveTo>
                  <a:cubicBezTo>
                    <a:pt x="464600" y="360347"/>
                    <a:pt x="360587" y="464360"/>
                    <a:pt x="232428" y="464360"/>
                  </a:cubicBezTo>
                  <a:cubicBezTo>
                    <a:pt x="104270" y="464360"/>
                    <a:pt x="257" y="360347"/>
                    <a:pt x="257" y="232188"/>
                  </a:cubicBezTo>
                  <a:cubicBezTo>
                    <a:pt x="257" y="104030"/>
                    <a:pt x="104270" y="17"/>
                    <a:pt x="232428" y="17"/>
                  </a:cubicBezTo>
                  <a:cubicBezTo>
                    <a:pt x="360587" y="17"/>
                    <a:pt x="464600" y="104030"/>
                    <a:pt x="464600" y="232188"/>
                  </a:cubicBezTo>
                  <a:close/>
                </a:path>
              </a:pathLst>
            </a:custGeom>
            <a:solidFill>
              <a:srgbClr val="FEDAA4"/>
            </a:solidFill>
            <a:ln w="19050" cap="rnd">
              <a:solidFill>
                <a:srgbClr val="000000"/>
              </a:solidFill>
              <a:prstDash val="solid"/>
              <a:bevel/>
            </a:ln>
          </p:spPr>
          <p:txBody>
            <a:bodyPr rtlCol="0" anchor="ctr"/>
            <a:lstStyle/>
            <a:p>
              <a:pPr algn="ctr"/>
              <a:r>
                <a:rPr lang="en-US" sz="2000">
                  <a:latin typeface="VNI-Thufap2" pitchFamily="2" charset="0"/>
                </a:rPr>
                <a:t>2.1</a:t>
              </a:r>
            </a:p>
          </p:txBody>
        </p:sp>
        <p:sp>
          <p:nvSpPr>
            <p:cNvPr id="12" name="Freeform: Shape 11">
              <a:extLst>
                <a:ext uri="{FF2B5EF4-FFF2-40B4-BE49-F238E27FC236}">
                  <a16:creationId xmlns:a16="http://schemas.microsoft.com/office/drawing/2014/main" id="{152FD371-74F2-0494-691E-B5ECB4135F16}"/>
                </a:ext>
              </a:extLst>
            </p:cNvPr>
            <p:cNvSpPr/>
            <p:nvPr/>
          </p:nvSpPr>
          <p:spPr>
            <a:xfrm>
              <a:off x="5888925" y="650175"/>
              <a:ext cx="395099" cy="395099"/>
            </a:xfrm>
            <a:custGeom>
              <a:avLst/>
              <a:gdLst>
                <a:gd name="connsiteX0" fmla="*/ 395356 w 395099"/>
                <a:gd name="connsiteY0" fmla="*/ 197566 h 395099"/>
                <a:gd name="connsiteX1" fmla="*/ 197806 w 395099"/>
                <a:gd name="connsiteY1" fmla="*/ 395116 h 395099"/>
                <a:gd name="connsiteX2" fmla="*/ 257 w 395099"/>
                <a:gd name="connsiteY2" fmla="*/ 197566 h 395099"/>
                <a:gd name="connsiteX3" fmla="*/ 197806 w 395099"/>
                <a:gd name="connsiteY3" fmla="*/ 16 h 395099"/>
                <a:gd name="connsiteX4" fmla="*/ 395356 w 395099"/>
                <a:gd name="connsiteY4" fmla="*/ 197566 h 39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99" h="395099">
                  <a:moveTo>
                    <a:pt x="395356" y="197566"/>
                  </a:moveTo>
                  <a:cubicBezTo>
                    <a:pt x="395356" y="306670"/>
                    <a:pt x="306910" y="395116"/>
                    <a:pt x="197806" y="395116"/>
                  </a:cubicBezTo>
                  <a:cubicBezTo>
                    <a:pt x="88703" y="395116"/>
                    <a:pt x="257" y="306670"/>
                    <a:pt x="257" y="197566"/>
                  </a:cubicBezTo>
                  <a:cubicBezTo>
                    <a:pt x="257" y="88463"/>
                    <a:pt x="88703" y="16"/>
                    <a:pt x="197806" y="16"/>
                  </a:cubicBezTo>
                  <a:cubicBezTo>
                    <a:pt x="306910" y="16"/>
                    <a:pt x="395356" y="88463"/>
                    <a:pt x="395356" y="197566"/>
                  </a:cubicBezTo>
                  <a:close/>
                </a:path>
              </a:pathLst>
            </a:custGeom>
            <a:noFill/>
            <a:ln w="19050" cap="rnd">
              <a:solidFill>
                <a:srgbClr val="000000"/>
              </a:solidFill>
              <a:prstDash val="solid"/>
              <a:bevel/>
            </a:ln>
          </p:spPr>
          <p:txBody>
            <a:bodyPr rtlCol="0" anchor="ctr"/>
            <a:lstStyle/>
            <a:p>
              <a:endParaRPr lang="en-US"/>
            </a:p>
          </p:txBody>
        </p:sp>
      </p:grpSp>
      <p:sp>
        <p:nvSpPr>
          <p:cNvPr id="56" name="Oval 55">
            <a:extLst>
              <a:ext uri="{FF2B5EF4-FFF2-40B4-BE49-F238E27FC236}">
                <a16:creationId xmlns:a16="http://schemas.microsoft.com/office/drawing/2014/main" id="{6D03D32E-C204-5C9A-BCAA-55B4A9634F60}"/>
              </a:ext>
            </a:extLst>
          </p:cNvPr>
          <p:cNvSpPr/>
          <p:nvPr/>
        </p:nvSpPr>
        <p:spPr>
          <a:xfrm>
            <a:off x="5506720" y="11558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latin typeface="Bahnschrift Light" panose="020B0502040204020203" pitchFamily="34" charset="0"/>
              </a:rPr>
              <a:t>A</a:t>
            </a:r>
          </a:p>
        </p:txBody>
      </p:sp>
      <p:sp>
        <p:nvSpPr>
          <p:cNvPr id="57" name="Oval 56">
            <a:extLst>
              <a:ext uri="{FF2B5EF4-FFF2-40B4-BE49-F238E27FC236}">
                <a16:creationId xmlns:a16="http://schemas.microsoft.com/office/drawing/2014/main" id="{EDCDE90E-6411-DD6D-53A9-2BAD28974077}"/>
              </a:ext>
            </a:extLst>
          </p:cNvPr>
          <p:cNvSpPr/>
          <p:nvPr/>
        </p:nvSpPr>
        <p:spPr>
          <a:xfrm>
            <a:off x="214376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D=3</a:t>
            </a:r>
          </a:p>
        </p:txBody>
      </p:sp>
      <p:sp>
        <p:nvSpPr>
          <p:cNvPr id="58" name="Oval 57">
            <a:extLst>
              <a:ext uri="{FF2B5EF4-FFF2-40B4-BE49-F238E27FC236}">
                <a16:creationId xmlns:a16="http://schemas.microsoft.com/office/drawing/2014/main" id="{D52B13A4-486A-BD98-12E1-E322D9441627}"/>
              </a:ext>
            </a:extLst>
          </p:cNvPr>
          <p:cNvSpPr/>
          <p:nvPr/>
        </p:nvSpPr>
        <p:spPr>
          <a:xfrm>
            <a:off x="450088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Bahnschrift Light" panose="020B0502040204020203" pitchFamily="34" charset="0"/>
              </a:rPr>
              <a:t>E=5</a:t>
            </a:r>
          </a:p>
        </p:txBody>
      </p:sp>
      <p:sp>
        <p:nvSpPr>
          <p:cNvPr id="62" name="Oval 61">
            <a:extLst>
              <a:ext uri="{FF2B5EF4-FFF2-40B4-BE49-F238E27FC236}">
                <a16:creationId xmlns:a16="http://schemas.microsoft.com/office/drawing/2014/main" id="{10BC1CB8-7B8F-E207-D88C-2BE9573F485F}"/>
              </a:ext>
            </a:extLst>
          </p:cNvPr>
          <p:cNvSpPr/>
          <p:nvPr/>
        </p:nvSpPr>
        <p:spPr>
          <a:xfrm>
            <a:off x="685800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Bahnschrift Light" panose="020B0502040204020203" pitchFamily="34" charset="0"/>
              </a:rPr>
              <a:t>F=0</a:t>
            </a:r>
          </a:p>
        </p:txBody>
      </p:sp>
      <p:sp>
        <p:nvSpPr>
          <p:cNvPr id="63" name="Oval 62">
            <a:extLst>
              <a:ext uri="{FF2B5EF4-FFF2-40B4-BE49-F238E27FC236}">
                <a16:creationId xmlns:a16="http://schemas.microsoft.com/office/drawing/2014/main" id="{9A0B1A8C-A169-8318-CDA5-52BEC4BD88BA}"/>
              </a:ext>
            </a:extLst>
          </p:cNvPr>
          <p:cNvSpPr/>
          <p:nvPr/>
        </p:nvSpPr>
        <p:spPr>
          <a:xfrm>
            <a:off x="9215120" y="4661047"/>
            <a:ext cx="1178560" cy="1178560"/>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G=7</a:t>
            </a:r>
          </a:p>
        </p:txBody>
      </p:sp>
      <p:cxnSp>
        <p:nvCxnSpPr>
          <p:cNvPr id="66" name="Straight Connector 65">
            <a:extLst>
              <a:ext uri="{FF2B5EF4-FFF2-40B4-BE49-F238E27FC236}">
                <a16:creationId xmlns:a16="http://schemas.microsoft.com/office/drawing/2014/main" id="{0E16BAD5-9E1B-592F-B6C8-582F6FEBD6D0}"/>
              </a:ext>
            </a:extLst>
          </p:cNvPr>
          <p:cNvCxnSpPr>
            <a:cxnSpLocks/>
            <a:stCxn id="56" idx="3"/>
          </p:cNvCxnSpPr>
          <p:nvPr/>
        </p:nvCxnSpPr>
        <p:spPr>
          <a:xfrm flipH="1">
            <a:off x="4328284" y="2161811"/>
            <a:ext cx="1351032" cy="85050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D226B58B-94EC-48D2-279B-35FF6FDC5217}"/>
              </a:ext>
            </a:extLst>
          </p:cNvPr>
          <p:cNvCxnSpPr>
            <a:cxnSpLocks/>
          </p:cNvCxnSpPr>
          <p:nvPr/>
        </p:nvCxnSpPr>
        <p:spPr>
          <a:xfrm flipH="1">
            <a:off x="2733040" y="3845684"/>
            <a:ext cx="761876" cy="81536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97057C77-736B-18A8-189F-6F9A0FC6F0D4}"/>
              </a:ext>
            </a:extLst>
          </p:cNvPr>
          <p:cNvCxnSpPr>
            <a:cxnSpLocks/>
          </p:cNvCxnSpPr>
          <p:nvPr/>
        </p:nvCxnSpPr>
        <p:spPr>
          <a:xfrm>
            <a:off x="4328284" y="3845684"/>
            <a:ext cx="761876" cy="81536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B2245A1F-BE82-6437-447A-A7E94112A95A}"/>
              </a:ext>
            </a:extLst>
          </p:cNvPr>
          <p:cNvCxnSpPr>
            <a:cxnSpLocks/>
            <a:stCxn id="56" idx="5"/>
          </p:cNvCxnSpPr>
          <p:nvPr/>
        </p:nvCxnSpPr>
        <p:spPr>
          <a:xfrm>
            <a:off x="6512684" y="2161811"/>
            <a:ext cx="1696472" cy="850505"/>
          </a:xfrm>
          <a:prstGeom prst="line">
            <a:avLst/>
          </a:prstGeom>
          <a:ln w="381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FDF3DCC7-6D29-3C03-BC8D-4DDA622E3EC2}"/>
              </a:ext>
            </a:extLst>
          </p:cNvPr>
          <p:cNvCxnSpPr>
            <a:cxnSpLocks/>
          </p:cNvCxnSpPr>
          <p:nvPr/>
        </p:nvCxnSpPr>
        <p:spPr>
          <a:xfrm flipH="1">
            <a:off x="7447280"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3A6A071F-B3B0-D991-DB6E-DF24AC653CBA}"/>
              </a:ext>
            </a:extLst>
          </p:cNvPr>
          <p:cNvCxnSpPr>
            <a:cxnSpLocks/>
          </p:cNvCxnSpPr>
          <p:nvPr/>
        </p:nvCxnSpPr>
        <p:spPr>
          <a:xfrm>
            <a:off x="9042524" y="3845684"/>
            <a:ext cx="761876" cy="815363"/>
          </a:xfrm>
          <a:prstGeom prst="line">
            <a:avLst/>
          </a:prstGeom>
          <a:ln w="38100"/>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CC3324AD-1568-045F-D0EA-9E9C5D64DD8A}"/>
              </a:ext>
            </a:extLst>
          </p:cNvPr>
          <p:cNvSpPr txBox="1"/>
          <p:nvPr/>
        </p:nvSpPr>
        <p:spPr>
          <a:xfrm>
            <a:off x="4426663" y="1421962"/>
            <a:ext cx="981679" cy="646331"/>
          </a:xfrm>
          <a:prstGeom prst="rect">
            <a:avLst/>
          </a:prstGeom>
          <a:noFill/>
        </p:spPr>
        <p:txBody>
          <a:bodyPr wrap="none" rtlCol="0">
            <a:spAutoFit/>
          </a:bodyPr>
          <a:lstStyle/>
          <a:p>
            <a:r>
              <a:rPr lang="en-US" sz="3600">
                <a:solidFill>
                  <a:srgbClr val="FF0000"/>
                </a:solidFill>
                <a:latin typeface="+mj-lt"/>
              </a:rPr>
              <a:t>Max</a:t>
            </a:r>
          </a:p>
        </p:txBody>
      </p:sp>
      <p:sp>
        <p:nvSpPr>
          <p:cNvPr id="89" name="TextBox 88">
            <a:extLst>
              <a:ext uri="{FF2B5EF4-FFF2-40B4-BE49-F238E27FC236}">
                <a16:creationId xmlns:a16="http://schemas.microsoft.com/office/drawing/2014/main" id="{C8F70844-82DE-25ED-929D-C09083842F3A}"/>
              </a:ext>
            </a:extLst>
          </p:cNvPr>
          <p:cNvSpPr txBox="1"/>
          <p:nvPr/>
        </p:nvSpPr>
        <p:spPr>
          <a:xfrm>
            <a:off x="2242200" y="3105834"/>
            <a:ext cx="917239" cy="646331"/>
          </a:xfrm>
          <a:prstGeom prst="rect">
            <a:avLst/>
          </a:prstGeom>
          <a:noFill/>
        </p:spPr>
        <p:txBody>
          <a:bodyPr wrap="none" rtlCol="0">
            <a:spAutoFit/>
          </a:bodyPr>
          <a:lstStyle/>
          <a:p>
            <a:r>
              <a:rPr lang="en-US" sz="3600">
                <a:solidFill>
                  <a:srgbClr val="FF0000"/>
                </a:solidFill>
                <a:latin typeface="+mj-lt"/>
              </a:rPr>
              <a:t>Min</a:t>
            </a:r>
          </a:p>
        </p:txBody>
      </p:sp>
      <p:sp>
        <p:nvSpPr>
          <p:cNvPr id="5" name="Oval 4">
            <a:extLst>
              <a:ext uri="{FF2B5EF4-FFF2-40B4-BE49-F238E27FC236}">
                <a16:creationId xmlns:a16="http://schemas.microsoft.com/office/drawing/2014/main" id="{F5148A76-8EA5-A6FF-1120-CA52EC828857}"/>
              </a:ext>
            </a:extLst>
          </p:cNvPr>
          <p:cNvSpPr/>
          <p:nvPr/>
        </p:nvSpPr>
        <p:spPr>
          <a:xfrm>
            <a:off x="3322320" y="2839720"/>
            <a:ext cx="1178560" cy="117856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B</a:t>
            </a:r>
          </a:p>
        </p:txBody>
      </p:sp>
      <p:sp>
        <p:nvSpPr>
          <p:cNvPr id="8" name="Oval 7">
            <a:extLst>
              <a:ext uri="{FF2B5EF4-FFF2-40B4-BE49-F238E27FC236}">
                <a16:creationId xmlns:a16="http://schemas.microsoft.com/office/drawing/2014/main" id="{FC0BAFF3-A386-25C9-861B-C3799DBB02F9}"/>
              </a:ext>
            </a:extLst>
          </p:cNvPr>
          <p:cNvSpPr/>
          <p:nvPr/>
        </p:nvSpPr>
        <p:spPr>
          <a:xfrm>
            <a:off x="8036560" y="2839720"/>
            <a:ext cx="1178560" cy="117856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Light" panose="020B0502040204020203" pitchFamily="34" charset="0"/>
              </a:rPr>
              <a:t>C</a:t>
            </a:r>
          </a:p>
        </p:txBody>
      </p:sp>
    </p:spTree>
    <p:extLst>
      <p:ext uri="{BB962C8B-B14F-4D97-AF65-F5344CB8AC3E}">
        <p14:creationId xmlns:p14="http://schemas.microsoft.com/office/powerpoint/2010/main" val="3212133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TotalTime>
  <Words>1832</Words>
  <Application>Microsoft Office PowerPoint</Application>
  <PresentationFormat>Widescreen</PresentationFormat>
  <Paragraphs>404</Paragraphs>
  <Slides>33</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Bahnschrift Light</vt:lpstr>
      <vt:lpstr>Bahnschrift SemiBold</vt:lpstr>
      <vt:lpstr>Bahnschrift SemiBold Condensed</vt:lpstr>
      <vt:lpstr>Calibri</vt:lpstr>
      <vt:lpstr>Calibri Light</vt:lpstr>
      <vt:lpstr>Comic Sans MS</vt:lpstr>
      <vt:lpstr>Google Sans</vt:lpstr>
      <vt:lpstr>VNI-Thufap2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Huynh Duc</dc:creator>
  <cp:lastModifiedBy>Huynh Duc</cp:lastModifiedBy>
  <cp:revision>144</cp:revision>
  <dcterms:created xsi:type="dcterms:W3CDTF">2024-11-22T07:55:32Z</dcterms:created>
  <dcterms:modified xsi:type="dcterms:W3CDTF">2024-11-26T06:41:03Z</dcterms:modified>
</cp:coreProperties>
</file>