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and better usage of the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commands on </a:t>
            </a:r>
            <a:r>
              <a:rPr lang="en-US" smtClean="0"/>
              <a:t>today’s post </a:t>
            </a:r>
            <a:r>
              <a:rPr lang="en-US" dirty="0" smtClean="0"/>
              <a:t>and save </a:t>
            </a:r>
            <a:r>
              <a:rPr lang="en-US" smtClean="0"/>
              <a:t>the console 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| (pipe) takes the output from the command on the left, and "pipes" it to the command on the right</a:t>
            </a:r>
          </a:p>
          <a:p>
            <a:r>
              <a:rPr lang="en-US" dirty="0"/>
              <a:t> The &lt;  will take and send the input from the  </a:t>
            </a:r>
            <a:r>
              <a:rPr lang="en-US" dirty="0" smtClean="0"/>
              <a:t>file </a:t>
            </a:r>
            <a:r>
              <a:rPr lang="en-US" dirty="0"/>
              <a:t>on the right to the program on the left</a:t>
            </a:r>
            <a:r>
              <a:rPr lang="en-US" dirty="0" smtClean="0"/>
              <a:t>. (I don’t use this</a:t>
            </a:r>
          </a:p>
          <a:p>
            <a:r>
              <a:rPr lang="en-US" dirty="0"/>
              <a:t> The &gt;  takes the output of the command on the left, then writes it to the </a:t>
            </a:r>
            <a:r>
              <a:rPr lang="en-US" dirty="0" smtClean="0"/>
              <a:t> command on </a:t>
            </a:r>
            <a:r>
              <a:rPr lang="en-US" dirty="0"/>
              <a:t>the right</a:t>
            </a:r>
            <a:r>
              <a:rPr lang="en-US" dirty="0" smtClean="0"/>
              <a:t>.</a:t>
            </a:r>
          </a:p>
          <a:p>
            <a:r>
              <a:rPr lang="en-US" dirty="0"/>
              <a:t> The &gt;&gt;  takes the output of the command on the left, then appends  it to the  </a:t>
            </a:r>
            <a:r>
              <a:rPr lang="en-US" dirty="0" smtClean="0"/>
              <a:t>command </a:t>
            </a:r>
            <a:r>
              <a:rPr lang="en-US" dirty="0"/>
              <a:t>on the right.</a:t>
            </a:r>
          </a:p>
        </p:txBody>
      </p:sp>
    </p:spTree>
    <p:extLst>
      <p:ext uri="{BB962C8B-B14F-4D97-AF65-F5344CB8AC3E}">
        <p14:creationId xmlns:p14="http://schemas.microsoft.com/office/powerpoint/2010/main" val="292523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 |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Output of command to another command</a:t>
            </a:r>
            <a:endParaRPr lang="en-US" dirty="0"/>
          </a:p>
        </p:txBody>
      </p:sp>
      <p:pic>
        <p:nvPicPr>
          <p:cNvPr id="4" name="Content Placeholder 3" descr="Screen Shot 2013-01-15 at 2.25.52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5" b="50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287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&gt; Pass and Write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Takes output of command and write to file on the right.</a:t>
            </a:r>
            <a:endParaRPr lang="en-US" dirty="0"/>
          </a:p>
        </p:txBody>
      </p:sp>
      <p:pic>
        <p:nvPicPr>
          <p:cNvPr id="5" name="Picture Placeholder 4" descr="Screen Shot 2013-01-15 at 2.31.06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5" b="50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090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&gt;&gt; Pass and Append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 command and add to bottom of existing file.</a:t>
            </a:r>
            <a:endParaRPr lang="en-US" dirty="0"/>
          </a:p>
        </p:txBody>
      </p:sp>
      <p:pic>
        <p:nvPicPr>
          <p:cNvPr id="5" name="Picture Placeholder 4" descr="Screen Shot 2013-01-15 at 2.43.22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5" b="50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339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Wildcards 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Matching strings with *</a:t>
            </a:r>
            <a:endParaRPr lang="en-US" dirty="0"/>
          </a:p>
        </p:txBody>
      </p:sp>
      <p:pic>
        <p:nvPicPr>
          <p:cNvPr id="5" name="Picture Placeholder 4" descr="Screen Shot 2013-01-15 at 2.45.57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7" b="92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3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find anything!</a:t>
            </a:r>
            <a:endParaRPr lang="en-US" dirty="0"/>
          </a:p>
        </p:txBody>
      </p:sp>
      <p:pic>
        <p:nvPicPr>
          <p:cNvPr id="5" name="Picture Placeholder 4" descr="Screen Shot 2013-01-15 at 2.50.21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" b="6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883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more with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Looking Inside Files (</a:t>
            </a:r>
            <a:r>
              <a:rPr lang="en-US" dirty="0" err="1"/>
              <a:t>grep</a:t>
            </a:r>
            <a:r>
              <a:rPr lang="en-US" dirty="0"/>
              <a:t>, select-string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Comand</a:t>
            </a:r>
            <a:r>
              <a:rPr lang="en-US" dirty="0" smtClean="0"/>
              <a:t> + string + type</a:t>
            </a:r>
            <a:endParaRPr lang="en-US" dirty="0"/>
          </a:p>
        </p:txBody>
      </p:sp>
      <p:pic>
        <p:nvPicPr>
          <p:cNvPr id="5" name="Picture Placeholder 4" descr="Screen Shot 2013-01-15 at 2.54.48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" b="6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998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Need help, </a:t>
            </a:r>
            <a:r>
              <a:rPr lang="en-US" dirty="0" smtClean="0"/>
              <a:t>ask </a:t>
            </a:r>
            <a:r>
              <a:rPr lang="en-US" dirty="0" smtClean="0"/>
              <a:t>a man!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 joke! Type man for manual.</a:t>
            </a:r>
            <a:endParaRPr lang="en-US" dirty="0"/>
          </a:p>
        </p:txBody>
      </p:sp>
      <p:pic>
        <p:nvPicPr>
          <p:cNvPr id="5" name="Picture Placeholder 4" descr="Screen Shot 2013-01-15 at 2.57.15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" b="6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661688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630</TotalTime>
  <Words>215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SKlightblue</vt:lpstr>
      <vt:lpstr>Command Line Part II</vt:lpstr>
      <vt:lpstr>Pipes and Redirection</vt:lpstr>
      <vt:lpstr>Pipe | </vt:lpstr>
      <vt:lpstr>&gt; Pass and Write</vt:lpstr>
      <vt:lpstr>&gt;&gt; Pass and Append</vt:lpstr>
      <vt:lpstr>Wildcards *</vt:lpstr>
      <vt:lpstr>Finding Files</vt:lpstr>
      <vt:lpstr>Finding more with grep</vt:lpstr>
      <vt:lpstr>Need help, ask a man! </vt:lpstr>
      <vt:lpstr>Assignment 2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Part II</dc:title>
  <dc:creator>School of Journalism</dc:creator>
  <cp:lastModifiedBy>School of Journalism</cp:lastModifiedBy>
  <cp:revision>15</cp:revision>
  <dcterms:created xsi:type="dcterms:W3CDTF">2013-01-15T19:03:59Z</dcterms:created>
  <dcterms:modified xsi:type="dcterms:W3CDTF">2013-10-02T19:09:16Z</dcterms:modified>
</cp:coreProperties>
</file>