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Python Beautiful Soup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8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2-26 at 12.12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5710"/>
            <a:ext cx="9144000" cy="40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2-26 at 12.13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759"/>
            <a:ext cx="9144000" cy="59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5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Beautiful Soup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2-25 at 11.5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466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3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4-02-26 at 12.03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423"/>
            <a:ext cx="9144000" cy="27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2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The Data in the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soup.find</a:t>
            </a:r>
            <a:r>
              <a:rPr lang="en-US" dirty="0" smtClean="0"/>
              <a:t>(‘tag’)</a:t>
            </a:r>
          </a:p>
          <a:p>
            <a:r>
              <a:rPr lang="en-US" dirty="0" err="1" smtClean="0"/>
              <a:t>soup.find_all</a:t>
            </a:r>
            <a:r>
              <a:rPr lang="en-US" dirty="0" smtClean="0"/>
              <a:t>(‘tag’)</a:t>
            </a:r>
          </a:p>
          <a:p>
            <a:r>
              <a:rPr lang="en-US" dirty="0" err="1" smtClean="0"/>
              <a:t>soup.find</a:t>
            </a:r>
            <a:r>
              <a:rPr lang="en-US" dirty="0" smtClean="0"/>
              <a:t>(‘tag’, {‘element’ : ‘name’})</a:t>
            </a:r>
          </a:p>
        </p:txBody>
      </p:sp>
      <p:pic>
        <p:nvPicPr>
          <p:cNvPr id="4" name="Picture 3" descr="Screen Shot 2014-02-26 at 12.05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234"/>
            <a:ext cx="81915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3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link.get</a:t>
            </a:r>
            <a:r>
              <a:rPr lang="en-US" dirty="0" smtClean="0"/>
              <a:t>(‘attribute’)</a:t>
            </a:r>
            <a:endParaRPr lang="en-US" dirty="0"/>
          </a:p>
        </p:txBody>
      </p:sp>
      <p:pic>
        <p:nvPicPr>
          <p:cNvPr id="4" name="Picture 3" descr="Screen Shot 2014-02-26 at 12.08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3" y="2259012"/>
            <a:ext cx="5359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.text</a:t>
            </a:r>
          </a:p>
          <a:p>
            <a:r>
              <a:rPr lang="en-US" dirty="0" smtClean="0"/>
              <a:t>.strip()</a:t>
            </a:r>
            <a:endParaRPr lang="en-US" dirty="0"/>
          </a:p>
        </p:txBody>
      </p:sp>
      <p:pic>
        <p:nvPicPr>
          <p:cNvPr id="4" name="Picture 3" descr="Screen Shot 2014-02-26 at 12.10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462"/>
            <a:ext cx="6985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into </a:t>
            </a:r>
            <a:r>
              <a:rPr lang="en-US" dirty="0" err="1" smtClean="0"/>
              <a:t>manage.py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Folder Structure</a:t>
            </a:r>
          </a:p>
          <a:p>
            <a:r>
              <a:rPr lang="en-US" dirty="0" smtClean="0"/>
              <a:t>Step 2: Import commands</a:t>
            </a:r>
          </a:p>
          <a:p>
            <a:r>
              <a:rPr lang="en-US" dirty="0" smtClean="0"/>
              <a:t>Step 3: Format Script</a:t>
            </a:r>
          </a:p>
          <a:p>
            <a:r>
              <a:rPr lang="en-US" dirty="0" smtClean="0"/>
              <a:t>Step 4: run script from </a:t>
            </a:r>
            <a:r>
              <a:rPr lang="en-US" dirty="0" err="1" smtClean="0"/>
              <a:t>manage.py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8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Folder Structure (App—management—commands—script)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4-02-26 at 12.13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33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3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2-26 at 12.11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753"/>
            <a:ext cx="77851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50603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20</TotalTime>
  <Words>107</Words>
  <Application>Microsoft Macintosh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SKlightblue</vt:lpstr>
      <vt:lpstr>Screen Scraping</vt:lpstr>
      <vt:lpstr>Install the Beautiful Soup Library</vt:lpstr>
      <vt:lpstr>Simple Script</vt:lpstr>
      <vt:lpstr>Finding The Data in the Document</vt:lpstr>
      <vt:lpstr>Getting Data from links</vt:lpstr>
      <vt:lpstr>Getting data in tag</vt:lpstr>
      <vt:lpstr>Integrate into manage.py</vt:lpstr>
      <vt:lpstr>Folder Structure (App—management—commands—script)</vt:lpstr>
      <vt:lpstr>Imports</vt:lpstr>
      <vt:lpstr>Formating</vt:lpstr>
      <vt:lpstr>Formating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Scraping</dc:title>
  <dc:creator>School of Journalism</dc:creator>
  <cp:lastModifiedBy>School of Journalism</cp:lastModifiedBy>
  <cp:revision>10</cp:revision>
  <dcterms:created xsi:type="dcterms:W3CDTF">2014-02-26T04:55:32Z</dcterms:created>
  <dcterms:modified xsi:type="dcterms:W3CDTF">2014-02-26T05:16:13Z</dcterms:modified>
</cp:coreProperties>
</file>