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1560-1C4B-A84B-8438-023CE93353BD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8731AFF-CB88-0645-A1BD-13D6E094C60E}" type="datetime1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1831-7B03-7D4E-B245-B6A3042D72EF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CBC44ED-2A38-B849-B20A-03589038634A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E2BC6FBD-90E5-9241-A558-17FDDD6F8430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B00C-9B6A-224B-AF27-B771DFA2C61E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3D95-23E6-8642-B23D-86CE1A679C24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68F3-65EF-134B-ABA5-2E67B9B89714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116-9669-9A45-84C3-501B5CFB5378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45B-BCB3-4B4E-93CB-4DE177670E18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BD19DE2-E443-DF4E-BB9B-56FF0D017DCD}" type="datetime1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339E91-2CEC-3A46-ACCC-F18D3FA00A8B}" type="datetime1">
              <a:rPr lang="en-US" smtClean="0"/>
              <a:t>3/26/14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4DF-36D9-D945-8115-6FCC83E6E519}" type="datetime1">
              <a:rPr lang="en-US" smtClean="0"/>
              <a:t>3/26/14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F1E0-615A-FF4D-97A1-2D8D2F3EEE73}" type="datetime1">
              <a:rPr lang="en-US" smtClean="0"/>
              <a:t>3/26/14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129EFF1-F4F8-2C48-A09F-214A75ADDD65}" type="datetime1">
              <a:rPr lang="en-US" smtClean="0"/>
              <a:t>3/26/14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br>
              <a:rPr lang="en-US" dirty="0" smtClean="0"/>
            </a:br>
            <a:r>
              <a:rPr lang="en-US" dirty="0" smtClean="0"/>
              <a:t>Second level</a:t>
            </a:r>
            <a:br>
              <a:rPr lang="en-US" dirty="0" smtClean="0"/>
            </a:br>
            <a:r>
              <a:rPr lang="en-US" dirty="0" smtClean="0"/>
              <a:t>Third level</a:t>
            </a:r>
            <a:br>
              <a:rPr lang="en-US" dirty="0" smtClean="0"/>
            </a:br>
            <a:r>
              <a:rPr lang="en-US" dirty="0" smtClean="0"/>
              <a:t>Fourth level</a:t>
            </a:r>
            <a:br>
              <a:rPr lang="en-US" dirty="0" smtClean="0"/>
            </a:br>
            <a:r>
              <a:rPr lang="en-US" dirty="0" smtClean="0"/>
              <a:t>Fifth level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82B7CA2-33B1-CE46-B78A-03C0DED70615}" type="datetime1">
              <a:rPr lang="en-US" smtClean="0"/>
              <a:t>3/26/14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EBFA51-C008-0647-85F1-398B174C14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Django</a:t>
            </a:r>
            <a:r>
              <a:rPr lang="en-US" dirty="0" smtClean="0"/>
              <a:t> Form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ModelForm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3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steps to setup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Edit </a:t>
            </a:r>
            <a:r>
              <a:rPr lang="en-US" dirty="0" err="1" smtClean="0"/>
              <a:t>forms.py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 smtClean="0"/>
              <a:t>urls.py</a:t>
            </a:r>
            <a:r>
              <a:rPr lang="en-US" dirty="0" smtClean="0"/>
              <a:t> (same as previous example)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</a:t>
            </a:r>
            <a:r>
              <a:rPr lang="en-US" dirty="0" err="1"/>
              <a:t>views.py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to </a:t>
            </a:r>
            <a:r>
              <a:rPr lang="en-US" dirty="0" smtClean="0"/>
              <a:t>template (same as previous example)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26 at 11.23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567"/>
            <a:ext cx="9144000" cy="48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1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urls.py</a:t>
            </a:r>
            <a:r>
              <a:rPr lang="en-US" dirty="0" smtClean="0"/>
              <a:t> (same as previous)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3-26 at 11.4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8013"/>
            <a:ext cx="9144000" cy="30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26 at 11.26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8403"/>
            <a:ext cx="9144000" cy="42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template (same as previous)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26 at 8.56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0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form at /</a:t>
            </a:r>
            <a:r>
              <a:rPr lang="en-US" dirty="0" err="1" smtClean="0"/>
              <a:t>newcourse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9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of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customize the HTML in the template file for the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3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form objects </a:t>
            </a:r>
            <a:r>
              <a:rPr lang="en-US" dirty="0" smtClean="0"/>
              <a:t>for use </a:t>
            </a:r>
            <a:r>
              <a:rPr lang="en-US" dirty="0"/>
              <a:t>inside templates for common tasks such as data validation and HTML generation.</a:t>
            </a:r>
          </a:p>
        </p:txBody>
      </p:sp>
    </p:spTree>
    <p:extLst>
      <p:ext uri="{BB962C8B-B14F-4D97-AF65-F5344CB8AC3E}">
        <p14:creationId xmlns:p14="http://schemas.microsoft.com/office/powerpoint/2010/main" val="103742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 smtClean="0"/>
              <a:t>forms.py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urls.py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views.py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to template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3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roster/</a:t>
            </a:r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forms.py</a:t>
            </a:r>
            <a:r>
              <a:rPr lang="en-US" dirty="0" smtClean="0"/>
              <a:t> in your app folder</a:t>
            </a:r>
            <a:endParaRPr lang="en-US" dirty="0"/>
          </a:p>
        </p:txBody>
      </p:sp>
      <p:pic>
        <p:nvPicPr>
          <p:cNvPr id="4" name="Picture 3" descr="Screen Shot 2014-03-26 at 8.48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001"/>
            <a:ext cx="9144000" cy="248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5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urls.py</a:t>
            </a:r>
            <a:r>
              <a:rPr lang="en-US" dirty="0" smtClean="0"/>
              <a:t> to include post/get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last line</a:t>
            </a:r>
            <a:endParaRPr lang="en-US" dirty="0"/>
          </a:p>
        </p:txBody>
      </p:sp>
      <p:pic>
        <p:nvPicPr>
          <p:cNvPr id="6" name="Picture 5" descr="Screen Shot 2014-03-26 at 11.4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5629"/>
            <a:ext cx="9144000" cy="307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</a:t>
            </a:r>
            <a:r>
              <a:rPr lang="en-US" dirty="0" err="1" smtClean="0"/>
              <a:t>views.py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4-03-26 at 8.4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524"/>
            <a:ext cx="9144000" cy="34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4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form code to </a:t>
            </a:r>
            <a:r>
              <a:rPr lang="en-US" dirty="0" err="1" smtClean="0"/>
              <a:t>template.py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4-03-26 at 8.56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562"/>
            <a:ext cx="9144000" cy="16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2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form at /</a:t>
            </a:r>
            <a:r>
              <a:rPr lang="en-US" dirty="0" err="1" smtClean="0"/>
              <a:t>newcourse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Forms (A different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previous but it is tied to the model and best used when saving data in </a:t>
            </a:r>
            <a:r>
              <a:rPr lang="en-US" dirty="0" err="1" smtClean="0"/>
              <a:t>Django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0292"/>
      </p:ext>
    </p:extLst>
  </p:cSld>
  <p:clrMapOvr>
    <a:masterClrMapping/>
  </p:clrMapOvr>
</p:sld>
</file>

<file path=ppt/theme/theme1.xml><?xml version="1.0" encoding="utf-8"?>
<a:theme xmlns:a="http://schemas.openxmlformats.org/drawingml/2006/main" name="SKlightblue">
  <a:themeElements>
    <a:clrScheme name="UNC Blue">
      <a:dk1>
        <a:sysClr val="windowText" lastClr="000000"/>
      </a:dk1>
      <a:lt1>
        <a:sysClr val="window" lastClr="FFFFFF"/>
      </a:lt1>
      <a:dk2>
        <a:srgbClr val="004080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0080FF"/>
      </a:hlink>
      <a:folHlink>
        <a:srgbClr val="3EBBF0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SKlightblue.thmx</Template>
  <TotalTime>178</TotalTime>
  <Words>161</Words>
  <Application>Microsoft Macintosh PowerPoint</Application>
  <PresentationFormat>On-screen Show (4:3)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SKlightblue</vt:lpstr>
      <vt:lpstr>Django Forms</vt:lpstr>
      <vt:lpstr>Standard Form</vt:lpstr>
      <vt:lpstr>4 Steps</vt:lpstr>
      <vt:lpstr>roster/forms.py</vt:lpstr>
      <vt:lpstr>Update urls.py to include post/get url</vt:lpstr>
      <vt:lpstr>add to views.py</vt:lpstr>
      <vt:lpstr>add form code to template.py</vt:lpstr>
      <vt:lpstr>test form at /newcourse</vt:lpstr>
      <vt:lpstr>Model Forms (A different way)</vt:lpstr>
      <vt:lpstr>Same steps to setup</vt:lpstr>
      <vt:lpstr>Edit Form</vt:lpstr>
      <vt:lpstr>Edit urls.py (same as previous)</vt:lpstr>
      <vt:lpstr>Edit views.py</vt:lpstr>
      <vt:lpstr>Edit template (same as previous)</vt:lpstr>
      <vt:lpstr>test form at /newcourse</vt:lpstr>
      <vt:lpstr>Customization of Form</vt:lpstr>
    </vt:vector>
  </TitlesOfParts>
  <Company>UNC-Chapel 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Forms</dc:title>
  <dc:creator>School of Journalism</dc:creator>
  <cp:lastModifiedBy>School of Journalism</cp:lastModifiedBy>
  <cp:revision>7</cp:revision>
  <dcterms:created xsi:type="dcterms:W3CDTF">2014-03-26T12:44:14Z</dcterms:created>
  <dcterms:modified xsi:type="dcterms:W3CDTF">2014-03-26T15:42:39Z</dcterms:modified>
</cp:coreProperties>
</file>