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E7589-C59F-FF46-8FBF-FAF974C06CC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9108-EE93-AC43-A2F0-00C286A5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79" y="1300077"/>
            <a:ext cx="7772400" cy="1470025"/>
          </a:xfrm>
        </p:spPr>
        <p:txBody>
          <a:bodyPr/>
          <a:lstStyle>
            <a:lvl1pPr algn="l"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79" y="27883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7933C"/>
                </a:solidFill>
              </a:defRPr>
            </a:lvl1pPr>
          </a:lstStyle>
          <a:p>
            <a:r>
              <a:rPr lang="en-US" dirty="0" err="1" smtClean="0"/>
              <a:t>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42" y="1270503"/>
            <a:ext cx="43056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209" y="1270503"/>
            <a:ext cx="44857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66" y="1215232"/>
            <a:ext cx="43699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66" y="2014814"/>
            <a:ext cx="4369922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3971"/>
            <a:ext cx="43959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4814"/>
            <a:ext cx="4395933" cy="41113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24" y="1269944"/>
            <a:ext cx="8902806" cy="485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C0BA-EDF4-C14E-BDB7-78028276B04E}" type="datetimeFigureOut">
              <a:rPr lang="en-US" smtClean="0"/>
              <a:t>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4F40-4134-534E-9EB3-A7CEA3E6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static/css/bootstrap.cs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eventking.com/clients/data_students_withimage.j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Templates and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url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98" y="4087898"/>
            <a:ext cx="2770102" cy="27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8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clean up after yourself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rmdir</a:t>
            </a:r>
            <a:r>
              <a:rPr lang="en-US" dirty="0" smtClean="0"/>
              <a:t> bootstrap</a:t>
            </a:r>
          </a:p>
          <a:p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bootstrap.zip</a:t>
            </a:r>
            <a:endParaRPr lang="en-US" dirty="0"/>
          </a:p>
        </p:txBody>
      </p:sp>
      <p:pic>
        <p:nvPicPr>
          <p:cNvPr id="4" name="Picture 3" descr="Screen Shot 2013-02-16 at 8.4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3595"/>
            <a:ext cx="9144000" cy="37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3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8.4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660"/>
            <a:ext cx="9144000" cy="43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7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Static Server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production, you would serve static files with Apache or a CDN which would be faster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is a </a:t>
            </a:r>
            <a:r>
              <a:rPr lang="en-US" dirty="0" err="1" smtClean="0"/>
              <a:t>dyamic</a:t>
            </a:r>
            <a:r>
              <a:rPr lang="en-US" dirty="0" smtClean="0"/>
              <a:t> server so it is slower but will work in our case</a:t>
            </a:r>
          </a:p>
          <a:p>
            <a:r>
              <a:rPr lang="en-US" dirty="0">
                <a:hlinkClick r:id="rId2"/>
              </a:rPr>
              <a:t>http://localhost:8000/static/css/</a:t>
            </a:r>
            <a:r>
              <a:rPr lang="en-US" dirty="0" smtClean="0">
                <a:hlinkClick r:id="rId2"/>
              </a:rPr>
              <a:t>bootstrap.css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notice the /static/ comes from the </a:t>
            </a:r>
            <a:r>
              <a:rPr lang="en-US" dirty="0" err="1" smtClean="0"/>
              <a:t>settings.py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Static Files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when you need to get all of your static files in one place to put them on a server: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2-16 at 8.58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4" y="2245150"/>
            <a:ext cx="9144000" cy="3744405"/>
          </a:xfrm>
          <a:prstGeom prst="rect">
            <a:avLst/>
          </a:prstGeom>
        </p:spPr>
      </p:pic>
      <p:pic>
        <p:nvPicPr>
          <p:cNvPr id="5" name="Picture 4" descr="Screen Shot 2013-02-16 at 8.59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87" y="4486717"/>
            <a:ext cx="5594742" cy="23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bootstrap to </a:t>
            </a:r>
            <a:r>
              <a:rPr lang="en-US" dirty="0" err="1" smtClean="0"/>
              <a:t>base.html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2-16 at 9.2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45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home.html</a:t>
            </a:r>
            <a:r>
              <a:rPr lang="en-US" dirty="0" smtClean="0"/>
              <a:t> links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0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0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three files when editing making a new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8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three files when editing making a new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urls.py</a:t>
            </a:r>
            <a:endParaRPr lang="en-US" dirty="0" smtClean="0"/>
          </a:p>
          <a:p>
            <a:r>
              <a:rPr lang="en-US" dirty="0" err="1" smtClean="0"/>
              <a:t>views.py</a:t>
            </a:r>
            <a:endParaRPr lang="en-US" dirty="0" smtClean="0"/>
          </a:p>
          <a:p>
            <a:r>
              <a:rPr lang="en-US" dirty="0" err="1" smtClean="0"/>
              <a:t>template_name.html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5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urls.py</a:t>
            </a:r>
            <a:r>
              <a:rPr lang="en-US" dirty="0" smtClean="0"/>
              <a:t> (setup new view)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4-02-16 at 10.5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826"/>
            <a:ext cx="9144000" cy="33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list of each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</a:t>
            </a:r>
            <a:r>
              <a:rPr lang="en-US" dirty="0" err="1" smtClean="0"/>
              <a:t>course.html</a:t>
            </a:r>
            <a:r>
              <a:rPr lang="en-US" dirty="0" smtClean="0"/>
              <a:t> and rename </a:t>
            </a:r>
            <a:r>
              <a:rPr lang="en-US" dirty="0" err="1" smtClean="0"/>
              <a:t>course_list.html</a:t>
            </a:r>
            <a:endParaRPr lang="en-US" dirty="0" smtClean="0"/>
          </a:p>
          <a:p>
            <a:r>
              <a:rPr lang="en-US" dirty="0" smtClean="0"/>
              <a:t>duplicate </a:t>
            </a:r>
            <a:r>
              <a:rPr lang="en-US" dirty="0" err="1" smtClean="0"/>
              <a:t>student.html</a:t>
            </a:r>
            <a:r>
              <a:rPr lang="en-US" dirty="0" smtClean="0"/>
              <a:t> and rename </a:t>
            </a:r>
            <a:r>
              <a:rPr lang="en-US" dirty="0" err="1" smtClean="0"/>
              <a:t>student_list.html</a:t>
            </a:r>
            <a:endParaRPr lang="en-US" dirty="0" smtClean="0"/>
          </a:p>
          <a:p>
            <a:r>
              <a:rPr lang="en-US" dirty="0" smtClean="0"/>
              <a:t>Create new view for listing</a:t>
            </a:r>
            <a:endParaRPr lang="en-US" dirty="0"/>
          </a:p>
        </p:txBody>
      </p:sp>
      <p:pic>
        <p:nvPicPr>
          <p:cNvPr id="4" name="Picture 3" descr="Screen Shot 2013-02-16 at 9.1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3778"/>
            <a:ext cx="914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on Lost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had a view of student and course that gave you a random student record rather than one based on the URL</a:t>
            </a:r>
          </a:p>
          <a:p>
            <a:r>
              <a:rPr lang="en-US" dirty="0" smtClean="0"/>
              <a:t>You should have found a way to fix this before today.</a:t>
            </a:r>
          </a:p>
          <a:p>
            <a:r>
              <a:rPr lang="en-US" dirty="0" smtClean="0"/>
              <a:t>Let me show you how.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2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5000 names?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Pagination. I just searched “</a:t>
            </a:r>
            <a:r>
              <a:rPr lang="en-US" dirty="0" err="1" smtClean="0"/>
              <a:t>django</a:t>
            </a:r>
            <a:r>
              <a:rPr lang="en-US" dirty="0" smtClean="0"/>
              <a:t> pagination”</a:t>
            </a:r>
          </a:p>
          <a:p>
            <a:r>
              <a:rPr lang="en-US" dirty="0" smtClean="0"/>
              <a:t>And got this answer</a:t>
            </a:r>
            <a:r>
              <a:rPr lang="en-US" dirty="0"/>
              <a:t>. https://</a:t>
            </a:r>
            <a:r>
              <a:rPr lang="en-US" dirty="0" err="1"/>
              <a:t>docs.djangoproject.com</a:t>
            </a:r>
            <a:r>
              <a:rPr lang="en-US" dirty="0"/>
              <a:t>/en/</a:t>
            </a:r>
            <a:r>
              <a:rPr lang="en-US" dirty="0" err="1"/>
              <a:t>dev</a:t>
            </a:r>
            <a:r>
              <a:rPr lang="en-US" dirty="0"/>
              <a:t>/topics/pagination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 smtClean="0"/>
              <a:t>Had to change the model names and make sure everything was imported but it worked pretty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16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800"/>
            <a:ext cx="9144000" cy="3487560"/>
          </a:xfrm>
          <a:prstGeom prst="rect">
            <a:avLst/>
          </a:prstGeom>
        </p:spPr>
      </p:pic>
      <p:pic>
        <p:nvPicPr>
          <p:cNvPr id="6" name="Picture 5" descr="Screen Shot 2013-02-16 at 9.18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883"/>
            <a:ext cx="9144000" cy="12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8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1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944"/>
            <a:ext cx="9144000" cy="35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18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</a:t>
            </a:r>
            <a:r>
              <a:rPr lang="en-US" dirty="0" err="1" smtClean="0"/>
              <a:t>course_list.html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2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582"/>
            <a:ext cx="9144000" cy="60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8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3384"/>
            <a:ext cx="9144000" cy="1143000"/>
          </a:xfrm>
        </p:spPr>
        <p:txBody>
          <a:bodyPr/>
          <a:lstStyle/>
          <a:p>
            <a:r>
              <a:rPr lang="en-US" dirty="0" smtClean="0"/>
              <a:t>template </a:t>
            </a:r>
            <a:r>
              <a:rPr lang="en-US" dirty="0" err="1" smtClean="0"/>
              <a:t>student_list.html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9.2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909"/>
            <a:ext cx="9144000" cy="63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3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 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Oops, I Screwed up!</a:t>
            </a:r>
          </a:p>
        </p:txBody>
      </p:sp>
    </p:spTree>
    <p:extLst>
      <p:ext uri="{BB962C8B-B14F-4D97-AF65-F5344CB8AC3E}">
        <p14:creationId xmlns:p14="http://schemas.microsoft.com/office/powerpoint/2010/main" val="2778070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 to live by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“Always have a friend who is smarter than you.”</a:t>
            </a:r>
            <a:endParaRPr lang="en-US" dirty="0"/>
          </a:p>
        </p:txBody>
      </p:sp>
      <p:pic>
        <p:nvPicPr>
          <p:cNvPr id="4" name="Picture 3" descr="Screen Shot 2013-02-17 at 6.4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68"/>
            <a:ext cx="9144000" cy="59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6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 of 3</a:t>
            </a:r>
            <a:endParaRPr lang="en-US" dirty="0"/>
          </a:p>
        </p:txBody>
      </p:sp>
      <p:pic>
        <p:nvPicPr>
          <p:cNvPr id="4" name="Picture 3" descr="Screen Shot 2013-02-17 at 6.4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2466"/>
            <a:ext cx="9144000" cy="14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5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2 of 3</a:t>
            </a:r>
            <a:endParaRPr lang="en-US" dirty="0"/>
          </a:p>
        </p:txBody>
      </p:sp>
      <p:pic>
        <p:nvPicPr>
          <p:cNvPr id="4" name="Picture 3" descr="Screen Shot 2013-02-17 at 6.4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4818"/>
            <a:ext cx="9144000" cy="34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6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3 of 3.</a:t>
            </a:r>
            <a:endParaRPr lang="en-US" dirty="0"/>
          </a:p>
        </p:txBody>
      </p:sp>
      <p:pic>
        <p:nvPicPr>
          <p:cNvPr id="4" name="Picture 3" descr="Screen Shot 2013-02-17 at 6.47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537"/>
            <a:ext cx="9144000" cy="38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Request  </a:t>
            </a:r>
            <a:r>
              <a:rPr lang="en-US" dirty="0" err="1" smtClean="0">
                <a:sym typeface="Wingdings"/>
              </a:rPr>
              <a:t>urls.py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views.py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template.html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Trace everything backwards and make sure changes are correct on all three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7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now I want you to add an image to the student model with a </a:t>
            </a:r>
            <a:r>
              <a:rPr lang="en-US" dirty="0" err="1" smtClean="0"/>
              <a:t>urls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data file available here:</a:t>
            </a:r>
          </a:p>
          <a:p>
            <a:r>
              <a:rPr lang="en-US" dirty="0">
                <a:hlinkClick r:id="rId2"/>
              </a:rPr>
              <a:t>http://steventking.com/clients/</a:t>
            </a:r>
            <a:r>
              <a:rPr lang="en-US" dirty="0" smtClean="0">
                <a:hlinkClick r:id="rId2"/>
              </a:rPr>
              <a:t>data_students_withimage.json</a:t>
            </a:r>
            <a:endParaRPr lang="en-US" dirty="0" smtClean="0"/>
          </a:p>
          <a:p>
            <a:r>
              <a:rPr lang="en-US" dirty="0" smtClean="0"/>
              <a:t>Change Models, Dump DB, Sync DB, Add to Views, Add to template</a:t>
            </a:r>
          </a:p>
          <a:p>
            <a:r>
              <a:rPr lang="en-US" dirty="0" smtClean="0"/>
              <a:t>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eed to turn on /student/123  and the same for courses. </a:t>
            </a:r>
            <a:endParaRPr lang="en-US" dirty="0"/>
          </a:p>
        </p:txBody>
      </p:sp>
      <p:pic>
        <p:nvPicPr>
          <p:cNvPr id="6" name="Picture 5" descr="Screen Shot 2014-02-16 at 10.51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117"/>
            <a:ext cx="9144000" cy="33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2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16 at 4.3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444"/>
            <a:ext cx="9144000" cy="39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9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16 at 4.36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349"/>
            <a:ext cx="9144000" cy="15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7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Style! Bootstrap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newschool</a:t>
            </a:r>
            <a:r>
              <a:rPr lang="en-US" dirty="0" smtClean="0"/>
              <a:t>/</a:t>
            </a:r>
            <a:r>
              <a:rPr lang="en-US" dirty="0" err="1" smtClean="0"/>
              <a:t>static_media</a:t>
            </a:r>
            <a:r>
              <a:rPr lang="en-US" dirty="0" smtClean="0"/>
              <a:t> </a:t>
            </a:r>
          </a:p>
          <a:p>
            <a:r>
              <a:rPr lang="en-US" dirty="0" smtClean="0"/>
              <a:t>curl http://twitter.github.com/bootstrap/assets/bootstrap.zip &gt; </a:t>
            </a:r>
            <a:r>
              <a:rPr lang="en-US" dirty="0" err="1" smtClean="0"/>
              <a:t>bootstrap.zip</a:t>
            </a:r>
            <a:endParaRPr lang="en-US" dirty="0"/>
          </a:p>
        </p:txBody>
      </p:sp>
      <p:pic>
        <p:nvPicPr>
          <p:cNvPr id="4" name="Picture 3" descr="Screen Shot 2013-02-16 at 8.4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1829"/>
            <a:ext cx="9144000" cy="37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2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Unzip and Copy Content into </a:t>
            </a:r>
            <a:r>
              <a:rPr lang="en-US" dirty="0" err="1" smtClean="0"/>
              <a:t>static_media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unzip </a:t>
            </a:r>
            <a:r>
              <a:rPr lang="en-US" dirty="0" err="1" smtClean="0"/>
              <a:t>bootstrap.zip</a:t>
            </a:r>
            <a:endParaRPr lang="en-US" dirty="0" smtClean="0"/>
          </a:p>
          <a:p>
            <a:r>
              <a:rPr lang="en-US" dirty="0" smtClean="0"/>
              <a:t>mv bootstrap/* </a:t>
            </a:r>
            <a:r>
              <a:rPr lang="en-US" dirty="0" err="1" smtClean="0"/>
              <a:t>static_media</a:t>
            </a:r>
            <a:endParaRPr lang="en-US" dirty="0"/>
          </a:p>
        </p:txBody>
      </p:sp>
      <p:pic>
        <p:nvPicPr>
          <p:cNvPr id="4" name="Picture 3" descr="Screen Shot 2013-02-16 at 8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9106"/>
            <a:ext cx="9144000" cy="37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9376"/>
      </p:ext>
    </p:extLst>
  </p:cSld>
  <p:clrMapOvr>
    <a:masterClrMapping/>
  </p:clrMapOvr>
</p:sld>
</file>

<file path=ppt/theme/theme1.xml><?xml version="1.0" encoding="utf-8"?>
<a:theme xmlns:a="http://schemas.openxmlformats.org/drawingml/2006/main" name="Django 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Django Green.potm</Template>
  <TotalTime>2941</TotalTime>
  <Words>442</Words>
  <Application>Microsoft Macintosh PowerPoint</Application>
  <PresentationFormat>On-screen Show (4:3)</PresentationFormat>
  <Paragraphs>67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Django Green</vt:lpstr>
      <vt:lpstr>Django Templates and Views</vt:lpstr>
      <vt:lpstr>Previously on Lost </vt:lpstr>
      <vt:lpstr>Remember</vt:lpstr>
      <vt:lpstr>App urls.py</vt:lpstr>
      <vt:lpstr>App views.py</vt:lpstr>
      <vt:lpstr>App views.py</vt:lpstr>
      <vt:lpstr>Test it!</vt:lpstr>
      <vt:lpstr>Now for Style! Bootstrap Style</vt:lpstr>
      <vt:lpstr>Unzip and Copy Content into static_media</vt:lpstr>
      <vt:lpstr>Always clean up after yourself </vt:lpstr>
      <vt:lpstr>Directory Structure and files</vt:lpstr>
      <vt:lpstr>Django Static Server </vt:lpstr>
      <vt:lpstr>Collect Static Files </vt:lpstr>
      <vt:lpstr>Add bootstrap to base.html</vt:lpstr>
      <vt:lpstr>Update home.html links  </vt:lpstr>
      <vt:lpstr>What are the three files when editing making a new page?</vt:lpstr>
      <vt:lpstr>What are the three files when editing making a new page?</vt:lpstr>
      <vt:lpstr>urls.py (setup new view)</vt:lpstr>
      <vt:lpstr>Need a list of each model</vt:lpstr>
      <vt:lpstr>But what about 5000 names?</vt:lpstr>
      <vt:lpstr>views.py</vt:lpstr>
      <vt:lpstr>views.py</vt:lpstr>
      <vt:lpstr>templates course_list.html </vt:lpstr>
      <vt:lpstr>template student_list.html</vt:lpstr>
      <vt:lpstr>Static Files Problem </vt:lpstr>
      <vt:lpstr>Words to live by </vt:lpstr>
      <vt:lpstr>Fix the views</vt:lpstr>
      <vt:lpstr>Fix The Views</vt:lpstr>
      <vt:lpstr>Fix The Views</vt:lpstr>
      <vt:lpstr>Finally!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 </dc:title>
  <dc:creator>School of Journalism</dc:creator>
  <cp:lastModifiedBy>School of Journalism</cp:lastModifiedBy>
  <cp:revision>36</cp:revision>
  <dcterms:created xsi:type="dcterms:W3CDTF">2013-02-10T13:59:49Z</dcterms:created>
  <dcterms:modified xsi:type="dcterms:W3CDTF">2014-02-17T03:54:57Z</dcterms:modified>
</cp:coreProperties>
</file>