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1560-1C4B-A84B-8438-023CE93353BD}" type="datetime1">
              <a:rPr lang="en-US" smtClean="0"/>
              <a:t>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8731AFF-CB88-0645-A1BD-13D6E094C60E}" type="datetime1">
              <a:rPr lang="en-US" smtClean="0"/>
              <a:t>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1831-7B03-7D4E-B245-B6A3042D72EF}" type="datetime1">
              <a:rPr lang="en-US" smtClean="0"/>
              <a:t>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CBC44ED-2A38-B849-B20A-03589038634A}" type="datetime1">
              <a:rPr lang="en-US" smtClean="0"/>
              <a:t>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2BC6FBD-90E5-9241-A558-17FDDD6F8430}" type="datetime1">
              <a:rPr lang="en-US" smtClean="0"/>
              <a:t>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B00C-9B6A-224B-AF27-B771DFA2C61E}" type="datetime1">
              <a:rPr lang="en-US" smtClean="0"/>
              <a:t>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3D95-23E6-8642-B23D-86CE1A679C24}" type="datetime1">
              <a:rPr lang="en-US" smtClean="0"/>
              <a:t>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68F3-65EF-134B-ABA5-2E67B9B89714}" type="datetime1">
              <a:rPr lang="en-US" smtClean="0"/>
              <a:t>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116-9669-9A45-84C3-501B5CFB5378}" type="datetime1">
              <a:rPr lang="en-US" smtClean="0"/>
              <a:t>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45B-BCB3-4B4E-93CB-4DE177670E18}" type="datetime1">
              <a:rPr lang="en-US" smtClean="0"/>
              <a:t>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BD19DE2-E443-DF4E-BB9B-56FF0D017DCD}" type="datetime1">
              <a:rPr lang="en-US" smtClean="0"/>
              <a:t>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1339E91-2CEC-3A46-ACCC-F18D3FA00A8B}" type="datetime1">
              <a:rPr lang="en-US" smtClean="0"/>
              <a:t>1/18/13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F4DF-36D9-D945-8115-6FCC83E6E519}" type="datetime1">
              <a:rPr lang="en-US" smtClean="0"/>
              <a:t>1/18/13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F1E0-615A-FF4D-97A1-2D8D2F3EEE73}" type="datetime1">
              <a:rPr lang="en-US" smtClean="0"/>
              <a:t>1/18/13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129EFF1-F4F8-2C48-A09F-214A75ADDD65}" type="datetime1">
              <a:rPr lang="en-US" smtClean="0"/>
              <a:t>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br>
              <a:rPr lang="en-US" dirty="0" smtClean="0"/>
            </a:br>
            <a:r>
              <a:rPr lang="en-US" dirty="0" smtClean="0"/>
              <a:t>Second level</a:t>
            </a:r>
            <a:br>
              <a:rPr lang="en-US" dirty="0" smtClean="0"/>
            </a:br>
            <a:r>
              <a:rPr lang="en-US" dirty="0" smtClean="0"/>
              <a:t>Third level</a:t>
            </a:r>
            <a:br>
              <a:rPr lang="en-US" dirty="0" smtClean="0"/>
            </a:br>
            <a:r>
              <a:rPr lang="en-US" dirty="0" smtClean="0"/>
              <a:t>Fourth level</a:t>
            </a:r>
            <a:br>
              <a:rPr lang="en-US" dirty="0" smtClean="0"/>
            </a:br>
            <a:r>
              <a:rPr lang="en-US" dirty="0" smtClean="0"/>
              <a:t>Fifth level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82B7CA2-33B1-CE46-B78A-03C0DED70615}" type="datetime1">
              <a:rPr lang="en-US" smtClean="0"/>
              <a:t>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Learning the basics, just enough for </a:t>
            </a:r>
            <a:r>
              <a:rPr lang="en-US" dirty="0" err="1" smtClean="0"/>
              <a:t>Django</a:t>
            </a:r>
            <a:endParaRPr lang="en-US" dirty="0" smtClean="0"/>
          </a:p>
          <a:p>
            <a:r>
              <a:rPr lang="en-US" dirty="0" smtClean="0"/>
              <a:t>More to come later as needed.</a:t>
            </a:r>
            <a:endParaRPr lang="en-US" dirty="0"/>
          </a:p>
        </p:txBody>
      </p:sp>
      <p:pic>
        <p:nvPicPr>
          <p:cNvPr id="5" name="Picture Placeholder 4" descr="python-logo-master-flat.pn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" r="54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0419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Lets get complicated.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More variables with math.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" name="Picture 4" descr="Screen Shot 2013-01-18 at 2.49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2697"/>
            <a:ext cx="9144000" cy="1029773"/>
          </a:xfrm>
          <a:prstGeom prst="rect">
            <a:avLst/>
          </a:prstGeom>
        </p:spPr>
      </p:pic>
      <p:pic>
        <p:nvPicPr>
          <p:cNvPr id="6" name="Picture 5" descr="Screen Shot 2013-01-18 at 2.51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-393758"/>
            <a:ext cx="83693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87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Screen Shot 2013-01-18 at 3.05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0" y="0"/>
            <a:ext cx="6530250" cy="5015753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0" name="Picture 9" descr="Screen Shot 2013-01-18 at 3.06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96" y="3184045"/>
            <a:ext cx="5793227" cy="339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92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3	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Write a Python script that tells a story with names, numbers and math.</a:t>
            </a:r>
          </a:p>
          <a:p>
            <a:r>
              <a:rPr lang="en-US" dirty="0" smtClean="0"/>
              <a:t>Requirements:</a:t>
            </a:r>
          </a:p>
          <a:p>
            <a:r>
              <a:rPr lang="en-US" dirty="0" smtClean="0"/>
              <a:t>Use 5 different variables </a:t>
            </a:r>
          </a:p>
          <a:p>
            <a:r>
              <a:rPr lang="en-US" dirty="0" smtClean="0"/>
              <a:t>Add, Subtract, Multiple and Divide</a:t>
            </a:r>
          </a:p>
          <a:p>
            <a:r>
              <a:rPr lang="en-US" dirty="0" smtClean="0"/>
              <a:t>Display </a:t>
            </a:r>
            <a:r>
              <a:rPr lang="en-US" dirty="0" err="1" smtClean="0"/>
              <a:t>vars</a:t>
            </a:r>
            <a:r>
              <a:rPr lang="en-US" dirty="0" smtClean="0"/>
              <a:t> as string in both % and name form (, </a:t>
            </a:r>
            <a:r>
              <a:rPr lang="en-US" dirty="0" err="1" smtClean="0"/>
              <a:t>var</a:t>
            </a:r>
            <a:r>
              <a:rPr lang="en-US" dirty="0" smtClean="0"/>
              <a:t>,) </a:t>
            </a:r>
          </a:p>
          <a:p>
            <a:r>
              <a:rPr lang="en-US" dirty="0" smtClean="0"/>
              <a:t>Bonus: Use the Python interpreter to calculate 5 to the 18</a:t>
            </a:r>
            <a:r>
              <a:rPr lang="en-US" baseline="30000" dirty="0" smtClean="0"/>
              <a:t>th</a:t>
            </a:r>
            <a:r>
              <a:rPr lang="en-US" dirty="0" smtClean="0"/>
              <a:t> power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7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Start Python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Command: python</a:t>
            </a:r>
          </a:p>
          <a:p>
            <a:r>
              <a:rPr lang="en-US" dirty="0" smtClean="0"/>
              <a:t>&gt;&gt;&gt; is the prompt </a:t>
            </a:r>
          </a:p>
        </p:txBody>
      </p:sp>
      <p:pic>
        <p:nvPicPr>
          <p:cNvPr id="4" name="Content Placeholder 3" descr="Screen Shot 2013-01-18 at 9.22.13 AM.pn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1" r="78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1497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vs</a:t>
            </a:r>
            <a:r>
              <a:rPr lang="en-US" dirty="0" smtClean="0"/>
              <a:t> &gt;&gt;&gt;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is a processing language</a:t>
            </a:r>
          </a:p>
          <a:p>
            <a:endParaRPr lang="en-US" dirty="0"/>
          </a:p>
        </p:txBody>
      </p:sp>
      <p:pic>
        <p:nvPicPr>
          <p:cNvPr id="5" name="Picture Placeholder 4" descr="Screen Shot 2013-01-18 at 9.29.08 AM.pn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1" r="78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2360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Interpreter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Shows how scripts will run.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" name="Picture 4" descr="Screen Shot 2013-01-18 at 3.18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15335"/>
            <a:ext cx="78613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3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Write the .</a:t>
            </a:r>
            <a:r>
              <a:rPr lang="en-US" dirty="0" err="1" smtClean="0"/>
              <a:t>py</a:t>
            </a:r>
            <a:endParaRPr lang="en-US" dirty="0" smtClean="0"/>
          </a:p>
          <a:p>
            <a:r>
              <a:rPr lang="en-US" dirty="0" smtClean="0"/>
              <a:t>Execute the file</a:t>
            </a:r>
            <a:endParaRPr lang="en-US" dirty="0"/>
          </a:p>
        </p:txBody>
      </p:sp>
      <p:pic>
        <p:nvPicPr>
          <p:cNvPr id="9" name="Content Placeholder 8" descr="Screen Shot 2013-01-18 at 1.49.19 PM.pn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1" r="7471"/>
          <a:stretch>
            <a:fillRect/>
          </a:stretch>
        </p:blipFill>
        <p:spPr>
          <a:xfrm>
            <a:off x="914400" y="187698"/>
            <a:ext cx="4682827" cy="2278133"/>
          </a:xfrm>
        </p:spPr>
      </p:pic>
      <p:pic>
        <p:nvPicPr>
          <p:cNvPr id="11" name="Picture Placeholder 10" descr="Screen Shot 2013-01-18 at 1.52.21 PM.png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134" b="-11134"/>
          <a:stretch>
            <a:fillRect/>
          </a:stretch>
        </p:blipFill>
        <p:spPr>
          <a:xfrm>
            <a:off x="420932" y="1798563"/>
            <a:ext cx="5693686" cy="4257319"/>
          </a:xfrm>
        </p:spPr>
      </p:pic>
    </p:spTree>
    <p:extLst>
      <p:ext uri="{BB962C8B-B14F-4D97-AF65-F5344CB8AC3E}">
        <p14:creationId xmlns:p14="http://schemas.microsoft.com/office/powerpoint/2010/main" val="178947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Comments 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Screen Shot 2013-01-18 at 2.04.58 PM.pn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" b="3333"/>
          <a:stretch>
            <a:fillRect/>
          </a:stretch>
        </p:blipFill>
        <p:spPr>
          <a:xfrm>
            <a:off x="-476308" y="141106"/>
            <a:ext cx="10040010" cy="4884329"/>
          </a:xfrm>
        </p:spPr>
      </p:pic>
    </p:spTree>
    <p:extLst>
      <p:ext uri="{BB962C8B-B14F-4D97-AF65-F5344CB8AC3E}">
        <p14:creationId xmlns:p14="http://schemas.microsoft.com/office/powerpoint/2010/main" val="488168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Math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Order of Operations PEMDAS</a:t>
            </a:r>
          </a:p>
          <a:p>
            <a:r>
              <a:rPr lang="en-US" dirty="0" smtClean="0"/>
              <a:t>% remainder of </a:t>
            </a:r>
            <a:r>
              <a:rPr lang="en-US" dirty="0" err="1" smtClean="0"/>
              <a:t>divison</a:t>
            </a:r>
            <a:endParaRPr lang="en-US" dirty="0"/>
          </a:p>
        </p:txBody>
      </p:sp>
      <p:pic>
        <p:nvPicPr>
          <p:cNvPr id="10" name="Picture Placeholder 9" descr="Screen Shot 2013-01-18 at 2.22.30 PM.pn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" b="3333"/>
          <a:stretch>
            <a:fillRect/>
          </a:stretch>
        </p:blipFill>
        <p:spPr>
          <a:xfrm>
            <a:off x="-452139" y="150718"/>
            <a:ext cx="10000351" cy="4865035"/>
          </a:xfrm>
        </p:spPr>
      </p:pic>
    </p:spTree>
    <p:extLst>
      <p:ext uri="{BB962C8B-B14F-4D97-AF65-F5344CB8AC3E}">
        <p14:creationId xmlns:p14="http://schemas.microsoft.com/office/powerpoint/2010/main" val="119373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Substitution representation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" name="Picture 5" descr="Screen Shot 2013-01-18 at 2.3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0770"/>
            <a:ext cx="9144000" cy="391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7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Another Way to do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%s string</a:t>
            </a:r>
          </a:p>
          <a:p>
            <a:r>
              <a:rPr lang="en-US" dirty="0" smtClean="0"/>
              <a:t>%d number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" name="Picture 5" descr="Screen Shot 2013-01-18 at 2.45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670"/>
            <a:ext cx="9144000" cy="418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3208"/>
      </p:ext>
    </p:extLst>
  </p:cSld>
  <p:clrMapOvr>
    <a:masterClrMapping/>
  </p:clrMapOvr>
</p:sld>
</file>

<file path=ppt/theme/theme1.xml><?xml version="1.0" encoding="utf-8"?>
<a:theme xmlns:a="http://schemas.openxmlformats.org/drawingml/2006/main" name="SKlightblue">
  <a:themeElements>
    <a:clrScheme name="UNC Blue">
      <a:dk1>
        <a:sysClr val="windowText" lastClr="000000"/>
      </a:dk1>
      <a:lt1>
        <a:sysClr val="window" lastClr="FFFFFF"/>
      </a:lt1>
      <a:dk2>
        <a:srgbClr val="004080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080FF"/>
      </a:hlink>
      <a:folHlink>
        <a:srgbClr val="3EBBF0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SKlightblue.thmx</Template>
  <TotalTime>395</TotalTime>
  <Words>151</Words>
  <Application>Microsoft Macintosh PowerPoint</Application>
  <PresentationFormat>On-screen Show (4:3)</PresentationFormat>
  <Paragraphs>32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SKlightblue</vt:lpstr>
      <vt:lpstr>Intro to Python</vt:lpstr>
      <vt:lpstr>Start Python</vt:lpstr>
      <vt:lpstr>$ vs &gt;&gt;&gt;</vt:lpstr>
      <vt:lpstr>Python Interpreter</vt:lpstr>
      <vt:lpstr>Hello World!</vt:lpstr>
      <vt:lpstr>Comments #</vt:lpstr>
      <vt:lpstr>Basic Math</vt:lpstr>
      <vt:lpstr>Variables</vt:lpstr>
      <vt:lpstr>Another Way to do Variables</vt:lpstr>
      <vt:lpstr>Lets get complicated.</vt:lpstr>
      <vt:lpstr>Strings</vt:lpstr>
      <vt:lpstr>Assignment 3 </vt:lpstr>
    </vt:vector>
  </TitlesOfParts>
  <Company>UNC-Chapel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dc:creator>School of Journalism</dc:creator>
  <cp:lastModifiedBy>School of Journalism</cp:lastModifiedBy>
  <cp:revision>16</cp:revision>
  <dcterms:created xsi:type="dcterms:W3CDTF">2013-01-18T14:22:29Z</dcterms:created>
  <dcterms:modified xsi:type="dcterms:W3CDTF">2013-01-18T20:57:36Z</dcterms:modified>
</cp:coreProperties>
</file>