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1BE533-CCE9-D243-83A3-4A4310284A09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119447-08A6-974B-9C6B-1332EA7914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9200"/>
            <a:ext cx="8915400" cy="914400"/>
          </a:xfr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smtClean="0"/>
              <a:t>Python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Functions, Lists, Prompts, etc.</a:t>
            </a:r>
            <a:endParaRPr lang="en-US" dirty="0"/>
          </a:p>
        </p:txBody>
      </p:sp>
      <p:pic>
        <p:nvPicPr>
          <p:cNvPr id="5" name="Picture Placeholder 4" descr="python-logo-master-flat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r="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584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1-27 at 9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457"/>
            <a:ext cx="9144000" cy="58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your </a:t>
            </a:r>
            <a:r>
              <a:rPr lang="en-US" dirty="0" err="1" smtClean="0"/>
              <a:t>vars</a:t>
            </a:r>
            <a:r>
              <a:rPr lang="en-US" dirty="0" smtClean="0"/>
              <a:t> with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the parameters to populate your script.</a:t>
            </a:r>
          </a:p>
          <a:p>
            <a:r>
              <a:rPr lang="en-US" dirty="0" smtClean="0"/>
              <a:t>Did it work?</a:t>
            </a:r>
          </a:p>
          <a:p>
            <a:r>
              <a:rPr lang="en-US" dirty="0" smtClean="0"/>
              <a:t>Try these numbers:</a:t>
            </a:r>
          </a:p>
          <a:p>
            <a:r>
              <a:rPr lang="en-US" dirty="0" smtClean="0"/>
              <a:t>5, 10 and 255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3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Populate your </a:t>
            </a:r>
            <a:r>
              <a:rPr lang="en-US" dirty="0" err="1" smtClean="0"/>
              <a:t>vars</a:t>
            </a:r>
            <a:r>
              <a:rPr lang="en-US" dirty="0" smtClean="0"/>
              <a:t> with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the parameters to populate your script.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 descr="Screen Shot 2013-01-27 at 9.0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836"/>
            <a:ext cx="8851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Else and Else if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 descr="Screen Shot 2013-01-27 at 9.1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254"/>
            <a:ext cx="9144000" cy="26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2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(Arrays)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Python what you called an Array is a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9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1-27 at 10.1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1199"/>
            <a:ext cx="9144000" cy="2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access lists are through loops</a:t>
            </a:r>
          </a:p>
          <a:p>
            <a:r>
              <a:rPr lang="en-US" dirty="0" smtClean="0"/>
              <a:t>For loop is more complex than in JS.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1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1-27 at 10.2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6243"/>
            <a:ext cx="9144000" cy="3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4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.append()</a:t>
            </a:r>
          </a:p>
          <a:p>
            <a:r>
              <a:rPr lang="en-US" dirty="0" smtClean="0"/>
              <a:t>.remove() </a:t>
            </a:r>
          </a:p>
          <a:p>
            <a:r>
              <a:rPr lang="en-US" dirty="0" smtClean="0"/>
              <a:t>.pop() pop from the end</a:t>
            </a:r>
          </a:p>
          <a:p>
            <a:r>
              <a:rPr lang="en-US" dirty="0" smtClean="0"/>
              <a:t>.pop(0) pop from the beginning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arrayName</a:t>
            </a:r>
            <a:r>
              <a:rPr lang="en-US" dirty="0" smtClean="0"/>
              <a:t>) for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9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Story Time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Choose your own adventure story like the example. </a:t>
            </a:r>
          </a:p>
          <a:p>
            <a:r>
              <a:rPr lang="en-US" dirty="0" smtClean="0"/>
              <a:t>Must have at least 2 decision points with at least two choices for each.</a:t>
            </a:r>
          </a:p>
          <a:p>
            <a:r>
              <a:rPr lang="en-US" dirty="0" smtClean="0"/>
              <a:t>Provide human feedback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36104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to received dynamic data for the script.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3.5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553"/>
            <a:ext cx="9144000" cy="22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4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some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3.58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201"/>
            <a:ext cx="9144000" cy="23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Math using </a:t>
            </a:r>
            <a:r>
              <a:rPr lang="en-US" dirty="0" err="1" smtClean="0"/>
              <a:t>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Built in integer function.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4.01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96"/>
            <a:ext cx="9144000" cy="3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1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the Future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Better way to divide.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4.0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96"/>
            <a:ext cx="9144000" cy="31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Parameters and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Note: All parameters are strings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4.09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5800" cy="3797300"/>
          </a:xfrm>
          <a:prstGeom prst="rect">
            <a:avLst/>
          </a:prstGeom>
        </p:spPr>
      </p:pic>
      <p:pic>
        <p:nvPicPr>
          <p:cNvPr id="6" name="Picture 5" descr="Screen Shot 2013-01-27 at 4.09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" y="3749820"/>
            <a:ext cx="6807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Logic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7" name="Picture 6" descr="Screen Shot 2013-01-27 at 9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670941"/>
            <a:ext cx="3188056" cy="32778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0952" y="6276975"/>
            <a:ext cx="646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learnpythonthehardway.org</a:t>
            </a:r>
            <a:r>
              <a:rPr lang="en-US" dirty="0" smtClean="0"/>
              <a:t>/book/ex27.html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5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943"/>
            <a:ext cx="8913813" cy="914400"/>
          </a:xfrm>
        </p:spPr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pic>
        <p:nvPicPr>
          <p:cNvPr id="9" name="Picture 8" descr="Screen Shot 2013-01-27 at 9.3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" y="1207342"/>
            <a:ext cx="3233616" cy="5564150"/>
          </a:xfrm>
          <a:prstGeom prst="rect">
            <a:avLst/>
          </a:prstGeom>
        </p:spPr>
      </p:pic>
      <p:pic>
        <p:nvPicPr>
          <p:cNvPr id="10" name="Picture 9" descr="Screen Shot 2013-01-27 at 9.30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28" y="1207343"/>
            <a:ext cx="3473340" cy="5650657"/>
          </a:xfrm>
          <a:prstGeom prst="rect">
            <a:avLst/>
          </a:prstGeom>
        </p:spPr>
      </p:pic>
      <p:pic>
        <p:nvPicPr>
          <p:cNvPr id="11" name="Picture 10" descr="Screen Shot 2013-01-27 at 9.31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56" y="1207343"/>
            <a:ext cx="2745449" cy="2088502"/>
          </a:xfrm>
          <a:prstGeom prst="rect">
            <a:avLst/>
          </a:prstGeom>
        </p:spPr>
      </p:pic>
      <p:pic>
        <p:nvPicPr>
          <p:cNvPr id="12" name="Picture 11" descr="Screen Shot 2013-01-27 at 9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57" y="3395022"/>
            <a:ext cx="3188056" cy="3277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9245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5 &lt;= 5:</a:t>
            </a:r>
          </a:p>
          <a:p>
            <a:pPr lvl="1"/>
            <a:r>
              <a:rPr lang="en-US" dirty="0" smtClean="0"/>
              <a:t>Print “true”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Basic Logic,</a:t>
            </a:r>
          </a:p>
          <a:p>
            <a:r>
              <a:rPr lang="en-US" dirty="0" smtClean="0"/>
              <a:t>Test if something is true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5152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1198</TotalTime>
  <Words>243</Words>
  <Application>Microsoft Macintosh PowerPoint</Application>
  <PresentationFormat>On-screen Show 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SKlightblue</vt:lpstr>
      <vt:lpstr>Intro to Python Part II</vt:lpstr>
      <vt:lpstr>Prompt </vt:lpstr>
      <vt:lpstr>Add some math</vt:lpstr>
      <vt:lpstr>Better Math using int()</vt:lpstr>
      <vt:lpstr>From the Future </vt:lpstr>
      <vt:lpstr>Parameters and Modules</vt:lpstr>
      <vt:lpstr>Learning Logic</vt:lpstr>
      <vt:lpstr>Truth Tables</vt:lpstr>
      <vt:lpstr>If Statements </vt:lpstr>
      <vt:lpstr>PowerPoint Presentation</vt:lpstr>
      <vt:lpstr>Populate your vars with Params </vt:lpstr>
      <vt:lpstr>Populate your vars with Params </vt:lpstr>
      <vt:lpstr>Else and Else if </vt:lpstr>
      <vt:lpstr>Lists (Arrays)</vt:lpstr>
      <vt:lpstr>Lists</vt:lpstr>
      <vt:lpstr>Loops and Lists</vt:lpstr>
      <vt:lpstr>for Loop</vt:lpstr>
      <vt:lpstr>Using Lists</vt:lpstr>
      <vt:lpstr>Assignment: Story Time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Part II</dc:title>
  <dc:creator>School of Journalism</dc:creator>
  <cp:lastModifiedBy>School of Journalism</cp:lastModifiedBy>
  <cp:revision>28</cp:revision>
  <dcterms:created xsi:type="dcterms:W3CDTF">2013-01-27T20:07:13Z</dcterms:created>
  <dcterms:modified xsi:type="dcterms:W3CDTF">2013-01-28T16:05:53Z</dcterms:modified>
</cp:coreProperties>
</file>