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8" r:id="rId6"/>
    <p:sldId id="259" r:id="rId7"/>
    <p:sldId id="260" r:id="rId8"/>
    <p:sldId id="262" r:id="rId9"/>
    <p:sldId id="261"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8/18/2025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8/18/2025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8/18/2025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8/18/2025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8/18/2025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8/18/2025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8/18/2025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8/18/2025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8/18/2025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8/18/2025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8/18/2025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8/18/2025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800" dirty="0"/>
              <a:t>Cohort Analysis Report.</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Clinton Njoku</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r>
              <a:rPr lang="en-US" sz="4800" i="1" dirty="0">
                <a:solidFill>
                  <a:srgbClr val="FFFFFF"/>
                </a:solidFill>
              </a:rPr>
              <a:t>In this project, we are to solve a business problem for an ecommerce company that is challenged with high churn rate.</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824D2-E26C-46AB-A43C-5BE30E360B7D}"/>
              </a:ext>
            </a:extLst>
          </p:cNvPr>
          <p:cNvSpPr>
            <a:spLocks noGrp="1"/>
          </p:cNvSpPr>
          <p:nvPr>
            <p:ph type="title"/>
          </p:nvPr>
        </p:nvSpPr>
        <p:spPr/>
        <p:txBody>
          <a:bodyPr/>
          <a:lstStyle/>
          <a:p>
            <a:r>
              <a:rPr lang="en-GB" dirty="0"/>
              <a:t>Introduction: The business problem</a:t>
            </a:r>
          </a:p>
        </p:txBody>
      </p:sp>
      <p:sp>
        <p:nvSpPr>
          <p:cNvPr id="3" name="Content Placeholder 2">
            <a:extLst>
              <a:ext uri="{FF2B5EF4-FFF2-40B4-BE49-F238E27FC236}">
                <a16:creationId xmlns:a16="http://schemas.microsoft.com/office/drawing/2014/main" id="{6AEDDE0A-C0AF-448B-AD89-9BCD3073A587}"/>
              </a:ext>
            </a:extLst>
          </p:cNvPr>
          <p:cNvSpPr>
            <a:spLocks noGrp="1"/>
          </p:cNvSpPr>
          <p:nvPr>
            <p:ph idx="1"/>
          </p:nvPr>
        </p:nvSpPr>
        <p:spPr/>
        <p:txBody>
          <a:bodyPr>
            <a:normAutofit/>
          </a:bodyPr>
          <a:lstStyle/>
          <a:p>
            <a:r>
              <a:rPr lang="en-GB" sz="2800" dirty="0"/>
              <a:t>The company is faced with a significant challenge in retaining customers who come to do business with it. New customers do not return after their initial transaction. Also customers are showing decrease interactions with the platform with high rate of abandon cart.</a:t>
            </a:r>
          </a:p>
        </p:txBody>
      </p:sp>
    </p:spTree>
    <p:extLst>
      <p:ext uri="{BB962C8B-B14F-4D97-AF65-F5344CB8AC3E}">
        <p14:creationId xmlns:p14="http://schemas.microsoft.com/office/powerpoint/2010/main" val="2940886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56A2F-E9B0-4CB7-B2BF-E6D9C3E55948}"/>
              </a:ext>
            </a:extLst>
          </p:cNvPr>
          <p:cNvSpPr>
            <a:spLocks noGrp="1"/>
          </p:cNvSpPr>
          <p:nvPr>
            <p:ph type="title"/>
          </p:nvPr>
        </p:nvSpPr>
        <p:spPr/>
        <p:txBody>
          <a:bodyPr/>
          <a:lstStyle/>
          <a:p>
            <a:r>
              <a:rPr lang="en-GB" dirty="0"/>
              <a:t>Solution Strategy</a:t>
            </a:r>
          </a:p>
        </p:txBody>
      </p:sp>
      <p:sp>
        <p:nvSpPr>
          <p:cNvPr id="3" name="Content Placeholder 2">
            <a:extLst>
              <a:ext uri="{FF2B5EF4-FFF2-40B4-BE49-F238E27FC236}">
                <a16:creationId xmlns:a16="http://schemas.microsoft.com/office/drawing/2014/main" id="{8ADE46BC-2920-48B0-9A57-F02AE4F67D95}"/>
              </a:ext>
            </a:extLst>
          </p:cNvPr>
          <p:cNvSpPr>
            <a:spLocks noGrp="1"/>
          </p:cNvSpPr>
          <p:nvPr>
            <p:ph idx="1"/>
          </p:nvPr>
        </p:nvSpPr>
        <p:spPr/>
        <p:txBody>
          <a:bodyPr>
            <a:normAutofit/>
          </a:bodyPr>
          <a:lstStyle/>
          <a:p>
            <a:r>
              <a:rPr lang="en-GB" sz="4000" dirty="0"/>
              <a:t>We shall be using cohort analysis, a tool for dividing customers into groups based on shared characteristics or behaviours over a specific period of time.</a:t>
            </a:r>
          </a:p>
        </p:txBody>
      </p:sp>
    </p:spTree>
    <p:extLst>
      <p:ext uri="{BB962C8B-B14F-4D97-AF65-F5344CB8AC3E}">
        <p14:creationId xmlns:p14="http://schemas.microsoft.com/office/powerpoint/2010/main" val="2288905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3554-EC43-4CF9-84B6-2D8BC049E7FF}"/>
              </a:ext>
            </a:extLst>
          </p:cNvPr>
          <p:cNvSpPr>
            <a:spLocks noGrp="1"/>
          </p:cNvSpPr>
          <p:nvPr>
            <p:ph type="title"/>
          </p:nvPr>
        </p:nvSpPr>
        <p:spPr/>
        <p:txBody>
          <a:bodyPr/>
          <a:lstStyle/>
          <a:p>
            <a:r>
              <a:rPr lang="en-GB" dirty="0"/>
              <a:t>Project Scope</a:t>
            </a:r>
          </a:p>
        </p:txBody>
      </p:sp>
      <p:sp>
        <p:nvSpPr>
          <p:cNvPr id="3" name="Content Placeholder 2">
            <a:extLst>
              <a:ext uri="{FF2B5EF4-FFF2-40B4-BE49-F238E27FC236}">
                <a16:creationId xmlns:a16="http://schemas.microsoft.com/office/drawing/2014/main" id="{8F704126-0BBD-4DDD-B0BF-5EB61359BBA1}"/>
              </a:ext>
            </a:extLst>
          </p:cNvPr>
          <p:cNvSpPr>
            <a:spLocks noGrp="1"/>
          </p:cNvSpPr>
          <p:nvPr>
            <p:ph idx="1"/>
          </p:nvPr>
        </p:nvSpPr>
        <p:spPr/>
        <p:txBody>
          <a:bodyPr/>
          <a:lstStyle/>
          <a:p>
            <a:pPr marL="457200" indent="-457200">
              <a:buFont typeface="+mj-lt"/>
              <a:buAutoNum type="alphaLcPeriod"/>
            </a:pPr>
            <a:r>
              <a:rPr lang="en-GB" dirty="0"/>
              <a:t>Data Ingestion: The data will be ingested and cleaned.</a:t>
            </a:r>
          </a:p>
          <a:p>
            <a:pPr marL="457200" indent="-457200">
              <a:buFont typeface="+mj-lt"/>
              <a:buAutoNum type="alphaLcPeriod"/>
            </a:pPr>
            <a:r>
              <a:rPr lang="en-GB" dirty="0"/>
              <a:t>Perform Exploratory Data Analysis: The data is well explored to gain insight, patterns. This involve statistical analysis and data visualization.</a:t>
            </a:r>
          </a:p>
          <a:p>
            <a:pPr marL="457200" indent="-457200">
              <a:buFont typeface="+mj-lt"/>
              <a:buAutoNum type="alphaLcPeriod"/>
            </a:pPr>
            <a:r>
              <a:rPr lang="en-GB" dirty="0"/>
              <a:t>Feature Engineering: Creating or selecting relevant data from the data set for modelling purposes.</a:t>
            </a:r>
          </a:p>
          <a:p>
            <a:pPr marL="457200" indent="-457200">
              <a:buFont typeface="+mj-lt"/>
              <a:buAutoNum type="alphaLcPeriod"/>
            </a:pPr>
            <a:r>
              <a:rPr lang="en-GB" dirty="0"/>
              <a:t>Model Development: Applying various modelling technique to the prepared data to build predictive or descriptive models.</a:t>
            </a:r>
          </a:p>
          <a:p>
            <a:pPr marL="457200" indent="-457200">
              <a:buFont typeface="+mj-lt"/>
              <a:buAutoNum type="alphaLcPeriod"/>
            </a:pPr>
            <a:r>
              <a:rPr lang="en-GB" dirty="0"/>
              <a:t>Model Evaluation &amp; Selection: This involves assessing model performance, generalizability, and robustness.</a:t>
            </a:r>
          </a:p>
        </p:txBody>
      </p:sp>
    </p:spTree>
    <p:extLst>
      <p:ext uri="{BB962C8B-B14F-4D97-AF65-F5344CB8AC3E}">
        <p14:creationId xmlns:p14="http://schemas.microsoft.com/office/powerpoint/2010/main" val="3544917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C82E8-5CD7-4287-BD04-132ECDF7EA01}"/>
              </a:ext>
            </a:extLst>
          </p:cNvPr>
          <p:cNvSpPr>
            <a:spLocks noGrp="1"/>
          </p:cNvSpPr>
          <p:nvPr>
            <p:ph type="title"/>
          </p:nvPr>
        </p:nvSpPr>
        <p:spPr/>
        <p:txBody>
          <a:bodyPr/>
          <a:lstStyle/>
          <a:p>
            <a:r>
              <a:rPr lang="en-GB" dirty="0"/>
              <a:t>Implementation Tools</a:t>
            </a:r>
          </a:p>
        </p:txBody>
      </p:sp>
      <p:sp>
        <p:nvSpPr>
          <p:cNvPr id="3" name="Content Placeholder 2">
            <a:extLst>
              <a:ext uri="{FF2B5EF4-FFF2-40B4-BE49-F238E27FC236}">
                <a16:creationId xmlns:a16="http://schemas.microsoft.com/office/drawing/2014/main" id="{7CBB3A25-DDD1-4125-BE9E-9ADD461C7864}"/>
              </a:ext>
            </a:extLst>
          </p:cNvPr>
          <p:cNvSpPr>
            <a:spLocks noGrp="1"/>
          </p:cNvSpPr>
          <p:nvPr>
            <p:ph idx="1"/>
          </p:nvPr>
        </p:nvSpPr>
        <p:spPr/>
        <p:txBody>
          <a:bodyPr>
            <a:normAutofit/>
          </a:bodyPr>
          <a:lstStyle/>
          <a:p>
            <a:r>
              <a:rPr lang="en-GB" sz="4000" dirty="0"/>
              <a:t>In this project we shall be making use of some tech tools such as Python, Jupiter Notebook, </a:t>
            </a:r>
            <a:r>
              <a:rPr lang="en-GB" sz="4000" dirty="0" err="1"/>
              <a:t>Numpy</a:t>
            </a:r>
            <a:r>
              <a:rPr lang="en-GB" sz="4000" dirty="0"/>
              <a:t>, Pandas, Matplotlib, Seaborn, and Scikit-learn. Also, we shall be using git for version control system.</a:t>
            </a:r>
          </a:p>
        </p:txBody>
      </p:sp>
    </p:spTree>
    <p:extLst>
      <p:ext uri="{BB962C8B-B14F-4D97-AF65-F5344CB8AC3E}">
        <p14:creationId xmlns:p14="http://schemas.microsoft.com/office/powerpoint/2010/main" val="11733772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C2CB-B6F4-40B0-B4CB-DCC39BCDFEA8}"/>
              </a:ext>
            </a:extLst>
          </p:cNvPr>
          <p:cNvSpPr>
            <a:spLocks noGrp="1"/>
          </p:cNvSpPr>
          <p:nvPr>
            <p:ph type="title"/>
          </p:nvPr>
        </p:nvSpPr>
        <p:spPr/>
        <p:txBody>
          <a:bodyPr/>
          <a:lstStyle/>
          <a:p>
            <a:r>
              <a:rPr lang="en-GB" dirty="0"/>
              <a:t>Conclusion</a:t>
            </a:r>
          </a:p>
        </p:txBody>
      </p:sp>
      <p:sp>
        <p:nvSpPr>
          <p:cNvPr id="3" name="Content Placeholder 2">
            <a:extLst>
              <a:ext uri="{FF2B5EF4-FFF2-40B4-BE49-F238E27FC236}">
                <a16:creationId xmlns:a16="http://schemas.microsoft.com/office/drawing/2014/main" id="{BDA8B80E-28BD-4F3B-AE21-0851FBE21E24}"/>
              </a:ext>
            </a:extLst>
          </p:cNvPr>
          <p:cNvSpPr>
            <a:spLocks noGrp="1"/>
          </p:cNvSpPr>
          <p:nvPr>
            <p:ph idx="1"/>
          </p:nvPr>
        </p:nvSpPr>
        <p:spPr/>
        <p:txBody>
          <a:bodyPr>
            <a:normAutofit lnSpcReduction="10000"/>
          </a:bodyPr>
          <a:lstStyle/>
          <a:p>
            <a:r>
              <a:rPr lang="en-GB" sz="4000" dirty="0"/>
              <a:t>At the end of the project, its outcome will help the company in identifying the trends in customer churn, and help in taking proactive actions the challenges the business is facing. The company will know which customer segment to focus more attention to.</a:t>
            </a:r>
          </a:p>
        </p:txBody>
      </p:sp>
    </p:spTree>
    <p:extLst>
      <p:ext uri="{BB962C8B-B14F-4D97-AF65-F5344CB8AC3E}">
        <p14:creationId xmlns:p14="http://schemas.microsoft.com/office/powerpoint/2010/main" val="407834254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{6D32C67A-71D0-42EE-99B2-B18C38AF60ED}tf56160789_win32</Template>
  <TotalTime>276</TotalTime>
  <Words>289</Words>
  <Application>Microsoft Office PowerPoint</Application>
  <PresentationFormat>Widescreen</PresentationFormat>
  <Paragraphs>17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Bookman Old Style</vt:lpstr>
      <vt:lpstr>Calibri</vt:lpstr>
      <vt:lpstr>Franklin Gothic Book</vt:lpstr>
      <vt:lpstr>Custom</vt:lpstr>
      <vt:lpstr>Cohort Analysis Report.</vt:lpstr>
      <vt:lpstr>In this project, we are to solve a business problem for an ecommerce company that is challenged with high churn rate.</vt:lpstr>
      <vt:lpstr>Introduction: The business problem</vt:lpstr>
      <vt:lpstr>Solution Strategy</vt:lpstr>
      <vt:lpstr>Project Scope</vt:lpstr>
      <vt:lpstr>Implementation Tools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DELL</dc:creator>
  <cp:lastModifiedBy>DELL</cp:lastModifiedBy>
  <cp:revision>18</cp:revision>
  <dcterms:created xsi:type="dcterms:W3CDTF">2025-08-18T10:32:23Z</dcterms:created>
  <dcterms:modified xsi:type="dcterms:W3CDTF">2025-08-18T15:17:05Z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