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0"/>
    <p:restoredTop sz="93112"/>
  </p:normalViewPr>
  <p:slideViewPr>
    <p:cSldViewPr snapToGrid="0" snapToObjects="1">
      <p:cViewPr varScale="1">
        <p:scale>
          <a:sx n="60" d="100"/>
          <a:sy n="60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9C7-CEA5-1B45-906A-A7D164D2F03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463D-A91A-CA4B-ABA8-02AACCEB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9C7-CEA5-1B45-906A-A7D164D2F03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463D-A91A-CA4B-ABA8-02AACCEB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4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9C7-CEA5-1B45-906A-A7D164D2F03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463D-A91A-CA4B-ABA8-02AACCEB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9C7-CEA5-1B45-906A-A7D164D2F03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463D-A91A-CA4B-ABA8-02AACCEB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9C7-CEA5-1B45-906A-A7D164D2F03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463D-A91A-CA4B-ABA8-02AACCEB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6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9C7-CEA5-1B45-906A-A7D164D2F03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463D-A91A-CA4B-ABA8-02AACCEB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1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9C7-CEA5-1B45-906A-A7D164D2F034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463D-A91A-CA4B-ABA8-02AACCEB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9C7-CEA5-1B45-906A-A7D164D2F034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463D-A91A-CA4B-ABA8-02AACCEB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9C7-CEA5-1B45-906A-A7D164D2F034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463D-A91A-CA4B-ABA8-02AACCEB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4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9C7-CEA5-1B45-906A-A7D164D2F03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463D-A91A-CA4B-ABA8-02AACCEB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9C7-CEA5-1B45-906A-A7D164D2F03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463D-A91A-CA4B-ABA8-02AACCEB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09C7-CEA5-1B45-906A-A7D164D2F03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463D-A91A-CA4B-ABA8-02AACCEB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05061" y="3164775"/>
            <a:ext cx="2880000" cy="2880000"/>
            <a:chOff x="7705061" y="3164775"/>
            <a:chExt cx="2880000" cy="2880000"/>
          </a:xfrm>
        </p:grpSpPr>
        <p:sp>
          <p:nvSpPr>
            <p:cNvPr id="9" name="Rectangle 8"/>
            <p:cNvSpPr/>
            <p:nvPr/>
          </p:nvSpPr>
          <p:spPr>
            <a:xfrm>
              <a:off x="7705061" y="3164775"/>
              <a:ext cx="2880000" cy="2880000"/>
            </a:xfrm>
            <a:prstGeom prst="rect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284709" y="3522631"/>
              <a:ext cx="1720703" cy="2164288"/>
              <a:chOff x="2488019" y="978195"/>
              <a:chExt cx="3551274" cy="47208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488019" y="978195"/>
                <a:ext cx="3551274" cy="472085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83440" y="1573617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83440" y="2978886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83440" y="4384156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4093535" y="1763497"/>
                <a:ext cx="1499191" cy="1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93535" y="1974639"/>
                <a:ext cx="1499191" cy="1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093535" y="3307482"/>
                <a:ext cx="1499191" cy="1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093535" y="3518624"/>
                <a:ext cx="1499191" cy="1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093535" y="4640325"/>
                <a:ext cx="1499191" cy="1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93535" y="4851467"/>
                <a:ext cx="1499191" cy="1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301096" y="3164775"/>
            <a:ext cx="2880000" cy="2880000"/>
            <a:chOff x="4301096" y="3164775"/>
            <a:chExt cx="2880000" cy="2880000"/>
          </a:xfrm>
        </p:grpSpPr>
        <p:sp>
          <p:nvSpPr>
            <p:cNvPr id="34" name="Rectangle 33"/>
            <p:cNvSpPr/>
            <p:nvPr/>
          </p:nvSpPr>
          <p:spPr>
            <a:xfrm>
              <a:off x="4301096" y="3164775"/>
              <a:ext cx="2880000" cy="2880000"/>
            </a:xfrm>
            <a:prstGeom prst="rect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4786222" y="3522631"/>
              <a:ext cx="1898788" cy="2167200"/>
              <a:chOff x="4132076" y="1467296"/>
              <a:chExt cx="2538524" cy="2897369"/>
            </a:xfrm>
          </p:grpSpPr>
          <p:sp>
            <p:nvSpPr>
              <p:cNvPr id="36" name="Delay 35"/>
              <p:cNvSpPr/>
              <p:nvPr/>
            </p:nvSpPr>
            <p:spPr>
              <a:xfrm rot="5400000">
                <a:off x="4343401" y="1727793"/>
                <a:ext cx="2115877" cy="1594884"/>
              </a:xfrm>
              <a:prstGeom prst="flowChartDelay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146157" y="3099391"/>
                <a:ext cx="510363" cy="9675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5400000">
                <a:off x="5637248" y="1582258"/>
                <a:ext cx="1052624" cy="1014081"/>
              </a:xfrm>
              <a:prstGeom prst="block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Block Arc 38"/>
              <p:cNvSpPr/>
              <p:nvPr/>
            </p:nvSpPr>
            <p:spPr>
              <a:xfrm rot="16200000">
                <a:off x="4112805" y="1582257"/>
                <a:ext cx="1052624" cy="1014081"/>
              </a:xfrm>
              <a:prstGeom prst="block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Snip Same Side Corner Rectangle 39"/>
              <p:cNvSpPr/>
              <p:nvPr/>
            </p:nvSpPr>
            <p:spPr>
              <a:xfrm>
                <a:off x="4770695" y="4066954"/>
                <a:ext cx="1261285" cy="297711"/>
              </a:xfrm>
              <a:prstGeom prst="snip2Same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897132" y="3164775"/>
            <a:ext cx="2880000" cy="2880000"/>
            <a:chOff x="897132" y="3164775"/>
            <a:chExt cx="2880000" cy="2880000"/>
          </a:xfrm>
        </p:grpSpPr>
        <p:sp>
          <p:nvSpPr>
            <p:cNvPr id="42" name="Rectangle 41"/>
            <p:cNvSpPr/>
            <p:nvPr/>
          </p:nvSpPr>
          <p:spPr>
            <a:xfrm>
              <a:off x="897132" y="3164775"/>
              <a:ext cx="2880000" cy="2880000"/>
            </a:xfrm>
            <a:prstGeom prst="rect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>
              <a:spLocks noChangeAspect="1"/>
            </p:cNvSpPr>
            <p:nvPr/>
          </p:nvSpPr>
          <p:spPr>
            <a:xfrm>
              <a:off x="1397833" y="3506898"/>
              <a:ext cx="1878598" cy="216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1. __</a:t>
              </a:r>
            </a:p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2. __</a:t>
              </a:r>
            </a:p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3. __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5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88019" y="978195"/>
            <a:ext cx="3551274" cy="4720856"/>
            <a:chOff x="2488019" y="978195"/>
            <a:chExt cx="3551274" cy="4720856"/>
          </a:xfrm>
        </p:grpSpPr>
        <p:sp>
          <p:nvSpPr>
            <p:cNvPr id="4" name="Rectangle 3"/>
            <p:cNvSpPr/>
            <p:nvPr/>
          </p:nvSpPr>
          <p:spPr>
            <a:xfrm>
              <a:off x="2488019" y="978195"/>
              <a:ext cx="3551274" cy="47208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83440" y="1573617"/>
              <a:ext cx="720000" cy="72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83440" y="2978886"/>
              <a:ext cx="720000" cy="72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83440" y="4384156"/>
              <a:ext cx="720000" cy="72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093535" y="1763497"/>
              <a:ext cx="1499191" cy="1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093535" y="1974639"/>
              <a:ext cx="1499191" cy="1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93535" y="3307482"/>
              <a:ext cx="1499191" cy="1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093535" y="3518624"/>
              <a:ext cx="1499191" cy="1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093535" y="4640325"/>
              <a:ext cx="1499191" cy="1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093535" y="4851467"/>
              <a:ext cx="1499191" cy="1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40419" y="1130595"/>
            <a:ext cx="3551274" cy="4720856"/>
            <a:chOff x="2488019" y="978195"/>
            <a:chExt cx="3551274" cy="4720856"/>
          </a:xfrm>
        </p:grpSpPr>
        <p:sp>
          <p:nvSpPr>
            <p:cNvPr id="18" name="Rectangle 17"/>
            <p:cNvSpPr/>
            <p:nvPr/>
          </p:nvSpPr>
          <p:spPr>
            <a:xfrm>
              <a:off x="2488019" y="978195"/>
              <a:ext cx="3551274" cy="47208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83440" y="1573617"/>
              <a:ext cx="720000" cy="72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83440" y="2978886"/>
              <a:ext cx="720000" cy="72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83440" y="4384156"/>
              <a:ext cx="720000" cy="72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093535" y="1763497"/>
              <a:ext cx="1499191" cy="1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93535" y="1974639"/>
              <a:ext cx="1499191" cy="1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093535" y="3307482"/>
              <a:ext cx="1499191" cy="1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093535" y="3518624"/>
              <a:ext cx="1499191" cy="1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093535" y="4640325"/>
              <a:ext cx="1499191" cy="1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093535" y="4851467"/>
              <a:ext cx="1499191" cy="1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16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132076" y="1467296"/>
            <a:ext cx="2538524" cy="2897369"/>
            <a:chOff x="4132076" y="1467296"/>
            <a:chExt cx="2538524" cy="2897369"/>
          </a:xfrm>
        </p:grpSpPr>
        <p:sp>
          <p:nvSpPr>
            <p:cNvPr id="10" name="Delay 9"/>
            <p:cNvSpPr/>
            <p:nvPr/>
          </p:nvSpPr>
          <p:spPr>
            <a:xfrm rot="5400000">
              <a:off x="4343401" y="1727793"/>
              <a:ext cx="2115877" cy="1594884"/>
            </a:xfrm>
            <a:prstGeom prst="flowChartDelay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6157" y="3099391"/>
              <a:ext cx="510363" cy="96756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lock Arc 11"/>
            <p:cNvSpPr/>
            <p:nvPr/>
          </p:nvSpPr>
          <p:spPr>
            <a:xfrm rot="5400000">
              <a:off x="5637248" y="1582258"/>
              <a:ext cx="1052624" cy="1014081"/>
            </a:xfrm>
            <a:prstGeom prst="blockArc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Block Arc 12"/>
            <p:cNvSpPr/>
            <p:nvPr/>
          </p:nvSpPr>
          <p:spPr>
            <a:xfrm rot="16200000">
              <a:off x="4112805" y="1582257"/>
              <a:ext cx="1052624" cy="1014081"/>
            </a:xfrm>
            <a:prstGeom prst="blockArc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Snip Same Side Corner Rectangle 13"/>
            <p:cNvSpPr/>
            <p:nvPr/>
          </p:nvSpPr>
          <p:spPr>
            <a:xfrm>
              <a:off x="4770695" y="4066954"/>
              <a:ext cx="1261285" cy="297711"/>
            </a:xfrm>
            <a:prstGeom prst="snip2Same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75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Clinton Stanford</dc:creator>
  <cp:lastModifiedBy>Clinton Stanford</cp:lastModifiedBy>
  <cp:revision>6</cp:revision>
  <dcterms:created xsi:type="dcterms:W3CDTF">2018-06-01T01:52:13Z</dcterms:created>
  <dcterms:modified xsi:type="dcterms:W3CDTF">2018-06-07T01:40:35Z</dcterms:modified>
</cp:coreProperties>
</file>